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97" r:id="rId3"/>
    <p:sldId id="310" r:id="rId4"/>
    <p:sldId id="301" r:id="rId5"/>
    <p:sldId id="311" r:id="rId6"/>
    <p:sldId id="299" r:id="rId7"/>
    <p:sldId id="273" r:id="rId8"/>
    <p:sldId id="260" r:id="rId9"/>
    <p:sldId id="300" r:id="rId10"/>
    <p:sldId id="312" r:id="rId11"/>
    <p:sldId id="313" r:id="rId12"/>
    <p:sldId id="314" r:id="rId13"/>
    <p:sldId id="315" r:id="rId14"/>
    <p:sldId id="258" r:id="rId15"/>
    <p:sldId id="302" r:id="rId16"/>
    <p:sldId id="303" r:id="rId17"/>
    <p:sldId id="263" r:id="rId18"/>
    <p:sldId id="262" r:id="rId19"/>
    <p:sldId id="268" r:id="rId20"/>
  </p:sldIdLst>
  <p:sldSz cx="9144000" cy="5143500" type="screen16x9"/>
  <p:notesSz cx="6858000" cy="9144000"/>
  <p:embeddedFontLst>
    <p:embeddedFont>
      <p:font typeface="Reggae One" panose="020B0604020202020204" charset="-128"/>
      <p:regular r:id="rId22"/>
    </p:embeddedFont>
    <p:embeddedFont>
      <p:font typeface="Berlin Sans FB Demi" panose="020E0802020502020306" pitchFamily="34" charset="0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Monotype Corsiva" panose="03010101010201010101" pitchFamily="66" charset="0"/>
      <p: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MingLiU-ExtB" panose="02020500000000000000" pitchFamily="18" charset="-12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6B69D1-2359-42EB-B175-63486D7E006B}">
  <a:tblStyle styleId="{256B69D1-2359-42EB-B175-63486D7E00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35BC-4684-4EB7-B264-717204D524BA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ID"/>
        </a:p>
      </dgm:t>
    </dgm:pt>
    <dgm:pt modelId="{FBC79F98-A780-4401-942B-6857C799BDF5}">
      <dgm:prSet phldrT="[Text]"/>
      <dgm:spPr/>
      <dgm:t>
        <a:bodyPr/>
        <a:lstStyle/>
        <a:p>
          <a:r>
            <a:rPr lang="en-US" dirty="0" err="1"/>
            <a:t>Mempertahankan</a:t>
          </a:r>
          <a:r>
            <a:rPr lang="en-US" dirty="0"/>
            <a:t> system </a:t>
          </a:r>
          <a:r>
            <a:rPr lang="en-US" dirty="0" err="1"/>
            <a:t>pemerintahan</a:t>
          </a:r>
          <a:r>
            <a:rPr lang="en-US" dirty="0"/>
            <a:t> </a:t>
          </a:r>
          <a:r>
            <a:rPr lang="en-US" dirty="0" err="1"/>
            <a:t>kekaisaran</a:t>
          </a:r>
          <a:r>
            <a:rPr lang="en-US" dirty="0"/>
            <a:t> yang </a:t>
          </a:r>
          <a:r>
            <a:rPr lang="en-US" dirty="0" err="1"/>
            <a:t>dijalankan</a:t>
          </a:r>
          <a:r>
            <a:rPr lang="en-US" dirty="0"/>
            <a:t> </a:t>
          </a:r>
          <a:r>
            <a:rPr lang="en-US" dirty="0" err="1"/>
            <a:t>keshogunan</a:t>
          </a:r>
          <a:endParaRPr lang="en-ID" dirty="0"/>
        </a:p>
      </dgm:t>
    </dgm:pt>
    <dgm:pt modelId="{23246B0A-BDA7-4F03-860A-A585D310B17D}" type="parTrans" cxnId="{97CD67ED-9B53-44DB-B1AE-AE5530643B90}">
      <dgm:prSet/>
      <dgm:spPr/>
      <dgm:t>
        <a:bodyPr/>
        <a:lstStyle/>
        <a:p>
          <a:endParaRPr lang="en-ID"/>
        </a:p>
      </dgm:t>
    </dgm:pt>
    <dgm:pt modelId="{7BFC1F0E-2A21-4063-8345-0B063DA0732E}" type="sibTrans" cxnId="{97CD67ED-9B53-44DB-B1AE-AE5530643B90}">
      <dgm:prSet/>
      <dgm:spPr/>
      <dgm:t>
        <a:bodyPr/>
        <a:lstStyle/>
        <a:p>
          <a:endParaRPr lang="en-ID"/>
        </a:p>
      </dgm:t>
    </dgm:pt>
    <dgm:pt modelId="{7776780E-9F1A-4579-A019-ED178A230BB5}">
      <dgm:prSet phldrT="[Text]"/>
      <dgm:spPr/>
      <dgm:t>
        <a:bodyPr/>
        <a:lstStyle/>
        <a:p>
          <a:r>
            <a:rPr lang="en-US" dirty="0" err="1"/>
            <a:t>Menghindari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Kolonialisme</a:t>
          </a:r>
          <a:r>
            <a:rPr lang="en-US" dirty="0"/>
            <a:t> </a:t>
          </a:r>
          <a:r>
            <a:rPr lang="en-US" dirty="0" err="1"/>
            <a:t>bangsa</a:t>
          </a:r>
          <a:r>
            <a:rPr lang="en-US" dirty="0"/>
            <a:t> barat</a:t>
          </a:r>
          <a:endParaRPr lang="en-ID" dirty="0"/>
        </a:p>
      </dgm:t>
    </dgm:pt>
    <dgm:pt modelId="{B976FEDB-2C56-4B3C-9379-EFE6EAE8A523}" type="parTrans" cxnId="{6A6BF04E-099B-4901-BBFB-AD073FB43205}">
      <dgm:prSet/>
      <dgm:spPr/>
      <dgm:t>
        <a:bodyPr/>
        <a:lstStyle/>
        <a:p>
          <a:endParaRPr lang="en-ID"/>
        </a:p>
      </dgm:t>
    </dgm:pt>
    <dgm:pt modelId="{309CDD77-88DA-4309-B149-2BD093BA6838}" type="sibTrans" cxnId="{6A6BF04E-099B-4901-BBFB-AD073FB43205}">
      <dgm:prSet/>
      <dgm:spPr/>
      <dgm:t>
        <a:bodyPr/>
        <a:lstStyle/>
        <a:p>
          <a:endParaRPr lang="en-ID"/>
        </a:p>
      </dgm:t>
    </dgm:pt>
    <dgm:pt modelId="{DAE38F34-BD46-4442-AE77-7A0BFCF677F5}">
      <dgm:prSet phldrT="[Text]"/>
      <dgm:spPr/>
      <dgm:t>
        <a:bodyPr/>
        <a:lstStyle/>
        <a:p>
          <a:r>
            <a:rPr lang="en-US" dirty="0" err="1"/>
            <a:t>Mempertahankan</a:t>
          </a:r>
          <a:r>
            <a:rPr lang="en-US" dirty="0"/>
            <a:t> </a:t>
          </a:r>
          <a:r>
            <a:rPr lang="en-US" dirty="0" err="1"/>
            <a:t>keaslian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Jepang</a:t>
          </a:r>
          <a:endParaRPr lang="en-ID" dirty="0"/>
        </a:p>
      </dgm:t>
    </dgm:pt>
    <dgm:pt modelId="{25B2DAF0-E087-4890-94E2-FAD26D8BF686}" type="parTrans" cxnId="{071F41A6-1A0E-45D1-B397-4C0CC099CC29}">
      <dgm:prSet/>
      <dgm:spPr/>
      <dgm:t>
        <a:bodyPr/>
        <a:lstStyle/>
        <a:p>
          <a:endParaRPr lang="en-ID"/>
        </a:p>
      </dgm:t>
    </dgm:pt>
    <dgm:pt modelId="{726E6567-24B2-4712-A2FD-1C2E14896FD4}" type="sibTrans" cxnId="{071F41A6-1A0E-45D1-B397-4C0CC099CC29}">
      <dgm:prSet/>
      <dgm:spPr/>
      <dgm:t>
        <a:bodyPr/>
        <a:lstStyle/>
        <a:p>
          <a:endParaRPr lang="en-ID"/>
        </a:p>
      </dgm:t>
    </dgm:pt>
    <dgm:pt modelId="{08EE1882-080F-42ED-9F21-61B2CF9AF644}" type="pres">
      <dgm:prSet presAssocID="{087D35BC-4684-4EB7-B264-717204D524BA}" presName="diagram" presStyleCnt="0">
        <dgm:presLayoutVars>
          <dgm:dir/>
          <dgm:resizeHandles val="exact"/>
        </dgm:presLayoutVars>
      </dgm:prSet>
      <dgm:spPr/>
    </dgm:pt>
    <dgm:pt modelId="{C1EB6ABD-E445-4F94-9F02-E6AE05F29C83}" type="pres">
      <dgm:prSet presAssocID="{FBC79F98-A780-4401-942B-6857C799BDF5}" presName="node" presStyleLbl="node1" presStyleIdx="0" presStyleCnt="3">
        <dgm:presLayoutVars>
          <dgm:bulletEnabled val="1"/>
        </dgm:presLayoutVars>
      </dgm:prSet>
      <dgm:spPr/>
    </dgm:pt>
    <dgm:pt modelId="{3AB9C081-F0AB-4E0E-813E-2E0ACBA554EC}" type="pres">
      <dgm:prSet presAssocID="{7BFC1F0E-2A21-4063-8345-0B063DA0732E}" presName="sibTrans" presStyleCnt="0"/>
      <dgm:spPr/>
    </dgm:pt>
    <dgm:pt modelId="{4B48448C-F8DD-4E3C-B527-76843B4D3C90}" type="pres">
      <dgm:prSet presAssocID="{7776780E-9F1A-4579-A019-ED178A230BB5}" presName="node" presStyleLbl="node1" presStyleIdx="1" presStyleCnt="3">
        <dgm:presLayoutVars>
          <dgm:bulletEnabled val="1"/>
        </dgm:presLayoutVars>
      </dgm:prSet>
      <dgm:spPr/>
    </dgm:pt>
    <dgm:pt modelId="{B08EF800-CBAC-4BDA-8B8F-912F2F0517AF}" type="pres">
      <dgm:prSet presAssocID="{309CDD77-88DA-4309-B149-2BD093BA6838}" presName="sibTrans" presStyleCnt="0"/>
      <dgm:spPr/>
    </dgm:pt>
    <dgm:pt modelId="{85CBEDB0-551D-4C33-ABC0-3C72C47FD801}" type="pres">
      <dgm:prSet presAssocID="{DAE38F34-BD46-4442-AE77-7A0BFCF677F5}" presName="node" presStyleLbl="node1" presStyleIdx="2" presStyleCnt="3">
        <dgm:presLayoutVars>
          <dgm:bulletEnabled val="1"/>
        </dgm:presLayoutVars>
      </dgm:prSet>
      <dgm:spPr/>
    </dgm:pt>
  </dgm:ptLst>
  <dgm:cxnLst>
    <dgm:cxn modelId="{9479C75B-56F0-4421-91FA-A0F2D21624E3}" type="presOf" srcId="{DAE38F34-BD46-4442-AE77-7A0BFCF677F5}" destId="{85CBEDB0-551D-4C33-ABC0-3C72C47FD801}" srcOrd="0" destOrd="0" presId="urn:microsoft.com/office/officeart/2005/8/layout/default"/>
    <dgm:cxn modelId="{E0A9D565-E000-439A-9F00-8C7A6D5F1BE8}" type="presOf" srcId="{FBC79F98-A780-4401-942B-6857C799BDF5}" destId="{C1EB6ABD-E445-4F94-9F02-E6AE05F29C83}" srcOrd="0" destOrd="0" presId="urn:microsoft.com/office/officeart/2005/8/layout/default"/>
    <dgm:cxn modelId="{6A6BF04E-099B-4901-BBFB-AD073FB43205}" srcId="{087D35BC-4684-4EB7-B264-717204D524BA}" destId="{7776780E-9F1A-4579-A019-ED178A230BB5}" srcOrd="1" destOrd="0" parTransId="{B976FEDB-2C56-4B3C-9379-EFE6EAE8A523}" sibTransId="{309CDD77-88DA-4309-B149-2BD093BA6838}"/>
    <dgm:cxn modelId="{8AE891A3-AE34-4687-9BA6-3FD9FA1C5F15}" type="presOf" srcId="{087D35BC-4684-4EB7-B264-717204D524BA}" destId="{08EE1882-080F-42ED-9F21-61B2CF9AF644}" srcOrd="0" destOrd="0" presId="urn:microsoft.com/office/officeart/2005/8/layout/default"/>
    <dgm:cxn modelId="{071F41A6-1A0E-45D1-B397-4C0CC099CC29}" srcId="{087D35BC-4684-4EB7-B264-717204D524BA}" destId="{DAE38F34-BD46-4442-AE77-7A0BFCF677F5}" srcOrd="2" destOrd="0" parTransId="{25B2DAF0-E087-4890-94E2-FAD26D8BF686}" sibTransId="{726E6567-24B2-4712-A2FD-1C2E14896FD4}"/>
    <dgm:cxn modelId="{1A226BC5-89E0-4542-B0F2-22E87E5A17AA}" type="presOf" srcId="{7776780E-9F1A-4579-A019-ED178A230BB5}" destId="{4B48448C-F8DD-4E3C-B527-76843B4D3C90}" srcOrd="0" destOrd="0" presId="urn:microsoft.com/office/officeart/2005/8/layout/default"/>
    <dgm:cxn modelId="{97CD67ED-9B53-44DB-B1AE-AE5530643B90}" srcId="{087D35BC-4684-4EB7-B264-717204D524BA}" destId="{FBC79F98-A780-4401-942B-6857C799BDF5}" srcOrd="0" destOrd="0" parTransId="{23246B0A-BDA7-4F03-860A-A585D310B17D}" sibTransId="{7BFC1F0E-2A21-4063-8345-0B063DA0732E}"/>
    <dgm:cxn modelId="{B847B501-304C-4554-9199-CD41730DE4CA}" type="presParOf" srcId="{08EE1882-080F-42ED-9F21-61B2CF9AF644}" destId="{C1EB6ABD-E445-4F94-9F02-E6AE05F29C83}" srcOrd="0" destOrd="0" presId="urn:microsoft.com/office/officeart/2005/8/layout/default"/>
    <dgm:cxn modelId="{7161E967-E7B6-4C90-8B25-3599784EE4C5}" type="presParOf" srcId="{08EE1882-080F-42ED-9F21-61B2CF9AF644}" destId="{3AB9C081-F0AB-4E0E-813E-2E0ACBA554EC}" srcOrd="1" destOrd="0" presId="urn:microsoft.com/office/officeart/2005/8/layout/default"/>
    <dgm:cxn modelId="{78E92A1F-A3A8-46F0-8B2F-E807B5C35C84}" type="presParOf" srcId="{08EE1882-080F-42ED-9F21-61B2CF9AF644}" destId="{4B48448C-F8DD-4E3C-B527-76843B4D3C90}" srcOrd="2" destOrd="0" presId="urn:microsoft.com/office/officeart/2005/8/layout/default"/>
    <dgm:cxn modelId="{2E25769E-EA91-4B30-B5CA-4CBA4A9293E7}" type="presParOf" srcId="{08EE1882-080F-42ED-9F21-61B2CF9AF644}" destId="{B08EF800-CBAC-4BDA-8B8F-912F2F0517AF}" srcOrd="3" destOrd="0" presId="urn:microsoft.com/office/officeart/2005/8/layout/default"/>
    <dgm:cxn modelId="{987B6D7E-108F-47B3-8D09-4E8E1AD0A83F}" type="presParOf" srcId="{08EE1882-080F-42ED-9F21-61B2CF9AF644}" destId="{85CBEDB0-551D-4C33-ABC0-3C72C47FD8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158F-C4F1-4E53-88EB-5BF94725BD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6C4C0F5-7644-4753-A6BF-E021EBA7E8E6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Jepang</a:t>
          </a:r>
          <a:r>
            <a:rPr lang="en-US" dirty="0"/>
            <a:t> </a:t>
          </a:r>
          <a:r>
            <a:rPr lang="en-US" dirty="0" err="1"/>
            <a:t>mengakar</a:t>
          </a:r>
          <a:r>
            <a:rPr lang="en-US" dirty="0"/>
            <a:t> dan </a:t>
          </a:r>
          <a:r>
            <a:rPr lang="en-US" dirty="0" err="1"/>
            <a:t>terjaga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luar</a:t>
          </a:r>
          <a:endParaRPr lang="en-ID" dirty="0"/>
        </a:p>
      </dgm:t>
    </dgm:pt>
    <dgm:pt modelId="{FF4B79AE-3F14-4BB4-BF3E-96F49067CA93}" type="parTrans" cxnId="{019E106B-FF03-4C6E-BB1F-AEE1EF4D69DB}">
      <dgm:prSet/>
      <dgm:spPr/>
      <dgm:t>
        <a:bodyPr/>
        <a:lstStyle/>
        <a:p>
          <a:endParaRPr lang="en-ID"/>
        </a:p>
      </dgm:t>
    </dgm:pt>
    <dgm:pt modelId="{AD26F2E0-1BCB-4A8E-A8FD-99941F3A5DF7}" type="sibTrans" cxnId="{019E106B-FF03-4C6E-BB1F-AEE1EF4D69DB}">
      <dgm:prSet/>
      <dgm:spPr/>
      <dgm:t>
        <a:bodyPr/>
        <a:lstStyle/>
        <a:p>
          <a:endParaRPr lang="en-ID"/>
        </a:p>
      </dgm:t>
    </dgm:pt>
    <dgm:pt modelId="{EE46AD92-E240-4B7C-ABBA-3DF79EED3BFE}">
      <dgm:prSet phldrT="[Text]"/>
      <dgm:spPr/>
      <dgm:t>
        <a:bodyPr/>
        <a:lstStyle/>
        <a:p>
          <a:r>
            <a:rPr lang="en-US" dirty="0" err="1"/>
            <a:t>Nasionalisme</a:t>
          </a:r>
          <a:r>
            <a:rPr lang="en-US" dirty="0"/>
            <a:t> </a:t>
          </a:r>
          <a:r>
            <a:rPr lang="en-US" dirty="0" err="1"/>
            <a:t>Jepang</a:t>
          </a:r>
          <a:r>
            <a:rPr lang="en-US" dirty="0"/>
            <a:t> sangat </a:t>
          </a:r>
          <a:r>
            <a:rPr lang="en-US" dirty="0" err="1"/>
            <a:t>tinggi</a:t>
          </a:r>
          <a:endParaRPr lang="en-ID" dirty="0"/>
        </a:p>
      </dgm:t>
    </dgm:pt>
    <dgm:pt modelId="{EE58C49F-0810-42E2-BA7A-CC337D6902CF}" type="parTrans" cxnId="{88B97E54-8F4B-4A97-B086-08F71DF6BAD3}">
      <dgm:prSet/>
      <dgm:spPr/>
      <dgm:t>
        <a:bodyPr/>
        <a:lstStyle/>
        <a:p>
          <a:endParaRPr lang="en-ID"/>
        </a:p>
      </dgm:t>
    </dgm:pt>
    <dgm:pt modelId="{5BFFDA27-4C9C-4468-BCA6-0FE99CF6252C}" type="sibTrans" cxnId="{88B97E54-8F4B-4A97-B086-08F71DF6BAD3}">
      <dgm:prSet/>
      <dgm:spPr/>
      <dgm:t>
        <a:bodyPr/>
        <a:lstStyle/>
        <a:p>
          <a:endParaRPr lang="en-ID"/>
        </a:p>
      </dgm:t>
    </dgm:pt>
    <dgm:pt modelId="{82643D7B-8077-408B-AFCE-E7D5B0FCC100}">
      <dgm:prSet phldrT="[Text]"/>
      <dgm:spPr/>
      <dgm:t>
        <a:bodyPr/>
        <a:lstStyle/>
        <a:p>
          <a:r>
            <a:rPr lang="en-US" dirty="0" err="1"/>
            <a:t>Terhindar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campur</a:t>
          </a:r>
          <a:r>
            <a:rPr lang="en-US" dirty="0"/>
            <a:t> </a:t>
          </a:r>
          <a:r>
            <a:rPr lang="en-US" dirty="0" err="1"/>
            <a:t>tangan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asing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urusan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Jepang</a:t>
          </a:r>
          <a:endParaRPr lang="en-ID" dirty="0"/>
        </a:p>
      </dgm:t>
    </dgm:pt>
    <dgm:pt modelId="{DEFCBD47-CD40-458B-BAC2-D269E34DDBF0}" type="parTrans" cxnId="{10DD65C9-977F-4F7C-A3C1-CB3566274FED}">
      <dgm:prSet/>
      <dgm:spPr/>
      <dgm:t>
        <a:bodyPr/>
        <a:lstStyle/>
        <a:p>
          <a:endParaRPr lang="en-ID"/>
        </a:p>
      </dgm:t>
    </dgm:pt>
    <dgm:pt modelId="{97D0C1C3-2122-4976-9021-A915901BBC1D}" type="sibTrans" cxnId="{10DD65C9-977F-4F7C-A3C1-CB3566274FED}">
      <dgm:prSet/>
      <dgm:spPr/>
      <dgm:t>
        <a:bodyPr/>
        <a:lstStyle/>
        <a:p>
          <a:endParaRPr lang="en-ID"/>
        </a:p>
      </dgm:t>
    </dgm:pt>
    <dgm:pt modelId="{544C4773-FE67-4C9C-80C6-CDF3DE41C786}" type="pres">
      <dgm:prSet presAssocID="{E567158F-C4F1-4E53-88EB-5BF94725BD50}" presName="linear" presStyleCnt="0">
        <dgm:presLayoutVars>
          <dgm:dir/>
          <dgm:animLvl val="lvl"/>
          <dgm:resizeHandles val="exact"/>
        </dgm:presLayoutVars>
      </dgm:prSet>
      <dgm:spPr/>
    </dgm:pt>
    <dgm:pt modelId="{F7AC6F84-E9C5-40DF-802F-2F00BB7BAA69}" type="pres">
      <dgm:prSet presAssocID="{16C4C0F5-7644-4753-A6BF-E021EBA7E8E6}" presName="parentLin" presStyleCnt="0"/>
      <dgm:spPr/>
    </dgm:pt>
    <dgm:pt modelId="{32687BBA-E582-4F40-A0B7-BAFA1DA5630C}" type="pres">
      <dgm:prSet presAssocID="{16C4C0F5-7644-4753-A6BF-E021EBA7E8E6}" presName="parentLeftMargin" presStyleLbl="node1" presStyleIdx="0" presStyleCnt="3"/>
      <dgm:spPr/>
    </dgm:pt>
    <dgm:pt modelId="{2E44001A-C2D9-4EDD-B847-C693F375D2AD}" type="pres">
      <dgm:prSet presAssocID="{16C4C0F5-7644-4753-A6BF-E021EBA7E8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EF3EA8-7998-4BCC-B301-BB520E069714}" type="pres">
      <dgm:prSet presAssocID="{16C4C0F5-7644-4753-A6BF-E021EBA7E8E6}" presName="negativeSpace" presStyleCnt="0"/>
      <dgm:spPr/>
    </dgm:pt>
    <dgm:pt modelId="{8A610195-6D42-4DA4-88F9-6C346425E401}" type="pres">
      <dgm:prSet presAssocID="{16C4C0F5-7644-4753-A6BF-E021EBA7E8E6}" presName="childText" presStyleLbl="conFgAcc1" presStyleIdx="0" presStyleCnt="3">
        <dgm:presLayoutVars>
          <dgm:bulletEnabled val="1"/>
        </dgm:presLayoutVars>
      </dgm:prSet>
      <dgm:spPr/>
    </dgm:pt>
    <dgm:pt modelId="{696F65BE-94C6-4B4B-AE15-A3D6ED6C0E4B}" type="pres">
      <dgm:prSet presAssocID="{AD26F2E0-1BCB-4A8E-A8FD-99941F3A5DF7}" presName="spaceBetweenRectangles" presStyleCnt="0"/>
      <dgm:spPr/>
    </dgm:pt>
    <dgm:pt modelId="{2F112151-05EF-49FC-B38A-F3BAE582BF5A}" type="pres">
      <dgm:prSet presAssocID="{EE46AD92-E240-4B7C-ABBA-3DF79EED3BFE}" presName="parentLin" presStyleCnt="0"/>
      <dgm:spPr/>
    </dgm:pt>
    <dgm:pt modelId="{E57B9A3A-AA9C-4992-9126-65E009E2C923}" type="pres">
      <dgm:prSet presAssocID="{EE46AD92-E240-4B7C-ABBA-3DF79EED3BFE}" presName="parentLeftMargin" presStyleLbl="node1" presStyleIdx="0" presStyleCnt="3"/>
      <dgm:spPr/>
    </dgm:pt>
    <dgm:pt modelId="{C8E7A554-AF87-45AE-A9C7-7281B72032A1}" type="pres">
      <dgm:prSet presAssocID="{EE46AD92-E240-4B7C-ABBA-3DF79EED3B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1CB568-9315-462B-9E77-3F4C4D547AFE}" type="pres">
      <dgm:prSet presAssocID="{EE46AD92-E240-4B7C-ABBA-3DF79EED3BFE}" presName="negativeSpace" presStyleCnt="0"/>
      <dgm:spPr/>
    </dgm:pt>
    <dgm:pt modelId="{0A6B3DAF-3A03-4A72-AC1B-CAF0C66E0874}" type="pres">
      <dgm:prSet presAssocID="{EE46AD92-E240-4B7C-ABBA-3DF79EED3BFE}" presName="childText" presStyleLbl="conFgAcc1" presStyleIdx="1" presStyleCnt="3">
        <dgm:presLayoutVars>
          <dgm:bulletEnabled val="1"/>
        </dgm:presLayoutVars>
      </dgm:prSet>
      <dgm:spPr/>
    </dgm:pt>
    <dgm:pt modelId="{378769D9-9E4A-4215-A5A3-F5415368C4F2}" type="pres">
      <dgm:prSet presAssocID="{5BFFDA27-4C9C-4468-BCA6-0FE99CF6252C}" presName="spaceBetweenRectangles" presStyleCnt="0"/>
      <dgm:spPr/>
    </dgm:pt>
    <dgm:pt modelId="{C6D13A19-E72A-4F46-92AF-1DF8D69AB5D8}" type="pres">
      <dgm:prSet presAssocID="{82643D7B-8077-408B-AFCE-E7D5B0FCC100}" presName="parentLin" presStyleCnt="0"/>
      <dgm:spPr/>
    </dgm:pt>
    <dgm:pt modelId="{00BC3FFC-88EF-4051-BF98-170296846B52}" type="pres">
      <dgm:prSet presAssocID="{82643D7B-8077-408B-AFCE-E7D5B0FCC100}" presName="parentLeftMargin" presStyleLbl="node1" presStyleIdx="1" presStyleCnt="3"/>
      <dgm:spPr/>
    </dgm:pt>
    <dgm:pt modelId="{1EA63F0A-24E8-4CBB-98FB-11533820A96F}" type="pres">
      <dgm:prSet presAssocID="{82643D7B-8077-408B-AFCE-E7D5B0FCC1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A712D72-9FA8-429C-A36A-25BB8A498DCC}" type="pres">
      <dgm:prSet presAssocID="{82643D7B-8077-408B-AFCE-E7D5B0FCC100}" presName="negativeSpace" presStyleCnt="0"/>
      <dgm:spPr/>
    </dgm:pt>
    <dgm:pt modelId="{CD15129D-EC58-45E5-AFF6-1D2033EA5987}" type="pres">
      <dgm:prSet presAssocID="{82643D7B-8077-408B-AFCE-E7D5B0FCC1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3FA11F-9AEA-4580-BC89-6F4BDD181BF9}" type="presOf" srcId="{EE46AD92-E240-4B7C-ABBA-3DF79EED3BFE}" destId="{E57B9A3A-AA9C-4992-9126-65E009E2C923}" srcOrd="0" destOrd="0" presId="urn:microsoft.com/office/officeart/2005/8/layout/list1"/>
    <dgm:cxn modelId="{3EC22E66-61D3-492C-AE9F-EE90A8C0942B}" type="presOf" srcId="{16C4C0F5-7644-4753-A6BF-E021EBA7E8E6}" destId="{2E44001A-C2D9-4EDD-B847-C693F375D2AD}" srcOrd="1" destOrd="0" presId="urn:microsoft.com/office/officeart/2005/8/layout/list1"/>
    <dgm:cxn modelId="{4C9CDD68-6C59-499E-94AF-2B4EBD6F0FD6}" type="presOf" srcId="{EE46AD92-E240-4B7C-ABBA-3DF79EED3BFE}" destId="{C8E7A554-AF87-45AE-A9C7-7281B72032A1}" srcOrd="1" destOrd="0" presId="urn:microsoft.com/office/officeart/2005/8/layout/list1"/>
    <dgm:cxn modelId="{019E106B-FF03-4C6E-BB1F-AEE1EF4D69DB}" srcId="{E567158F-C4F1-4E53-88EB-5BF94725BD50}" destId="{16C4C0F5-7644-4753-A6BF-E021EBA7E8E6}" srcOrd="0" destOrd="0" parTransId="{FF4B79AE-3F14-4BB4-BF3E-96F49067CA93}" sibTransId="{AD26F2E0-1BCB-4A8E-A8FD-99941F3A5DF7}"/>
    <dgm:cxn modelId="{6860C26F-1210-4C70-BDC3-26769AB8B912}" type="presOf" srcId="{16C4C0F5-7644-4753-A6BF-E021EBA7E8E6}" destId="{32687BBA-E582-4F40-A0B7-BAFA1DA5630C}" srcOrd="0" destOrd="0" presId="urn:microsoft.com/office/officeart/2005/8/layout/list1"/>
    <dgm:cxn modelId="{88B97E54-8F4B-4A97-B086-08F71DF6BAD3}" srcId="{E567158F-C4F1-4E53-88EB-5BF94725BD50}" destId="{EE46AD92-E240-4B7C-ABBA-3DF79EED3BFE}" srcOrd="1" destOrd="0" parTransId="{EE58C49F-0810-42E2-BA7A-CC337D6902CF}" sibTransId="{5BFFDA27-4C9C-4468-BCA6-0FE99CF6252C}"/>
    <dgm:cxn modelId="{03D11C90-6CF3-4180-9A0F-428DF832E993}" type="presOf" srcId="{E567158F-C4F1-4E53-88EB-5BF94725BD50}" destId="{544C4773-FE67-4C9C-80C6-CDF3DE41C786}" srcOrd="0" destOrd="0" presId="urn:microsoft.com/office/officeart/2005/8/layout/list1"/>
    <dgm:cxn modelId="{10DD65C9-977F-4F7C-A3C1-CB3566274FED}" srcId="{E567158F-C4F1-4E53-88EB-5BF94725BD50}" destId="{82643D7B-8077-408B-AFCE-E7D5B0FCC100}" srcOrd="2" destOrd="0" parTransId="{DEFCBD47-CD40-458B-BAC2-D269E34DDBF0}" sibTransId="{97D0C1C3-2122-4976-9021-A915901BBC1D}"/>
    <dgm:cxn modelId="{1EE656D3-F731-4DCF-90AE-FF7961EADE76}" type="presOf" srcId="{82643D7B-8077-408B-AFCE-E7D5B0FCC100}" destId="{1EA63F0A-24E8-4CBB-98FB-11533820A96F}" srcOrd="1" destOrd="0" presId="urn:microsoft.com/office/officeart/2005/8/layout/list1"/>
    <dgm:cxn modelId="{2EDAE4F0-9632-4B32-B872-264C030F7BAA}" type="presOf" srcId="{82643D7B-8077-408B-AFCE-E7D5B0FCC100}" destId="{00BC3FFC-88EF-4051-BF98-170296846B52}" srcOrd="0" destOrd="0" presId="urn:microsoft.com/office/officeart/2005/8/layout/list1"/>
    <dgm:cxn modelId="{348517CF-10CA-4F71-9423-B55C32AB6FB5}" type="presParOf" srcId="{544C4773-FE67-4C9C-80C6-CDF3DE41C786}" destId="{F7AC6F84-E9C5-40DF-802F-2F00BB7BAA69}" srcOrd="0" destOrd="0" presId="urn:microsoft.com/office/officeart/2005/8/layout/list1"/>
    <dgm:cxn modelId="{18C2B43B-D6B0-41D3-85D2-6A7C59D57CBD}" type="presParOf" srcId="{F7AC6F84-E9C5-40DF-802F-2F00BB7BAA69}" destId="{32687BBA-E582-4F40-A0B7-BAFA1DA5630C}" srcOrd="0" destOrd="0" presId="urn:microsoft.com/office/officeart/2005/8/layout/list1"/>
    <dgm:cxn modelId="{3C2DC12F-E444-44F1-AE42-38CE5A346BB8}" type="presParOf" srcId="{F7AC6F84-E9C5-40DF-802F-2F00BB7BAA69}" destId="{2E44001A-C2D9-4EDD-B847-C693F375D2AD}" srcOrd="1" destOrd="0" presId="urn:microsoft.com/office/officeart/2005/8/layout/list1"/>
    <dgm:cxn modelId="{9EE63669-4B42-41ED-9BA6-189FA66C9884}" type="presParOf" srcId="{544C4773-FE67-4C9C-80C6-CDF3DE41C786}" destId="{D6EF3EA8-7998-4BCC-B301-BB520E069714}" srcOrd="1" destOrd="0" presId="urn:microsoft.com/office/officeart/2005/8/layout/list1"/>
    <dgm:cxn modelId="{E1E78EAF-CAD0-4BFA-89B0-D74E963AC3E2}" type="presParOf" srcId="{544C4773-FE67-4C9C-80C6-CDF3DE41C786}" destId="{8A610195-6D42-4DA4-88F9-6C346425E401}" srcOrd="2" destOrd="0" presId="urn:microsoft.com/office/officeart/2005/8/layout/list1"/>
    <dgm:cxn modelId="{0FD613A8-2B16-4CB7-9F19-53760E71C60F}" type="presParOf" srcId="{544C4773-FE67-4C9C-80C6-CDF3DE41C786}" destId="{696F65BE-94C6-4B4B-AE15-A3D6ED6C0E4B}" srcOrd="3" destOrd="0" presId="urn:microsoft.com/office/officeart/2005/8/layout/list1"/>
    <dgm:cxn modelId="{2E05A925-BFF1-4AAC-8731-BE92F559664D}" type="presParOf" srcId="{544C4773-FE67-4C9C-80C6-CDF3DE41C786}" destId="{2F112151-05EF-49FC-B38A-F3BAE582BF5A}" srcOrd="4" destOrd="0" presId="urn:microsoft.com/office/officeart/2005/8/layout/list1"/>
    <dgm:cxn modelId="{717F4494-8E1C-47EC-82FB-9B5E79EF62F3}" type="presParOf" srcId="{2F112151-05EF-49FC-B38A-F3BAE582BF5A}" destId="{E57B9A3A-AA9C-4992-9126-65E009E2C923}" srcOrd="0" destOrd="0" presId="urn:microsoft.com/office/officeart/2005/8/layout/list1"/>
    <dgm:cxn modelId="{80B74D48-CA5B-4879-A8AF-041ADC10F3F8}" type="presParOf" srcId="{2F112151-05EF-49FC-B38A-F3BAE582BF5A}" destId="{C8E7A554-AF87-45AE-A9C7-7281B72032A1}" srcOrd="1" destOrd="0" presId="urn:microsoft.com/office/officeart/2005/8/layout/list1"/>
    <dgm:cxn modelId="{15A4E09E-8DA5-42D8-9B91-7EF9851D6782}" type="presParOf" srcId="{544C4773-FE67-4C9C-80C6-CDF3DE41C786}" destId="{DE1CB568-9315-462B-9E77-3F4C4D547AFE}" srcOrd="5" destOrd="0" presId="urn:microsoft.com/office/officeart/2005/8/layout/list1"/>
    <dgm:cxn modelId="{7048602C-9BC9-49CB-AB27-BB4689BF97AF}" type="presParOf" srcId="{544C4773-FE67-4C9C-80C6-CDF3DE41C786}" destId="{0A6B3DAF-3A03-4A72-AC1B-CAF0C66E0874}" srcOrd="6" destOrd="0" presId="urn:microsoft.com/office/officeart/2005/8/layout/list1"/>
    <dgm:cxn modelId="{9BC7845D-F63B-4671-BE21-73E3F09FAC4C}" type="presParOf" srcId="{544C4773-FE67-4C9C-80C6-CDF3DE41C786}" destId="{378769D9-9E4A-4215-A5A3-F5415368C4F2}" srcOrd="7" destOrd="0" presId="urn:microsoft.com/office/officeart/2005/8/layout/list1"/>
    <dgm:cxn modelId="{72DEDAA6-8937-45CE-A4EC-EF2E89E6E2A7}" type="presParOf" srcId="{544C4773-FE67-4C9C-80C6-CDF3DE41C786}" destId="{C6D13A19-E72A-4F46-92AF-1DF8D69AB5D8}" srcOrd="8" destOrd="0" presId="urn:microsoft.com/office/officeart/2005/8/layout/list1"/>
    <dgm:cxn modelId="{DB08B2E1-B80C-4B41-A65D-86F6D569DF05}" type="presParOf" srcId="{C6D13A19-E72A-4F46-92AF-1DF8D69AB5D8}" destId="{00BC3FFC-88EF-4051-BF98-170296846B52}" srcOrd="0" destOrd="0" presId="urn:microsoft.com/office/officeart/2005/8/layout/list1"/>
    <dgm:cxn modelId="{D6023D15-26A8-4A82-B045-958D632E8693}" type="presParOf" srcId="{C6D13A19-E72A-4F46-92AF-1DF8D69AB5D8}" destId="{1EA63F0A-24E8-4CBB-98FB-11533820A96F}" srcOrd="1" destOrd="0" presId="urn:microsoft.com/office/officeart/2005/8/layout/list1"/>
    <dgm:cxn modelId="{B10F90FB-58C2-4036-A8B9-43E8B3A4255F}" type="presParOf" srcId="{544C4773-FE67-4C9C-80C6-CDF3DE41C786}" destId="{FA712D72-9FA8-429C-A36A-25BB8A498DCC}" srcOrd="9" destOrd="0" presId="urn:microsoft.com/office/officeart/2005/8/layout/list1"/>
    <dgm:cxn modelId="{11EFB8CF-317A-41DD-A81D-AA5C1451CE7D}" type="presParOf" srcId="{544C4773-FE67-4C9C-80C6-CDF3DE41C786}" destId="{CD15129D-EC58-45E5-AFF6-1D2033EA59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7158F-C4F1-4E53-88EB-5BF94725BD5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16C4C0F5-7644-4753-A6BF-E021EBA7E8E6}">
      <dgm:prSet phldrT="[Text]"/>
      <dgm:spPr/>
      <dgm:t>
        <a:bodyPr/>
        <a:lstStyle/>
        <a:p>
          <a:r>
            <a:rPr lang="en-US" dirty="0" err="1"/>
            <a:t>Jepang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negara </a:t>
          </a:r>
          <a:r>
            <a:rPr lang="en-US" dirty="0" err="1"/>
            <a:t>terbelakang</a:t>
          </a:r>
          <a:endParaRPr lang="en-ID" dirty="0"/>
        </a:p>
      </dgm:t>
    </dgm:pt>
    <dgm:pt modelId="{FF4B79AE-3F14-4BB4-BF3E-96F49067CA93}" type="parTrans" cxnId="{019E106B-FF03-4C6E-BB1F-AEE1EF4D69DB}">
      <dgm:prSet/>
      <dgm:spPr/>
      <dgm:t>
        <a:bodyPr/>
        <a:lstStyle/>
        <a:p>
          <a:endParaRPr lang="en-ID"/>
        </a:p>
      </dgm:t>
    </dgm:pt>
    <dgm:pt modelId="{AD26F2E0-1BCB-4A8E-A8FD-99941F3A5DF7}" type="sibTrans" cxnId="{019E106B-FF03-4C6E-BB1F-AEE1EF4D69DB}">
      <dgm:prSet/>
      <dgm:spPr/>
      <dgm:t>
        <a:bodyPr/>
        <a:lstStyle/>
        <a:p>
          <a:endParaRPr lang="en-ID"/>
        </a:p>
      </dgm:t>
    </dgm:pt>
    <dgm:pt modelId="{EE46AD92-E240-4B7C-ABBA-3DF79EED3BFE}">
      <dgm:prSet phldrT="[Text]"/>
      <dgm:spPr/>
      <dgm:t>
        <a:bodyPr/>
        <a:lstStyle/>
        <a:p>
          <a:r>
            <a:rPr lang="en" dirty="0"/>
            <a:t>Kemunduran ekonomi</a:t>
          </a:r>
          <a:endParaRPr lang="en-ID" dirty="0"/>
        </a:p>
      </dgm:t>
    </dgm:pt>
    <dgm:pt modelId="{EE58C49F-0810-42E2-BA7A-CC337D6902CF}" type="parTrans" cxnId="{88B97E54-8F4B-4A97-B086-08F71DF6BAD3}">
      <dgm:prSet/>
      <dgm:spPr/>
      <dgm:t>
        <a:bodyPr/>
        <a:lstStyle/>
        <a:p>
          <a:endParaRPr lang="en-ID"/>
        </a:p>
      </dgm:t>
    </dgm:pt>
    <dgm:pt modelId="{5BFFDA27-4C9C-4468-BCA6-0FE99CF6252C}" type="sibTrans" cxnId="{88B97E54-8F4B-4A97-B086-08F71DF6BAD3}">
      <dgm:prSet/>
      <dgm:spPr/>
      <dgm:t>
        <a:bodyPr/>
        <a:lstStyle/>
        <a:p>
          <a:endParaRPr lang="en-ID"/>
        </a:p>
      </dgm:t>
    </dgm:pt>
    <dgm:pt modelId="{F49B4D8C-C80C-4EE3-8787-9AE6062064FF}">
      <dgm:prSet/>
      <dgm:spPr/>
      <dgm:t>
        <a:bodyPr/>
        <a:lstStyle/>
        <a:p>
          <a:r>
            <a:rPr lang="en-US"/>
            <a:t>Terjadi diskriminasi terhadap Penduduk</a:t>
          </a:r>
          <a:r>
            <a:rPr lang="en-US" baseline="0"/>
            <a:t> Kristen Jepang</a:t>
          </a:r>
          <a:endParaRPr lang="en-ID"/>
        </a:p>
      </dgm:t>
    </dgm:pt>
    <dgm:pt modelId="{3810104D-13E0-4E56-863A-6F4160A95ED5}" type="parTrans" cxnId="{0623D0F4-0A45-46FC-A03C-8470A7018954}">
      <dgm:prSet/>
      <dgm:spPr/>
      <dgm:t>
        <a:bodyPr/>
        <a:lstStyle/>
        <a:p>
          <a:endParaRPr lang="en-ID"/>
        </a:p>
      </dgm:t>
    </dgm:pt>
    <dgm:pt modelId="{648763B0-6881-4FAB-AEFC-6CA946BE5680}" type="sibTrans" cxnId="{0623D0F4-0A45-46FC-A03C-8470A7018954}">
      <dgm:prSet/>
      <dgm:spPr/>
      <dgm:t>
        <a:bodyPr/>
        <a:lstStyle/>
        <a:p>
          <a:endParaRPr lang="en-ID"/>
        </a:p>
      </dgm:t>
    </dgm:pt>
    <dgm:pt modelId="{544C4773-FE67-4C9C-80C6-CDF3DE41C786}" type="pres">
      <dgm:prSet presAssocID="{E567158F-C4F1-4E53-88EB-5BF94725BD50}" presName="linear" presStyleCnt="0">
        <dgm:presLayoutVars>
          <dgm:dir/>
          <dgm:animLvl val="lvl"/>
          <dgm:resizeHandles val="exact"/>
        </dgm:presLayoutVars>
      </dgm:prSet>
      <dgm:spPr/>
    </dgm:pt>
    <dgm:pt modelId="{F7AC6F84-E9C5-40DF-802F-2F00BB7BAA69}" type="pres">
      <dgm:prSet presAssocID="{16C4C0F5-7644-4753-A6BF-E021EBA7E8E6}" presName="parentLin" presStyleCnt="0"/>
      <dgm:spPr/>
    </dgm:pt>
    <dgm:pt modelId="{32687BBA-E582-4F40-A0B7-BAFA1DA5630C}" type="pres">
      <dgm:prSet presAssocID="{16C4C0F5-7644-4753-A6BF-E021EBA7E8E6}" presName="parentLeftMargin" presStyleLbl="node1" presStyleIdx="0" presStyleCnt="3"/>
      <dgm:spPr/>
    </dgm:pt>
    <dgm:pt modelId="{2E44001A-C2D9-4EDD-B847-C693F375D2AD}" type="pres">
      <dgm:prSet presAssocID="{16C4C0F5-7644-4753-A6BF-E021EBA7E8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EF3EA8-7998-4BCC-B301-BB520E069714}" type="pres">
      <dgm:prSet presAssocID="{16C4C0F5-7644-4753-A6BF-E021EBA7E8E6}" presName="negativeSpace" presStyleCnt="0"/>
      <dgm:spPr/>
    </dgm:pt>
    <dgm:pt modelId="{8A610195-6D42-4DA4-88F9-6C346425E401}" type="pres">
      <dgm:prSet presAssocID="{16C4C0F5-7644-4753-A6BF-E021EBA7E8E6}" presName="childText" presStyleLbl="conFgAcc1" presStyleIdx="0" presStyleCnt="3">
        <dgm:presLayoutVars>
          <dgm:bulletEnabled val="1"/>
        </dgm:presLayoutVars>
      </dgm:prSet>
      <dgm:spPr/>
    </dgm:pt>
    <dgm:pt modelId="{696F65BE-94C6-4B4B-AE15-A3D6ED6C0E4B}" type="pres">
      <dgm:prSet presAssocID="{AD26F2E0-1BCB-4A8E-A8FD-99941F3A5DF7}" presName="spaceBetweenRectangles" presStyleCnt="0"/>
      <dgm:spPr/>
    </dgm:pt>
    <dgm:pt modelId="{2F112151-05EF-49FC-B38A-F3BAE582BF5A}" type="pres">
      <dgm:prSet presAssocID="{EE46AD92-E240-4B7C-ABBA-3DF79EED3BFE}" presName="parentLin" presStyleCnt="0"/>
      <dgm:spPr/>
    </dgm:pt>
    <dgm:pt modelId="{E57B9A3A-AA9C-4992-9126-65E009E2C923}" type="pres">
      <dgm:prSet presAssocID="{EE46AD92-E240-4B7C-ABBA-3DF79EED3BFE}" presName="parentLeftMargin" presStyleLbl="node1" presStyleIdx="0" presStyleCnt="3"/>
      <dgm:spPr/>
    </dgm:pt>
    <dgm:pt modelId="{C8E7A554-AF87-45AE-A9C7-7281B72032A1}" type="pres">
      <dgm:prSet presAssocID="{EE46AD92-E240-4B7C-ABBA-3DF79EED3B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1CB568-9315-462B-9E77-3F4C4D547AFE}" type="pres">
      <dgm:prSet presAssocID="{EE46AD92-E240-4B7C-ABBA-3DF79EED3BFE}" presName="negativeSpace" presStyleCnt="0"/>
      <dgm:spPr/>
    </dgm:pt>
    <dgm:pt modelId="{0A6B3DAF-3A03-4A72-AC1B-CAF0C66E0874}" type="pres">
      <dgm:prSet presAssocID="{EE46AD92-E240-4B7C-ABBA-3DF79EED3BFE}" presName="childText" presStyleLbl="conFgAcc1" presStyleIdx="1" presStyleCnt="3">
        <dgm:presLayoutVars>
          <dgm:bulletEnabled val="1"/>
        </dgm:presLayoutVars>
      </dgm:prSet>
      <dgm:spPr/>
    </dgm:pt>
    <dgm:pt modelId="{0395BC26-9ACA-422B-A611-3DD812693FE1}" type="pres">
      <dgm:prSet presAssocID="{5BFFDA27-4C9C-4468-BCA6-0FE99CF6252C}" presName="spaceBetweenRectangles" presStyleCnt="0"/>
      <dgm:spPr/>
    </dgm:pt>
    <dgm:pt modelId="{28081C21-D2DE-41DF-B847-F31855CAD18B}" type="pres">
      <dgm:prSet presAssocID="{F49B4D8C-C80C-4EE3-8787-9AE6062064FF}" presName="parentLin" presStyleCnt="0"/>
      <dgm:spPr/>
    </dgm:pt>
    <dgm:pt modelId="{64C8115C-3F47-46C1-8555-19DCAAB0E420}" type="pres">
      <dgm:prSet presAssocID="{F49B4D8C-C80C-4EE3-8787-9AE6062064FF}" presName="parentLeftMargin" presStyleLbl="node1" presStyleIdx="1" presStyleCnt="3"/>
      <dgm:spPr/>
    </dgm:pt>
    <dgm:pt modelId="{769A4C36-72F8-4C20-9D4B-4A11F5DDE59B}" type="pres">
      <dgm:prSet presAssocID="{F49B4D8C-C80C-4EE3-8787-9AE6062064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B1C9D5-F095-4B61-BF60-51413BBE16A9}" type="pres">
      <dgm:prSet presAssocID="{F49B4D8C-C80C-4EE3-8787-9AE6062064FF}" presName="negativeSpace" presStyleCnt="0"/>
      <dgm:spPr/>
    </dgm:pt>
    <dgm:pt modelId="{0308EE9A-DD14-4A03-B36B-5181BEE0198C}" type="pres">
      <dgm:prSet presAssocID="{F49B4D8C-C80C-4EE3-8787-9AE6062064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04661B-07FE-4002-9FEF-430784783B1F}" type="presOf" srcId="{F49B4D8C-C80C-4EE3-8787-9AE6062064FF}" destId="{769A4C36-72F8-4C20-9D4B-4A11F5DDE59B}" srcOrd="1" destOrd="0" presId="urn:microsoft.com/office/officeart/2005/8/layout/list1"/>
    <dgm:cxn modelId="{1B3FA11F-9AEA-4580-BC89-6F4BDD181BF9}" type="presOf" srcId="{EE46AD92-E240-4B7C-ABBA-3DF79EED3BFE}" destId="{E57B9A3A-AA9C-4992-9126-65E009E2C923}" srcOrd="0" destOrd="0" presId="urn:microsoft.com/office/officeart/2005/8/layout/list1"/>
    <dgm:cxn modelId="{3EC22E66-61D3-492C-AE9F-EE90A8C0942B}" type="presOf" srcId="{16C4C0F5-7644-4753-A6BF-E021EBA7E8E6}" destId="{2E44001A-C2D9-4EDD-B847-C693F375D2AD}" srcOrd="1" destOrd="0" presId="urn:microsoft.com/office/officeart/2005/8/layout/list1"/>
    <dgm:cxn modelId="{4C9CDD68-6C59-499E-94AF-2B4EBD6F0FD6}" type="presOf" srcId="{EE46AD92-E240-4B7C-ABBA-3DF79EED3BFE}" destId="{C8E7A554-AF87-45AE-A9C7-7281B72032A1}" srcOrd="1" destOrd="0" presId="urn:microsoft.com/office/officeart/2005/8/layout/list1"/>
    <dgm:cxn modelId="{019E106B-FF03-4C6E-BB1F-AEE1EF4D69DB}" srcId="{E567158F-C4F1-4E53-88EB-5BF94725BD50}" destId="{16C4C0F5-7644-4753-A6BF-E021EBA7E8E6}" srcOrd="0" destOrd="0" parTransId="{FF4B79AE-3F14-4BB4-BF3E-96F49067CA93}" sibTransId="{AD26F2E0-1BCB-4A8E-A8FD-99941F3A5DF7}"/>
    <dgm:cxn modelId="{6860C26F-1210-4C70-BDC3-26769AB8B912}" type="presOf" srcId="{16C4C0F5-7644-4753-A6BF-E021EBA7E8E6}" destId="{32687BBA-E582-4F40-A0B7-BAFA1DA5630C}" srcOrd="0" destOrd="0" presId="urn:microsoft.com/office/officeart/2005/8/layout/list1"/>
    <dgm:cxn modelId="{C735B252-5C38-476B-80BC-111CF7F4A7C5}" type="presOf" srcId="{F49B4D8C-C80C-4EE3-8787-9AE6062064FF}" destId="{64C8115C-3F47-46C1-8555-19DCAAB0E420}" srcOrd="0" destOrd="0" presId="urn:microsoft.com/office/officeart/2005/8/layout/list1"/>
    <dgm:cxn modelId="{88B97E54-8F4B-4A97-B086-08F71DF6BAD3}" srcId="{E567158F-C4F1-4E53-88EB-5BF94725BD50}" destId="{EE46AD92-E240-4B7C-ABBA-3DF79EED3BFE}" srcOrd="1" destOrd="0" parTransId="{EE58C49F-0810-42E2-BA7A-CC337D6902CF}" sibTransId="{5BFFDA27-4C9C-4468-BCA6-0FE99CF6252C}"/>
    <dgm:cxn modelId="{03D11C90-6CF3-4180-9A0F-428DF832E993}" type="presOf" srcId="{E567158F-C4F1-4E53-88EB-5BF94725BD50}" destId="{544C4773-FE67-4C9C-80C6-CDF3DE41C786}" srcOrd="0" destOrd="0" presId="urn:microsoft.com/office/officeart/2005/8/layout/list1"/>
    <dgm:cxn modelId="{0623D0F4-0A45-46FC-A03C-8470A7018954}" srcId="{E567158F-C4F1-4E53-88EB-5BF94725BD50}" destId="{F49B4D8C-C80C-4EE3-8787-9AE6062064FF}" srcOrd="2" destOrd="0" parTransId="{3810104D-13E0-4E56-863A-6F4160A95ED5}" sibTransId="{648763B0-6881-4FAB-AEFC-6CA946BE5680}"/>
    <dgm:cxn modelId="{348517CF-10CA-4F71-9423-B55C32AB6FB5}" type="presParOf" srcId="{544C4773-FE67-4C9C-80C6-CDF3DE41C786}" destId="{F7AC6F84-E9C5-40DF-802F-2F00BB7BAA69}" srcOrd="0" destOrd="0" presId="urn:microsoft.com/office/officeart/2005/8/layout/list1"/>
    <dgm:cxn modelId="{18C2B43B-D6B0-41D3-85D2-6A7C59D57CBD}" type="presParOf" srcId="{F7AC6F84-E9C5-40DF-802F-2F00BB7BAA69}" destId="{32687BBA-E582-4F40-A0B7-BAFA1DA5630C}" srcOrd="0" destOrd="0" presId="urn:microsoft.com/office/officeart/2005/8/layout/list1"/>
    <dgm:cxn modelId="{3C2DC12F-E444-44F1-AE42-38CE5A346BB8}" type="presParOf" srcId="{F7AC6F84-E9C5-40DF-802F-2F00BB7BAA69}" destId="{2E44001A-C2D9-4EDD-B847-C693F375D2AD}" srcOrd="1" destOrd="0" presId="urn:microsoft.com/office/officeart/2005/8/layout/list1"/>
    <dgm:cxn modelId="{9EE63669-4B42-41ED-9BA6-189FA66C9884}" type="presParOf" srcId="{544C4773-FE67-4C9C-80C6-CDF3DE41C786}" destId="{D6EF3EA8-7998-4BCC-B301-BB520E069714}" srcOrd="1" destOrd="0" presId="urn:microsoft.com/office/officeart/2005/8/layout/list1"/>
    <dgm:cxn modelId="{E1E78EAF-CAD0-4BFA-89B0-D74E963AC3E2}" type="presParOf" srcId="{544C4773-FE67-4C9C-80C6-CDF3DE41C786}" destId="{8A610195-6D42-4DA4-88F9-6C346425E401}" srcOrd="2" destOrd="0" presId="urn:microsoft.com/office/officeart/2005/8/layout/list1"/>
    <dgm:cxn modelId="{0FD613A8-2B16-4CB7-9F19-53760E71C60F}" type="presParOf" srcId="{544C4773-FE67-4C9C-80C6-CDF3DE41C786}" destId="{696F65BE-94C6-4B4B-AE15-A3D6ED6C0E4B}" srcOrd="3" destOrd="0" presId="urn:microsoft.com/office/officeart/2005/8/layout/list1"/>
    <dgm:cxn modelId="{2E05A925-BFF1-4AAC-8731-BE92F559664D}" type="presParOf" srcId="{544C4773-FE67-4C9C-80C6-CDF3DE41C786}" destId="{2F112151-05EF-49FC-B38A-F3BAE582BF5A}" srcOrd="4" destOrd="0" presId="urn:microsoft.com/office/officeart/2005/8/layout/list1"/>
    <dgm:cxn modelId="{717F4494-8E1C-47EC-82FB-9B5E79EF62F3}" type="presParOf" srcId="{2F112151-05EF-49FC-B38A-F3BAE582BF5A}" destId="{E57B9A3A-AA9C-4992-9126-65E009E2C923}" srcOrd="0" destOrd="0" presId="urn:microsoft.com/office/officeart/2005/8/layout/list1"/>
    <dgm:cxn modelId="{80B74D48-CA5B-4879-A8AF-041ADC10F3F8}" type="presParOf" srcId="{2F112151-05EF-49FC-B38A-F3BAE582BF5A}" destId="{C8E7A554-AF87-45AE-A9C7-7281B72032A1}" srcOrd="1" destOrd="0" presId="urn:microsoft.com/office/officeart/2005/8/layout/list1"/>
    <dgm:cxn modelId="{15A4E09E-8DA5-42D8-9B91-7EF9851D6782}" type="presParOf" srcId="{544C4773-FE67-4C9C-80C6-CDF3DE41C786}" destId="{DE1CB568-9315-462B-9E77-3F4C4D547AFE}" srcOrd="5" destOrd="0" presId="urn:microsoft.com/office/officeart/2005/8/layout/list1"/>
    <dgm:cxn modelId="{7048602C-9BC9-49CB-AB27-BB4689BF97AF}" type="presParOf" srcId="{544C4773-FE67-4C9C-80C6-CDF3DE41C786}" destId="{0A6B3DAF-3A03-4A72-AC1B-CAF0C66E0874}" srcOrd="6" destOrd="0" presId="urn:microsoft.com/office/officeart/2005/8/layout/list1"/>
    <dgm:cxn modelId="{23A4FFBF-6DE4-4CC0-AAC3-BB278C1391E2}" type="presParOf" srcId="{544C4773-FE67-4C9C-80C6-CDF3DE41C786}" destId="{0395BC26-9ACA-422B-A611-3DD812693FE1}" srcOrd="7" destOrd="0" presId="urn:microsoft.com/office/officeart/2005/8/layout/list1"/>
    <dgm:cxn modelId="{DBB14CCF-1D3E-4D1A-BD0A-45ED9E24711F}" type="presParOf" srcId="{544C4773-FE67-4C9C-80C6-CDF3DE41C786}" destId="{28081C21-D2DE-41DF-B847-F31855CAD18B}" srcOrd="8" destOrd="0" presId="urn:microsoft.com/office/officeart/2005/8/layout/list1"/>
    <dgm:cxn modelId="{6CA47091-D4E6-486C-8438-2BDF68472C03}" type="presParOf" srcId="{28081C21-D2DE-41DF-B847-F31855CAD18B}" destId="{64C8115C-3F47-46C1-8555-19DCAAB0E420}" srcOrd="0" destOrd="0" presId="urn:microsoft.com/office/officeart/2005/8/layout/list1"/>
    <dgm:cxn modelId="{EB6082B0-3F94-4587-87CB-9DD99A7A4E87}" type="presParOf" srcId="{28081C21-D2DE-41DF-B847-F31855CAD18B}" destId="{769A4C36-72F8-4C20-9D4B-4A11F5DDE59B}" srcOrd="1" destOrd="0" presId="urn:microsoft.com/office/officeart/2005/8/layout/list1"/>
    <dgm:cxn modelId="{5534C561-9551-48AE-8917-52AA4D1F39D7}" type="presParOf" srcId="{544C4773-FE67-4C9C-80C6-CDF3DE41C786}" destId="{1CB1C9D5-F095-4B61-BF60-51413BBE16A9}" srcOrd="9" destOrd="0" presId="urn:microsoft.com/office/officeart/2005/8/layout/list1"/>
    <dgm:cxn modelId="{C7FBD61D-A4D7-4D77-A384-521997ECC2DF}" type="presParOf" srcId="{544C4773-FE67-4C9C-80C6-CDF3DE41C786}" destId="{0308EE9A-DD14-4A03-B36B-5181BEE019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B6ABD-E445-4F94-9F02-E6AE05F29C83}">
      <dsp:nvSpPr>
        <dsp:cNvPr id="0" name=""/>
        <dsp:cNvSpPr/>
      </dsp:nvSpPr>
      <dsp:spPr>
        <a:xfrm>
          <a:off x="252577" y="1275"/>
          <a:ext cx="2577793" cy="154667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Mempertahankan</a:t>
          </a:r>
          <a:r>
            <a:rPr lang="en-US" sz="1900" kern="1200" dirty="0"/>
            <a:t> system </a:t>
          </a:r>
          <a:r>
            <a:rPr lang="en-US" sz="1900" kern="1200" dirty="0" err="1"/>
            <a:t>pemerintahan</a:t>
          </a:r>
          <a:r>
            <a:rPr lang="en-US" sz="1900" kern="1200" dirty="0"/>
            <a:t> </a:t>
          </a:r>
          <a:r>
            <a:rPr lang="en-US" sz="1900" kern="1200" dirty="0" err="1"/>
            <a:t>kekaisaran</a:t>
          </a:r>
          <a:r>
            <a:rPr lang="en-US" sz="1900" kern="1200" dirty="0"/>
            <a:t> yang </a:t>
          </a:r>
          <a:r>
            <a:rPr lang="en-US" sz="1900" kern="1200" dirty="0" err="1"/>
            <a:t>dijalankan</a:t>
          </a:r>
          <a:r>
            <a:rPr lang="en-US" sz="1900" kern="1200" dirty="0"/>
            <a:t> </a:t>
          </a:r>
          <a:r>
            <a:rPr lang="en-US" sz="1900" kern="1200" dirty="0" err="1"/>
            <a:t>keshogunan</a:t>
          </a:r>
          <a:endParaRPr lang="en-ID" sz="1900" kern="1200" dirty="0"/>
        </a:p>
      </dsp:txBody>
      <dsp:txXfrm>
        <a:off x="252577" y="1275"/>
        <a:ext cx="2577793" cy="1546676"/>
      </dsp:txXfrm>
    </dsp:sp>
    <dsp:sp modelId="{4B48448C-F8DD-4E3C-B527-76843B4D3C90}">
      <dsp:nvSpPr>
        <dsp:cNvPr id="0" name=""/>
        <dsp:cNvSpPr/>
      </dsp:nvSpPr>
      <dsp:spPr>
        <a:xfrm>
          <a:off x="3088150" y="1275"/>
          <a:ext cx="2577793" cy="154667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Menghindari</a:t>
          </a:r>
          <a:r>
            <a:rPr lang="en-US" sz="1900" kern="1200" dirty="0"/>
            <a:t> </a:t>
          </a:r>
          <a:r>
            <a:rPr lang="en-US" sz="1900" kern="1200" dirty="0" err="1"/>
            <a:t>praktik</a:t>
          </a:r>
          <a:r>
            <a:rPr lang="en-US" sz="1900" kern="1200" dirty="0"/>
            <a:t> </a:t>
          </a:r>
          <a:r>
            <a:rPr lang="en-US" sz="1900" kern="1200" dirty="0" err="1"/>
            <a:t>Kolonialisme</a:t>
          </a:r>
          <a:r>
            <a:rPr lang="en-US" sz="1900" kern="1200" dirty="0"/>
            <a:t> </a:t>
          </a:r>
          <a:r>
            <a:rPr lang="en-US" sz="1900" kern="1200" dirty="0" err="1"/>
            <a:t>bangsa</a:t>
          </a:r>
          <a:r>
            <a:rPr lang="en-US" sz="1900" kern="1200" dirty="0"/>
            <a:t> barat</a:t>
          </a:r>
          <a:endParaRPr lang="en-ID" sz="1900" kern="1200" dirty="0"/>
        </a:p>
      </dsp:txBody>
      <dsp:txXfrm>
        <a:off x="3088150" y="1275"/>
        <a:ext cx="2577793" cy="1546676"/>
      </dsp:txXfrm>
    </dsp:sp>
    <dsp:sp modelId="{85CBEDB0-551D-4C33-ABC0-3C72C47FD801}">
      <dsp:nvSpPr>
        <dsp:cNvPr id="0" name=""/>
        <dsp:cNvSpPr/>
      </dsp:nvSpPr>
      <dsp:spPr>
        <a:xfrm>
          <a:off x="1670364" y="1805731"/>
          <a:ext cx="2577793" cy="154667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Mempertahankan</a:t>
          </a:r>
          <a:r>
            <a:rPr lang="en-US" sz="1900" kern="1200" dirty="0"/>
            <a:t> </a:t>
          </a:r>
          <a:r>
            <a:rPr lang="en-US" sz="1900" kern="1200" dirty="0" err="1"/>
            <a:t>keaslian</a:t>
          </a:r>
          <a:r>
            <a:rPr lang="en-US" sz="1900" kern="1200" dirty="0"/>
            <a:t> </a:t>
          </a:r>
          <a:r>
            <a:rPr lang="en-US" sz="1900" kern="1200" dirty="0" err="1"/>
            <a:t>budaya</a:t>
          </a:r>
          <a:r>
            <a:rPr lang="en-US" sz="1900" kern="1200" dirty="0"/>
            <a:t> </a:t>
          </a:r>
          <a:r>
            <a:rPr lang="en-US" sz="1900" kern="1200" dirty="0" err="1"/>
            <a:t>Jepang</a:t>
          </a:r>
          <a:endParaRPr lang="en-ID" sz="1900" kern="1200" dirty="0"/>
        </a:p>
      </dsp:txBody>
      <dsp:txXfrm>
        <a:off x="1670364" y="1805731"/>
        <a:ext cx="2577793" cy="1546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0195-6D42-4DA4-88F9-6C346425E401}">
      <dsp:nvSpPr>
        <dsp:cNvPr id="0" name=""/>
        <dsp:cNvSpPr/>
      </dsp:nvSpPr>
      <dsp:spPr>
        <a:xfrm>
          <a:off x="0" y="454122"/>
          <a:ext cx="700268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4001A-C2D9-4EDD-B847-C693F375D2AD}">
      <dsp:nvSpPr>
        <dsp:cNvPr id="0" name=""/>
        <dsp:cNvSpPr/>
      </dsp:nvSpPr>
      <dsp:spPr>
        <a:xfrm>
          <a:off x="350134" y="129402"/>
          <a:ext cx="490187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Budaya</a:t>
          </a:r>
          <a:r>
            <a:rPr lang="en-US" sz="2200" kern="1200" dirty="0"/>
            <a:t> </a:t>
          </a:r>
          <a:r>
            <a:rPr lang="en-US" sz="2200" kern="1200" dirty="0" err="1"/>
            <a:t>Jepang</a:t>
          </a:r>
          <a:r>
            <a:rPr lang="en-US" sz="2200" kern="1200" dirty="0"/>
            <a:t> </a:t>
          </a:r>
          <a:r>
            <a:rPr lang="en-US" sz="2200" kern="1200" dirty="0" err="1"/>
            <a:t>mengakar</a:t>
          </a:r>
          <a:r>
            <a:rPr lang="en-US" sz="2200" kern="1200" dirty="0"/>
            <a:t> dan </a:t>
          </a:r>
          <a:r>
            <a:rPr lang="en-US" sz="2200" kern="1200" dirty="0" err="1"/>
            <a:t>terjaga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budaya</a:t>
          </a:r>
          <a:r>
            <a:rPr lang="en-US" sz="2200" kern="1200" dirty="0"/>
            <a:t> </a:t>
          </a:r>
          <a:r>
            <a:rPr lang="en-US" sz="2200" kern="1200" dirty="0" err="1"/>
            <a:t>luar</a:t>
          </a:r>
          <a:endParaRPr lang="en-ID" sz="2200" kern="1200" dirty="0"/>
        </a:p>
      </dsp:txBody>
      <dsp:txXfrm>
        <a:off x="381837" y="161105"/>
        <a:ext cx="4838471" cy="586034"/>
      </dsp:txXfrm>
    </dsp:sp>
    <dsp:sp modelId="{0A6B3DAF-3A03-4A72-AC1B-CAF0C66E0874}">
      <dsp:nvSpPr>
        <dsp:cNvPr id="0" name=""/>
        <dsp:cNvSpPr/>
      </dsp:nvSpPr>
      <dsp:spPr>
        <a:xfrm>
          <a:off x="0" y="1452042"/>
          <a:ext cx="700268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7A554-AF87-45AE-A9C7-7281B72032A1}">
      <dsp:nvSpPr>
        <dsp:cNvPr id="0" name=""/>
        <dsp:cNvSpPr/>
      </dsp:nvSpPr>
      <dsp:spPr>
        <a:xfrm>
          <a:off x="350134" y="1127322"/>
          <a:ext cx="490187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Nasionalisme</a:t>
          </a:r>
          <a:r>
            <a:rPr lang="en-US" sz="2200" kern="1200" dirty="0"/>
            <a:t> </a:t>
          </a:r>
          <a:r>
            <a:rPr lang="en-US" sz="2200" kern="1200" dirty="0" err="1"/>
            <a:t>Jepang</a:t>
          </a:r>
          <a:r>
            <a:rPr lang="en-US" sz="2200" kern="1200" dirty="0"/>
            <a:t> sangat </a:t>
          </a:r>
          <a:r>
            <a:rPr lang="en-US" sz="2200" kern="1200" dirty="0" err="1"/>
            <a:t>tinggi</a:t>
          </a:r>
          <a:endParaRPr lang="en-ID" sz="2200" kern="1200" dirty="0"/>
        </a:p>
      </dsp:txBody>
      <dsp:txXfrm>
        <a:off x="381837" y="1159025"/>
        <a:ext cx="4838471" cy="586034"/>
      </dsp:txXfrm>
    </dsp:sp>
    <dsp:sp modelId="{CD15129D-EC58-45E5-AFF6-1D2033EA5987}">
      <dsp:nvSpPr>
        <dsp:cNvPr id="0" name=""/>
        <dsp:cNvSpPr/>
      </dsp:nvSpPr>
      <dsp:spPr>
        <a:xfrm>
          <a:off x="0" y="2449962"/>
          <a:ext cx="700268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63F0A-24E8-4CBB-98FB-11533820A96F}">
      <dsp:nvSpPr>
        <dsp:cNvPr id="0" name=""/>
        <dsp:cNvSpPr/>
      </dsp:nvSpPr>
      <dsp:spPr>
        <a:xfrm>
          <a:off x="350134" y="2125242"/>
          <a:ext cx="490187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Terhindar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campur</a:t>
          </a:r>
          <a:r>
            <a:rPr lang="en-US" sz="2200" kern="1200" dirty="0"/>
            <a:t> </a:t>
          </a:r>
          <a:r>
            <a:rPr lang="en-US" sz="2200" kern="1200" dirty="0" err="1"/>
            <a:t>tangan</a:t>
          </a:r>
          <a:r>
            <a:rPr lang="en-US" sz="2200" kern="1200" dirty="0"/>
            <a:t> </a:t>
          </a:r>
          <a:r>
            <a:rPr lang="en-US" sz="2200" kern="1200" dirty="0" err="1"/>
            <a:t>pihak</a:t>
          </a:r>
          <a:r>
            <a:rPr lang="en-US" sz="2200" kern="1200" dirty="0"/>
            <a:t> </a:t>
          </a:r>
          <a:r>
            <a:rPr lang="en-US" sz="2200" kern="1200" dirty="0" err="1"/>
            <a:t>asing</a:t>
          </a:r>
          <a:r>
            <a:rPr lang="en-US" sz="2200" kern="1200" dirty="0"/>
            <a:t> </a:t>
          </a: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urusan</a:t>
          </a:r>
          <a:r>
            <a:rPr lang="en-US" sz="2200" kern="1200" dirty="0"/>
            <a:t> </a:t>
          </a:r>
          <a:r>
            <a:rPr lang="en-US" sz="2200" kern="1200" dirty="0" err="1"/>
            <a:t>politik</a:t>
          </a:r>
          <a:r>
            <a:rPr lang="en-US" sz="2200" kern="1200" dirty="0"/>
            <a:t> </a:t>
          </a:r>
          <a:r>
            <a:rPr lang="en-US" sz="2200" kern="1200" dirty="0" err="1"/>
            <a:t>Jepang</a:t>
          </a:r>
          <a:endParaRPr lang="en-ID" sz="2200" kern="1200" dirty="0"/>
        </a:p>
      </dsp:txBody>
      <dsp:txXfrm>
        <a:off x="381837" y="2156945"/>
        <a:ext cx="4838471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0195-6D42-4DA4-88F9-6C346425E401}">
      <dsp:nvSpPr>
        <dsp:cNvPr id="0" name=""/>
        <dsp:cNvSpPr/>
      </dsp:nvSpPr>
      <dsp:spPr>
        <a:xfrm>
          <a:off x="0" y="403542"/>
          <a:ext cx="7002682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4001A-C2D9-4EDD-B847-C693F375D2AD}">
      <dsp:nvSpPr>
        <dsp:cNvPr id="0" name=""/>
        <dsp:cNvSpPr/>
      </dsp:nvSpPr>
      <dsp:spPr>
        <a:xfrm>
          <a:off x="350134" y="64062"/>
          <a:ext cx="49018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Jepang</a:t>
          </a:r>
          <a:r>
            <a:rPr lang="en-US" sz="2300" kern="1200" dirty="0"/>
            <a:t> </a:t>
          </a:r>
          <a:r>
            <a:rPr lang="en-US" sz="2300" kern="1200" dirty="0" err="1"/>
            <a:t>menjadi</a:t>
          </a:r>
          <a:r>
            <a:rPr lang="en-US" sz="2300" kern="1200" dirty="0"/>
            <a:t> negara </a:t>
          </a:r>
          <a:r>
            <a:rPr lang="en-US" sz="2300" kern="1200" dirty="0" err="1"/>
            <a:t>terbelakang</a:t>
          </a:r>
          <a:endParaRPr lang="en-ID" sz="2300" kern="1200" dirty="0"/>
        </a:p>
      </dsp:txBody>
      <dsp:txXfrm>
        <a:off x="383278" y="97206"/>
        <a:ext cx="4835589" cy="612672"/>
      </dsp:txXfrm>
    </dsp:sp>
    <dsp:sp modelId="{0A6B3DAF-3A03-4A72-AC1B-CAF0C66E0874}">
      <dsp:nvSpPr>
        <dsp:cNvPr id="0" name=""/>
        <dsp:cNvSpPr/>
      </dsp:nvSpPr>
      <dsp:spPr>
        <a:xfrm>
          <a:off x="0" y="1446822"/>
          <a:ext cx="7002682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7A554-AF87-45AE-A9C7-7281B72032A1}">
      <dsp:nvSpPr>
        <dsp:cNvPr id="0" name=""/>
        <dsp:cNvSpPr/>
      </dsp:nvSpPr>
      <dsp:spPr>
        <a:xfrm>
          <a:off x="350134" y="1107342"/>
          <a:ext cx="49018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kern="1200" dirty="0"/>
            <a:t>Kemunduran ekonomi</a:t>
          </a:r>
          <a:endParaRPr lang="en-ID" sz="2300" kern="1200" dirty="0"/>
        </a:p>
      </dsp:txBody>
      <dsp:txXfrm>
        <a:off x="383278" y="1140486"/>
        <a:ext cx="4835589" cy="612672"/>
      </dsp:txXfrm>
    </dsp:sp>
    <dsp:sp modelId="{0308EE9A-DD14-4A03-B36B-5181BEE0198C}">
      <dsp:nvSpPr>
        <dsp:cNvPr id="0" name=""/>
        <dsp:cNvSpPr/>
      </dsp:nvSpPr>
      <dsp:spPr>
        <a:xfrm>
          <a:off x="0" y="2490102"/>
          <a:ext cx="7002682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A4C36-72F8-4C20-9D4B-4A11F5DDE59B}">
      <dsp:nvSpPr>
        <dsp:cNvPr id="0" name=""/>
        <dsp:cNvSpPr/>
      </dsp:nvSpPr>
      <dsp:spPr>
        <a:xfrm>
          <a:off x="350134" y="2150622"/>
          <a:ext cx="490187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79" tIns="0" rIns="18527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Terjadi diskriminasi terhadap Penduduk</a:t>
          </a:r>
          <a:r>
            <a:rPr lang="en-US" sz="2300" kern="1200" baseline="0"/>
            <a:t> Kristen Jepang</a:t>
          </a:r>
          <a:endParaRPr lang="en-ID" sz="2300" kern="1200"/>
        </a:p>
      </dsp:txBody>
      <dsp:txXfrm>
        <a:off x="383278" y="2183766"/>
        <a:ext cx="483558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efbd9be62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efbd9be62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efbd9be62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efbd9be62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efbd9be62e_1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efbd9be62e_1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f301357e7c_1_1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f301357e7c_1_1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efbd9be62e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efbd9be62e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efbd9be62e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efbd9be62e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742400" y="-57800"/>
            <a:ext cx="964800" cy="2695350"/>
          </a:xfrm>
          <a:custGeom>
            <a:avLst/>
            <a:gdLst/>
            <a:ahLst/>
            <a:cxnLst/>
            <a:rect l="l" t="t" r="r" b="b"/>
            <a:pathLst>
              <a:path w="38592" h="107814" extrusionOk="0">
                <a:moveTo>
                  <a:pt x="23637" y="107814"/>
                </a:moveTo>
                <a:lnTo>
                  <a:pt x="38592" y="241"/>
                </a:lnTo>
                <a:lnTo>
                  <a:pt x="0" y="0"/>
                </a:lnTo>
                <a:lnTo>
                  <a:pt x="6512" y="105402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3364700" y="-77250"/>
            <a:ext cx="3931500" cy="2864200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31625" y="1130050"/>
            <a:ext cx="6771575" cy="2809925"/>
          </a:xfrm>
          <a:custGeom>
            <a:avLst/>
            <a:gdLst/>
            <a:ahLst/>
            <a:cxnLst/>
            <a:rect l="l" t="t" r="r" b="b"/>
            <a:pathLst>
              <a:path w="270863" h="112397" extrusionOk="0">
                <a:moveTo>
                  <a:pt x="270863" y="86106"/>
                </a:moveTo>
                <a:lnTo>
                  <a:pt x="265315" y="112397"/>
                </a:lnTo>
                <a:lnTo>
                  <a:pt x="0" y="102025"/>
                </a:lnTo>
                <a:lnTo>
                  <a:pt x="3377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53675" y="539500"/>
            <a:ext cx="81240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95725" y="1140700"/>
            <a:ext cx="5439900" cy="3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9" y="2333275"/>
            <a:ext cx="9391184" cy="3289500"/>
            <a:chOff x="-9" y="2333275"/>
            <a:chExt cx="9391184" cy="3289500"/>
          </a:xfrm>
        </p:grpSpPr>
        <p:sp>
          <p:nvSpPr>
            <p:cNvPr id="15" name="Google Shape;15;p2"/>
            <p:cNvSpPr/>
            <p:nvPr/>
          </p:nvSpPr>
          <p:spPr>
            <a:xfrm flipH="1">
              <a:off x="5722665" y="3273491"/>
              <a:ext cx="32762" cy="31179"/>
            </a:xfrm>
            <a:custGeom>
              <a:avLst/>
              <a:gdLst/>
              <a:ahLst/>
              <a:cxnLst/>
              <a:rect l="l" t="t" r="r" b="b"/>
              <a:pathLst>
                <a:path w="269" h="256" extrusionOk="0">
                  <a:moveTo>
                    <a:pt x="269" y="1"/>
                  </a:moveTo>
                  <a:lnTo>
                    <a:pt x="269" y="1"/>
                  </a:lnTo>
                  <a:cubicBezTo>
                    <a:pt x="159" y="63"/>
                    <a:pt x="70" y="145"/>
                    <a:pt x="1" y="255"/>
                  </a:cubicBezTo>
                  <a:cubicBezTo>
                    <a:pt x="118" y="200"/>
                    <a:pt x="214" y="11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5420741" y="3578703"/>
              <a:ext cx="17782" cy="73684"/>
            </a:xfrm>
            <a:custGeom>
              <a:avLst/>
              <a:gdLst/>
              <a:ahLst/>
              <a:cxnLst/>
              <a:rect l="l" t="t" r="r" b="b"/>
              <a:pathLst>
                <a:path w="146" h="60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8" y="186"/>
                    <a:pt x="1" y="413"/>
                    <a:pt x="97" y="605"/>
                  </a:cubicBezTo>
                  <a:cubicBezTo>
                    <a:pt x="138" y="406"/>
                    <a:pt x="145" y="200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900023">
              <a:off x="5164280" y="3000146"/>
              <a:ext cx="106307" cy="107760"/>
            </a:xfrm>
            <a:custGeom>
              <a:avLst/>
              <a:gdLst/>
              <a:ahLst/>
              <a:cxnLst/>
              <a:rect l="l" t="t" r="r" b="b"/>
              <a:pathLst>
                <a:path w="1024" h="1038" extrusionOk="0">
                  <a:moveTo>
                    <a:pt x="399" y="1"/>
                  </a:moveTo>
                  <a:cubicBezTo>
                    <a:pt x="282" y="97"/>
                    <a:pt x="145" y="166"/>
                    <a:pt x="1" y="207"/>
                  </a:cubicBezTo>
                  <a:cubicBezTo>
                    <a:pt x="1" y="207"/>
                    <a:pt x="614" y="1038"/>
                    <a:pt x="666" y="1038"/>
                  </a:cubicBezTo>
                  <a:cubicBezTo>
                    <a:pt x="666" y="1038"/>
                    <a:pt x="667" y="1038"/>
                    <a:pt x="667" y="1038"/>
                  </a:cubicBezTo>
                  <a:cubicBezTo>
                    <a:pt x="790" y="976"/>
                    <a:pt x="907" y="893"/>
                    <a:pt x="1010" y="797"/>
                  </a:cubicBezTo>
                  <a:cubicBezTo>
                    <a:pt x="1024" y="763"/>
                    <a:pt x="39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518662" y="3918261"/>
              <a:ext cx="56146" cy="46038"/>
            </a:xfrm>
            <a:custGeom>
              <a:avLst/>
              <a:gdLst/>
              <a:ahLst/>
              <a:cxnLst/>
              <a:rect l="l" t="t" r="r" b="b"/>
              <a:pathLst>
                <a:path w="461" h="378" extrusionOk="0">
                  <a:moveTo>
                    <a:pt x="1" y="0"/>
                  </a:moveTo>
                  <a:cubicBezTo>
                    <a:pt x="83" y="199"/>
                    <a:pt x="255" y="337"/>
                    <a:pt x="461" y="378"/>
                  </a:cubicBezTo>
                  <a:cubicBezTo>
                    <a:pt x="330" y="227"/>
                    <a:pt x="179" y="9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5226849" y="3937809"/>
              <a:ext cx="30375" cy="31439"/>
            </a:xfrm>
            <a:custGeom>
              <a:avLst/>
              <a:gdLst/>
              <a:ahLst/>
              <a:cxnLst/>
              <a:rect l="l" t="t" r="r" b="b"/>
              <a:pathLst>
                <a:path w="200" h="207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17" y="49"/>
                    <a:pt x="49" y="117"/>
                    <a:pt x="0" y="207"/>
                  </a:cubicBezTo>
                  <a:cubicBezTo>
                    <a:pt x="97" y="172"/>
                    <a:pt x="165" y="97"/>
                    <a:pt x="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6941808" y="3744341"/>
              <a:ext cx="24359" cy="24358"/>
            </a:xfrm>
            <a:custGeom>
              <a:avLst/>
              <a:gdLst/>
              <a:ahLst/>
              <a:cxnLst/>
              <a:rect l="l" t="t" r="r" b="b"/>
              <a:pathLst>
                <a:path w="200" h="200" extrusionOk="0">
                  <a:moveTo>
                    <a:pt x="200" y="0"/>
                  </a:moveTo>
                  <a:cubicBezTo>
                    <a:pt x="118" y="48"/>
                    <a:pt x="49" y="117"/>
                    <a:pt x="1" y="199"/>
                  </a:cubicBezTo>
                  <a:cubicBezTo>
                    <a:pt x="97" y="165"/>
                    <a:pt x="166" y="89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5306129" y="3826177"/>
              <a:ext cx="35539" cy="45108"/>
            </a:xfrm>
            <a:custGeom>
              <a:avLst/>
              <a:gdLst/>
              <a:ahLst/>
              <a:cxnLst/>
              <a:rect l="l" t="t" r="r" b="b"/>
              <a:pathLst>
                <a:path w="234" h="297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70"/>
                    <a:pt x="14" y="138"/>
                    <a:pt x="48" y="193"/>
                  </a:cubicBezTo>
                  <a:cubicBezTo>
                    <a:pt x="83" y="248"/>
                    <a:pt x="172" y="269"/>
                    <a:pt x="234" y="296"/>
                  </a:cubicBezTo>
                  <a:cubicBezTo>
                    <a:pt x="186" y="179"/>
                    <a:pt x="103" y="83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5126490" y="3826186"/>
              <a:ext cx="28499" cy="35320"/>
            </a:xfrm>
            <a:custGeom>
              <a:avLst/>
              <a:gdLst/>
              <a:ahLst/>
              <a:cxnLst/>
              <a:rect l="l" t="t" r="r" b="b"/>
              <a:pathLst>
                <a:path w="234" h="290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63"/>
                    <a:pt x="14" y="131"/>
                    <a:pt x="48" y="186"/>
                  </a:cubicBezTo>
                  <a:cubicBezTo>
                    <a:pt x="83" y="241"/>
                    <a:pt x="172" y="269"/>
                    <a:pt x="234" y="289"/>
                  </a:cubicBezTo>
                  <a:cubicBezTo>
                    <a:pt x="179" y="173"/>
                    <a:pt x="103" y="76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101675" y="2333275"/>
              <a:ext cx="3289500" cy="3289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-9" y="4275375"/>
              <a:ext cx="9181859" cy="1132670"/>
            </a:xfrm>
            <a:custGeom>
              <a:avLst/>
              <a:gdLst/>
              <a:ahLst/>
              <a:cxnLst/>
              <a:rect l="l" t="t" r="r" b="b"/>
              <a:pathLst>
                <a:path w="67638" h="9300" extrusionOk="0">
                  <a:moveTo>
                    <a:pt x="43446" y="0"/>
                  </a:moveTo>
                  <a:cubicBezTo>
                    <a:pt x="42300" y="0"/>
                    <a:pt x="41153" y="24"/>
                    <a:pt x="40005" y="73"/>
                  </a:cubicBezTo>
                  <a:cubicBezTo>
                    <a:pt x="26569" y="636"/>
                    <a:pt x="13388" y="4748"/>
                    <a:pt x="0" y="5146"/>
                  </a:cubicBezTo>
                  <a:lnTo>
                    <a:pt x="0" y="9300"/>
                  </a:lnTo>
                  <a:lnTo>
                    <a:pt x="67638" y="9300"/>
                  </a:lnTo>
                  <a:lnTo>
                    <a:pt x="67638" y="2524"/>
                  </a:lnTo>
                  <a:cubicBezTo>
                    <a:pt x="59621" y="1165"/>
                    <a:pt x="51551" y="0"/>
                    <a:pt x="43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7656292" y="4757356"/>
              <a:ext cx="110719" cy="127427"/>
            </a:xfrm>
            <a:custGeom>
              <a:avLst/>
              <a:gdLst/>
              <a:ahLst/>
              <a:cxnLst/>
              <a:rect l="l" t="t" r="r" b="b"/>
              <a:pathLst>
                <a:path w="729" h="839" extrusionOk="0">
                  <a:moveTo>
                    <a:pt x="563" y="1"/>
                  </a:moveTo>
                  <a:cubicBezTo>
                    <a:pt x="529" y="200"/>
                    <a:pt x="522" y="399"/>
                    <a:pt x="529" y="605"/>
                  </a:cubicBezTo>
                  <a:cubicBezTo>
                    <a:pt x="474" y="399"/>
                    <a:pt x="399" y="207"/>
                    <a:pt x="309" y="21"/>
                  </a:cubicBezTo>
                  <a:lnTo>
                    <a:pt x="309" y="21"/>
                  </a:lnTo>
                  <a:cubicBezTo>
                    <a:pt x="371" y="227"/>
                    <a:pt x="406" y="440"/>
                    <a:pt x="412" y="660"/>
                  </a:cubicBezTo>
                  <a:lnTo>
                    <a:pt x="364" y="571"/>
                  </a:lnTo>
                  <a:lnTo>
                    <a:pt x="371" y="660"/>
                  </a:lnTo>
                  <a:cubicBezTo>
                    <a:pt x="289" y="433"/>
                    <a:pt x="158" y="220"/>
                    <a:pt x="1" y="35"/>
                  </a:cubicBezTo>
                  <a:lnTo>
                    <a:pt x="1" y="35"/>
                  </a:lnTo>
                  <a:cubicBezTo>
                    <a:pt x="131" y="200"/>
                    <a:pt x="227" y="392"/>
                    <a:pt x="275" y="598"/>
                  </a:cubicBezTo>
                  <a:lnTo>
                    <a:pt x="193" y="474"/>
                  </a:lnTo>
                  <a:lnTo>
                    <a:pt x="193" y="474"/>
                  </a:lnTo>
                  <a:cubicBezTo>
                    <a:pt x="261" y="584"/>
                    <a:pt x="309" y="708"/>
                    <a:pt x="337" y="838"/>
                  </a:cubicBezTo>
                  <a:cubicBezTo>
                    <a:pt x="467" y="825"/>
                    <a:pt x="598" y="797"/>
                    <a:pt x="721" y="749"/>
                  </a:cubicBezTo>
                  <a:cubicBezTo>
                    <a:pt x="680" y="571"/>
                    <a:pt x="680" y="378"/>
                    <a:pt x="728" y="200"/>
                  </a:cubicBezTo>
                  <a:lnTo>
                    <a:pt x="728" y="200"/>
                  </a:lnTo>
                  <a:cubicBezTo>
                    <a:pt x="646" y="323"/>
                    <a:pt x="605" y="468"/>
                    <a:pt x="598" y="619"/>
                  </a:cubicBezTo>
                  <a:lnTo>
                    <a:pt x="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923293" y="4766772"/>
              <a:ext cx="109656" cy="161904"/>
            </a:xfrm>
            <a:custGeom>
              <a:avLst/>
              <a:gdLst/>
              <a:ahLst/>
              <a:cxnLst/>
              <a:rect l="l" t="t" r="r" b="b"/>
              <a:pathLst>
                <a:path w="722" h="1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523" y="261"/>
                    <a:pt x="420" y="515"/>
                    <a:pt x="324" y="776"/>
                  </a:cubicBezTo>
                  <a:cubicBezTo>
                    <a:pt x="317" y="728"/>
                    <a:pt x="310" y="680"/>
                    <a:pt x="310" y="632"/>
                  </a:cubicBezTo>
                  <a:lnTo>
                    <a:pt x="275" y="714"/>
                  </a:lnTo>
                  <a:lnTo>
                    <a:pt x="269" y="76"/>
                  </a:lnTo>
                  <a:cubicBezTo>
                    <a:pt x="262" y="330"/>
                    <a:pt x="227" y="577"/>
                    <a:pt x="166" y="811"/>
                  </a:cubicBezTo>
                  <a:lnTo>
                    <a:pt x="159" y="769"/>
                  </a:lnTo>
                  <a:lnTo>
                    <a:pt x="104" y="927"/>
                  </a:lnTo>
                  <a:cubicBezTo>
                    <a:pt x="83" y="728"/>
                    <a:pt x="111" y="522"/>
                    <a:pt x="179" y="337"/>
                  </a:cubicBezTo>
                  <a:lnTo>
                    <a:pt x="179" y="337"/>
                  </a:lnTo>
                  <a:cubicBezTo>
                    <a:pt x="83" y="550"/>
                    <a:pt x="21" y="776"/>
                    <a:pt x="1" y="1010"/>
                  </a:cubicBezTo>
                  <a:cubicBezTo>
                    <a:pt x="145" y="1046"/>
                    <a:pt x="289" y="1066"/>
                    <a:pt x="437" y="1066"/>
                  </a:cubicBezTo>
                  <a:cubicBezTo>
                    <a:pt x="459" y="1066"/>
                    <a:pt x="480" y="1065"/>
                    <a:pt x="502" y="1065"/>
                  </a:cubicBezTo>
                  <a:cubicBezTo>
                    <a:pt x="550" y="1065"/>
                    <a:pt x="598" y="1051"/>
                    <a:pt x="646" y="1023"/>
                  </a:cubicBezTo>
                  <a:cubicBezTo>
                    <a:pt x="687" y="1003"/>
                    <a:pt x="715" y="962"/>
                    <a:pt x="722" y="920"/>
                  </a:cubicBezTo>
                  <a:cubicBezTo>
                    <a:pt x="715" y="714"/>
                    <a:pt x="708" y="509"/>
                    <a:pt x="694" y="309"/>
                  </a:cubicBezTo>
                  <a:lnTo>
                    <a:pt x="694" y="309"/>
                  </a:lnTo>
                  <a:cubicBezTo>
                    <a:pt x="701" y="460"/>
                    <a:pt x="674" y="618"/>
                    <a:pt x="619" y="763"/>
                  </a:cubicBezTo>
                  <a:lnTo>
                    <a:pt x="612" y="618"/>
                  </a:lnTo>
                  <a:cubicBezTo>
                    <a:pt x="578" y="721"/>
                    <a:pt x="550" y="831"/>
                    <a:pt x="516" y="934"/>
                  </a:cubicBezTo>
                  <a:cubicBezTo>
                    <a:pt x="495" y="618"/>
                    <a:pt x="529" y="303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416476" y="4685365"/>
              <a:ext cx="123173" cy="185901"/>
            </a:xfrm>
            <a:custGeom>
              <a:avLst/>
              <a:gdLst/>
              <a:ahLst/>
              <a:cxnLst/>
              <a:rect l="l" t="t" r="r" b="b"/>
              <a:pathLst>
                <a:path w="811" h="1224" extrusionOk="0">
                  <a:moveTo>
                    <a:pt x="302" y="1"/>
                  </a:moveTo>
                  <a:cubicBezTo>
                    <a:pt x="103" y="372"/>
                    <a:pt x="0" y="797"/>
                    <a:pt x="28" y="1223"/>
                  </a:cubicBezTo>
                  <a:cubicBezTo>
                    <a:pt x="234" y="1202"/>
                    <a:pt x="433" y="1106"/>
                    <a:pt x="632" y="1065"/>
                  </a:cubicBezTo>
                  <a:cubicBezTo>
                    <a:pt x="632" y="804"/>
                    <a:pt x="700" y="550"/>
                    <a:pt x="810" y="317"/>
                  </a:cubicBezTo>
                  <a:lnTo>
                    <a:pt x="810" y="317"/>
                  </a:lnTo>
                  <a:cubicBezTo>
                    <a:pt x="680" y="488"/>
                    <a:pt x="563" y="681"/>
                    <a:pt x="474" y="880"/>
                  </a:cubicBezTo>
                  <a:lnTo>
                    <a:pt x="515" y="598"/>
                  </a:lnTo>
                  <a:lnTo>
                    <a:pt x="515" y="598"/>
                  </a:lnTo>
                  <a:cubicBezTo>
                    <a:pt x="467" y="688"/>
                    <a:pt x="419" y="770"/>
                    <a:pt x="371" y="859"/>
                  </a:cubicBezTo>
                  <a:cubicBezTo>
                    <a:pt x="419" y="612"/>
                    <a:pt x="474" y="372"/>
                    <a:pt x="522" y="125"/>
                  </a:cubicBezTo>
                  <a:lnTo>
                    <a:pt x="522" y="125"/>
                  </a:lnTo>
                  <a:cubicBezTo>
                    <a:pt x="453" y="385"/>
                    <a:pt x="364" y="633"/>
                    <a:pt x="240" y="873"/>
                  </a:cubicBezTo>
                  <a:lnTo>
                    <a:pt x="240" y="530"/>
                  </a:lnTo>
                  <a:lnTo>
                    <a:pt x="144" y="859"/>
                  </a:lnTo>
                  <a:cubicBezTo>
                    <a:pt x="131" y="564"/>
                    <a:pt x="186" y="269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571005" y="4382059"/>
              <a:ext cx="174203" cy="174206"/>
            </a:xfrm>
            <a:custGeom>
              <a:avLst/>
              <a:gdLst/>
              <a:ahLst/>
              <a:cxnLst/>
              <a:rect l="l" t="t" r="r" b="b"/>
              <a:pathLst>
                <a:path w="1147" h="1147" extrusionOk="0">
                  <a:moveTo>
                    <a:pt x="330" y="0"/>
                  </a:moveTo>
                  <a:lnTo>
                    <a:pt x="330" y="0"/>
                  </a:lnTo>
                  <a:cubicBezTo>
                    <a:pt x="138" y="350"/>
                    <a:pt x="21" y="742"/>
                    <a:pt x="0" y="1147"/>
                  </a:cubicBezTo>
                  <a:cubicBezTo>
                    <a:pt x="371" y="1133"/>
                    <a:pt x="742" y="1092"/>
                    <a:pt x="1106" y="1030"/>
                  </a:cubicBezTo>
                  <a:cubicBezTo>
                    <a:pt x="1120" y="872"/>
                    <a:pt x="1133" y="721"/>
                    <a:pt x="1147" y="563"/>
                  </a:cubicBezTo>
                  <a:lnTo>
                    <a:pt x="1147" y="563"/>
                  </a:lnTo>
                  <a:cubicBezTo>
                    <a:pt x="1092" y="652"/>
                    <a:pt x="1030" y="735"/>
                    <a:pt x="968" y="824"/>
                  </a:cubicBezTo>
                  <a:cubicBezTo>
                    <a:pt x="982" y="728"/>
                    <a:pt x="989" y="639"/>
                    <a:pt x="996" y="543"/>
                  </a:cubicBezTo>
                  <a:lnTo>
                    <a:pt x="996" y="543"/>
                  </a:lnTo>
                  <a:cubicBezTo>
                    <a:pt x="955" y="659"/>
                    <a:pt x="907" y="762"/>
                    <a:pt x="865" y="872"/>
                  </a:cubicBezTo>
                  <a:cubicBezTo>
                    <a:pt x="879" y="611"/>
                    <a:pt x="920" y="357"/>
                    <a:pt x="982" y="103"/>
                  </a:cubicBezTo>
                  <a:lnTo>
                    <a:pt x="982" y="103"/>
                  </a:lnTo>
                  <a:cubicBezTo>
                    <a:pt x="838" y="364"/>
                    <a:pt x="714" y="646"/>
                    <a:pt x="625" y="934"/>
                  </a:cubicBezTo>
                  <a:lnTo>
                    <a:pt x="673" y="577"/>
                  </a:lnTo>
                  <a:lnTo>
                    <a:pt x="673" y="577"/>
                  </a:lnTo>
                  <a:cubicBezTo>
                    <a:pt x="653" y="707"/>
                    <a:pt x="598" y="831"/>
                    <a:pt x="515" y="934"/>
                  </a:cubicBezTo>
                  <a:cubicBezTo>
                    <a:pt x="522" y="831"/>
                    <a:pt x="529" y="721"/>
                    <a:pt x="536" y="618"/>
                  </a:cubicBezTo>
                  <a:lnTo>
                    <a:pt x="536" y="618"/>
                  </a:lnTo>
                  <a:lnTo>
                    <a:pt x="412" y="776"/>
                  </a:lnTo>
                  <a:cubicBezTo>
                    <a:pt x="412" y="597"/>
                    <a:pt x="433" y="426"/>
                    <a:pt x="467" y="261"/>
                  </a:cubicBezTo>
                  <a:lnTo>
                    <a:pt x="467" y="261"/>
                  </a:lnTo>
                  <a:cubicBezTo>
                    <a:pt x="419" y="446"/>
                    <a:pt x="357" y="625"/>
                    <a:pt x="275" y="803"/>
                  </a:cubicBezTo>
                  <a:cubicBezTo>
                    <a:pt x="268" y="735"/>
                    <a:pt x="261" y="659"/>
                    <a:pt x="254" y="591"/>
                  </a:cubicBezTo>
                  <a:cubicBezTo>
                    <a:pt x="234" y="673"/>
                    <a:pt x="206" y="762"/>
                    <a:pt x="186" y="845"/>
                  </a:cubicBezTo>
                  <a:cubicBezTo>
                    <a:pt x="179" y="556"/>
                    <a:pt x="227" y="268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5139024" y="4326261"/>
              <a:ext cx="182445" cy="180740"/>
            </a:xfrm>
            <a:custGeom>
              <a:avLst/>
              <a:gdLst/>
              <a:ahLst/>
              <a:cxnLst/>
              <a:rect l="l" t="t" r="r" b="b"/>
              <a:pathLst>
                <a:path w="1498" h="1484" extrusionOk="0">
                  <a:moveTo>
                    <a:pt x="1072" y="1"/>
                  </a:moveTo>
                  <a:cubicBezTo>
                    <a:pt x="1202" y="351"/>
                    <a:pt x="1264" y="722"/>
                    <a:pt x="1257" y="1099"/>
                  </a:cubicBezTo>
                  <a:lnTo>
                    <a:pt x="1161" y="770"/>
                  </a:lnTo>
                  <a:cubicBezTo>
                    <a:pt x="1154" y="859"/>
                    <a:pt x="1147" y="955"/>
                    <a:pt x="1140" y="1044"/>
                  </a:cubicBezTo>
                  <a:cubicBezTo>
                    <a:pt x="1030" y="818"/>
                    <a:pt x="948" y="577"/>
                    <a:pt x="886" y="337"/>
                  </a:cubicBezTo>
                  <a:lnTo>
                    <a:pt x="886" y="337"/>
                  </a:lnTo>
                  <a:cubicBezTo>
                    <a:pt x="934" y="557"/>
                    <a:pt x="962" y="783"/>
                    <a:pt x="962" y="1010"/>
                  </a:cubicBezTo>
                  <a:cubicBezTo>
                    <a:pt x="907" y="941"/>
                    <a:pt x="852" y="873"/>
                    <a:pt x="804" y="804"/>
                  </a:cubicBezTo>
                  <a:lnTo>
                    <a:pt x="804" y="804"/>
                  </a:lnTo>
                  <a:cubicBezTo>
                    <a:pt x="811" y="941"/>
                    <a:pt x="818" y="1079"/>
                    <a:pt x="824" y="1216"/>
                  </a:cubicBezTo>
                  <a:cubicBezTo>
                    <a:pt x="721" y="1079"/>
                    <a:pt x="646" y="921"/>
                    <a:pt x="625" y="749"/>
                  </a:cubicBezTo>
                  <a:lnTo>
                    <a:pt x="625" y="749"/>
                  </a:lnTo>
                  <a:cubicBezTo>
                    <a:pt x="639" y="907"/>
                    <a:pt x="660" y="1058"/>
                    <a:pt x="680" y="1209"/>
                  </a:cubicBezTo>
                  <a:cubicBezTo>
                    <a:pt x="563" y="838"/>
                    <a:pt x="406" y="481"/>
                    <a:pt x="213" y="138"/>
                  </a:cubicBezTo>
                  <a:lnTo>
                    <a:pt x="213" y="138"/>
                  </a:lnTo>
                  <a:cubicBezTo>
                    <a:pt x="303" y="468"/>
                    <a:pt x="351" y="804"/>
                    <a:pt x="371" y="1140"/>
                  </a:cubicBezTo>
                  <a:cubicBezTo>
                    <a:pt x="316" y="996"/>
                    <a:pt x="255" y="859"/>
                    <a:pt x="200" y="708"/>
                  </a:cubicBezTo>
                  <a:lnTo>
                    <a:pt x="200" y="708"/>
                  </a:lnTo>
                  <a:lnTo>
                    <a:pt x="234" y="1072"/>
                  </a:lnTo>
                  <a:lnTo>
                    <a:pt x="1" y="742"/>
                  </a:lnTo>
                  <a:lnTo>
                    <a:pt x="55" y="1339"/>
                  </a:lnTo>
                  <a:cubicBezTo>
                    <a:pt x="529" y="1429"/>
                    <a:pt x="1017" y="1477"/>
                    <a:pt x="1497" y="1484"/>
                  </a:cubicBezTo>
                  <a:cubicBezTo>
                    <a:pt x="1470" y="962"/>
                    <a:pt x="1319" y="454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5909846" y="4333002"/>
              <a:ext cx="331700" cy="274447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6101668" y="4318421"/>
              <a:ext cx="299351" cy="333832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467728" y="4153631"/>
              <a:ext cx="88696" cy="387598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5313420" y="4264200"/>
              <a:ext cx="201390" cy="268068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5511469" y="4259036"/>
              <a:ext cx="244219" cy="281586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281001" y="4318421"/>
              <a:ext cx="94012" cy="513203"/>
            </a:xfrm>
            <a:custGeom>
              <a:avLst/>
              <a:gdLst/>
              <a:ahLst/>
              <a:cxnLst/>
              <a:rect l="l" t="t" r="r" b="b"/>
              <a:pathLst>
                <a:path w="619" h="3379" extrusionOk="0">
                  <a:moveTo>
                    <a:pt x="138" y="0"/>
                  </a:moveTo>
                  <a:cubicBezTo>
                    <a:pt x="255" y="1106"/>
                    <a:pt x="207" y="2225"/>
                    <a:pt x="1" y="3323"/>
                  </a:cubicBezTo>
                  <a:cubicBezTo>
                    <a:pt x="131" y="3323"/>
                    <a:pt x="269" y="3378"/>
                    <a:pt x="406" y="3378"/>
                  </a:cubicBezTo>
                  <a:cubicBezTo>
                    <a:pt x="619" y="2245"/>
                    <a:pt x="530" y="1078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306973" y="4508120"/>
              <a:ext cx="297376" cy="325479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000483" y="4489439"/>
              <a:ext cx="357823" cy="346286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269553" y="4126049"/>
              <a:ext cx="664713" cy="442773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5340454" y="4218332"/>
              <a:ext cx="56498" cy="85660"/>
            </a:xfrm>
            <a:custGeom>
              <a:avLst/>
              <a:gdLst/>
              <a:ahLst/>
              <a:cxnLst/>
              <a:rect l="l" t="t" r="r" b="b"/>
              <a:pathLst>
                <a:path w="372" h="564" extrusionOk="0">
                  <a:moveTo>
                    <a:pt x="371" y="0"/>
                  </a:moveTo>
                  <a:lnTo>
                    <a:pt x="371" y="0"/>
                  </a:lnTo>
                  <a:cubicBezTo>
                    <a:pt x="200" y="151"/>
                    <a:pt x="69" y="344"/>
                    <a:pt x="0" y="563"/>
                  </a:cubicBezTo>
                  <a:cubicBezTo>
                    <a:pt x="179" y="419"/>
                    <a:pt x="309" y="227"/>
                    <a:pt x="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5226848" y="4118853"/>
              <a:ext cx="32640" cy="30205"/>
            </a:xfrm>
            <a:custGeom>
              <a:avLst/>
              <a:gdLst/>
              <a:ahLst/>
              <a:cxnLst/>
              <a:rect l="l" t="t" r="r" b="b"/>
              <a:pathLst>
                <a:path w="268" h="248" extrusionOk="0">
                  <a:moveTo>
                    <a:pt x="268" y="1"/>
                  </a:moveTo>
                  <a:cubicBezTo>
                    <a:pt x="158" y="63"/>
                    <a:pt x="69" y="145"/>
                    <a:pt x="0" y="248"/>
                  </a:cubicBezTo>
                  <a:cubicBezTo>
                    <a:pt x="117" y="200"/>
                    <a:pt x="213" y="11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5509342" y="4074350"/>
              <a:ext cx="22174" cy="90976"/>
            </a:xfrm>
            <a:custGeom>
              <a:avLst/>
              <a:gdLst/>
              <a:ahLst/>
              <a:cxnLst/>
              <a:rect l="l" t="t" r="r" b="b"/>
              <a:pathLst>
                <a:path w="146" h="599" extrusionOk="0">
                  <a:moveTo>
                    <a:pt x="111" y="1"/>
                  </a:moveTo>
                  <a:cubicBezTo>
                    <a:pt x="8" y="186"/>
                    <a:pt x="1" y="406"/>
                    <a:pt x="97" y="598"/>
                  </a:cubicBezTo>
                  <a:cubicBezTo>
                    <a:pt x="138" y="399"/>
                    <a:pt x="145" y="200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6229852" y="4071312"/>
              <a:ext cx="56498" cy="83534"/>
            </a:xfrm>
            <a:custGeom>
              <a:avLst/>
              <a:gdLst/>
              <a:ahLst/>
              <a:cxnLst/>
              <a:rect l="l" t="t" r="r" b="b"/>
              <a:pathLst>
                <a:path w="372" h="550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110"/>
                    <a:pt x="28" y="227"/>
                    <a:pt x="83" y="323"/>
                  </a:cubicBezTo>
                  <a:cubicBezTo>
                    <a:pt x="158" y="419"/>
                    <a:pt x="254" y="501"/>
                    <a:pt x="371" y="550"/>
                  </a:cubicBezTo>
                  <a:cubicBezTo>
                    <a:pt x="316" y="330"/>
                    <a:pt x="186" y="138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5466779" y="4234312"/>
              <a:ext cx="14372" cy="46038"/>
            </a:xfrm>
            <a:custGeom>
              <a:avLst/>
              <a:gdLst/>
              <a:ahLst/>
              <a:cxnLst/>
              <a:rect l="l" t="t" r="r" b="b"/>
              <a:pathLst>
                <a:path w="118" h="378" extrusionOk="0">
                  <a:moveTo>
                    <a:pt x="28" y="0"/>
                  </a:moveTo>
                  <a:cubicBezTo>
                    <a:pt x="1" y="131"/>
                    <a:pt x="14" y="261"/>
                    <a:pt x="76" y="378"/>
                  </a:cubicBezTo>
                  <a:cubicBezTo>
                    <a:pt x="117" y="247"/>
                    <a:pt x="97" y="11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7174534" y="4336191"/>
              <a:ext cx="31439" cy="39641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99" y="0"/>
                  </a:moveTo>
                  <a:lnTo>
                    <a:pt x="199" y="0"/>
                  </a:lnTo>
                  <a:cubicBezTo>
                    <a:pt x="96" y="48"/>
                    <a:pt x="21" y="151"/>
                    <a:pt x="0" y="261"/>
                  </a:cubicBezTo>
                  <a:cubicBezTo>
                    <a:pt x="96" y="220"/>
                    <a:pt x="206" y="11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7001545" y="4437040"/>
              <a:ext cx="64700" cy="9568"/>
            </a:xfrm>
            <a:custGeom>
              <a:avLst/>
              <a:gdLst/>
              <a:ahLst/>
              <a:cxnLst/>
              <a:rect l="l" t="t" r="r" b="b"/>
              <a:pathLst>
                <a:path w="426" h="63" extrusionOk="0">
                  <a:moveTo>
                    <a:pt x="213" y="0"/>
                  </a:moveTo>
                  <a:cubicBezTo>
                    <a:pt x="141" y="0"/>
                    <a:pt x="69" y="12"/>
                    <a:pt x="0" y="36"/>
                  </a:cubicBezTo>
                  <a:cubicBezTo>
                    <a:pt x="69" y="54"/>
                    <a:pt x="141" y="62"/>
                    <a:pt x="213" y="62"/>
                  </a:cubicBezTo>
                  <a:cubicBezTo>
                    <a:pt x="285" y="62"/>
                    <a:pt x="357" y="54"/>
                    <a:pt x="426" y="36"/>
                  </a:cubicBezTo>
                  <a:cubicBezTo>
                    <a:pt x="357" y="12"/>
                    <a:pt x="285" y="0"/>
                    <a:pt x="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6835694" y="4221370"/>
              <a:ext cx="18985" cy="79433"/>
            </a:xfrm>
            <a:custGeom>
              <a:avLst/>
              <a:gdLst/>
              <a:ahLst/>
              <a:cxnLst/>
              <a:rect l="l" t="t" r="r" b="b"/>
              <a:pathLst>
                <a:path w="125" h="523" extrusionOk="0">
                  <a:moveTo>
                    <a:pt x="111" y="1"/>
                  </a:moveTo>
                  <a:cubicBezTo>
                    <a:pt x="28" y="159"/>
                    <a:pt x="1" y="344"/>
                    <a:pt x="21" y="523"/>
                  </a:cubicBezTo>
                  <a:cubicBezTo>
                    <a:pt x="90" y="358"/>
                    <a:pt x="124" y="179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6733480" y="4506146"/>
              <a:ext cx="73205" cy="33414"/>
            </a:xfrm>
            <a:custGeom>
              <a:avLst/>
              <a:gdLst/>
              <a:ahLst/>
              <a:cxnLst/>
              <a:rect l="l" t="t" r="r" b="b"/>
              <a:pathLst>
                <a:path w="482" h="220" extrusionOk="0">
                  <a:moveTo>
                    <a:pt x="481" y="0"/>
                  </a:moveTo>
                  <a:cubicBezTo>
                    <a:pt x="303" y="21"/>
                    <a:pt x="131" y="96"/>
                    <a:pt x="1" y="220"/>
                  </a:cubicBezTo>
                  <a:cubicBezTo>
                    <a:pt x="172" y="186"/>
                    <a:pt x="337" y="11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6844047" y="3867944"/>
              <a:ext cx="71079" cy="38729"/>
            </a:xfrm>
            <a:custGeom>
              <a:avLst/>
              <a:gdLst/>
              <a:ahLst/>
              <a:cxnLst/>
              <a:rect l="l" t="t" r="r" b="b"/>
              <a:pathLst>
                <a:path w="468" h="255" extrusionOk="0">
                  <a:moveTo>
                    <a:pt x="1" y="1"/>
                  </a:moveTo>
                  <a:lnTo>
                    <a:pt x="1" y="1"/>
                  </a:lnTo>
                  <a:cubicBezTo>
                    <a:pt x="124" y="131"/>
                    <a:pt x="289" y="220"/>
                    <a:pt x="467" y="255"/>
                  </a:cubicBezTo>
                  <a:cubicBezTo>
                    <a:pt x="330" y="131"/>
                    <a:pt x="172" y="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900023">
              <a:off x="5102526" y="2823472"/>
              <a:ext cx="57825" cy="56475"/>
            </a:xfrm>
            <a:custGeom>
              <a:avLst/>
              <a:gdLst/>
              <a:ahLst/>
              <a:cxnLst/>
              <a:rect l="l" t="t" r="r" b="b"/>
              <a:pathLst>
                <a:path w="557" h="544" extrusionOk="0">
                  <a:moveTo>
                    <a:pt x="303" y="1"/>
                  </a:moveTo>
                  <a:lnTo>
                    <a:pt x="1" y="337"/>
                  </a:lnTo>
                  <a:lnTo>
                    <a:pt x="159" y="543"/>
                  </a:lnTo>
                  <a:cubicBezTo>
                    <a:pt x="282" y="454"/>
                    <a:pt x="420" y="372"/>
                    <a:pt x="557" y="303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4569258" y="4109394"/>
              <a:ext cx="196837" cy="237431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 flipH="1">
            <a:off x="7820183" y="1838725"/>
            <a:ext cx="1345492" cy="3502686"/>
          </a:xfrm>
          <a:custGeom>
            <a:avLst/>
            <a:gdLst/>
            <a:ahLst/>
            <a:cxnLst/>
            <a:rect l="l" t="t" r="r" b="b"/>
            <a:pathLst>
              <a:path w="15311" h="39861" extrusionOk="0">
                <a:moveTo>
                  <a:pt x="7655" y="0"/>
                </a:moveTo>
                <a:cubicBezTo>
                  <a:pt x="7223" y="0"/>
                  <a:pt x="7182" y="632"/>
                  <a:pt x="7614" y="680"/>
                </a:cubicBezTo>
                <a:lnTo>
                  <a:pt x="7614" y="2685"/>
                </a:lnTo>
                <a:cubicBezTo>
                  <a:pt x="7442" y="2698"/>
                  <a:pt x="7305" y="2794"/>
                  <a:pt x="7305" y="2911"/>
                </a:cubicBezTo>
                <a:cubicBezTo>
                  <a:pt x="7305" y="2966"/>
                  <a:pt x="7333" y="3021"/>
                  <a:pt x="7381" y="3055"/>
                </a:cubicBezTo>
                <a:cubicBezTo>
                  <a:pt x="7278" y="3124"/>
                  <a:pt x="7278" y="3282"/>
                  <a:pt x="7381" y="3344"/>
                </a:cubicBezTo>
                <a:cubicBezTo>
                  <a:pt x="7436" y="3495"/>
                  <a:pt x="7401" y="3660"/>
                  <a:pt x="7305" y="3783"/>
                </a:cubicBezTo>
                <a:cubicBezTo>
                  <a:pt x="7305" y="3838"/>
                  <a:pt x="7333" y="3893"/>
                  <a:pt x="7381" y="3927"/>
                </a:cubicBezTo>
                <a:cubicBezTo>
                  <a:pt x="7436" y="4078"/>
                  <a:pt x="7401" y="4243"/>
                  <a:pt x="7305" y="4360"/>
                </a:cubicBezTo>
                <a:cubicBezTo>
                  <a:pt x="7305" y="4422"/>
                  <a:pt x="7333" y="4476"/>
                  <a:pt x="7381" y="4504"/>
                </a:cubicBezTo>
                <a:cubicBezTo>
                  <a:pt x="7333" y="4538"/>
                  <a:pt x="7305" y="4593"/>
                  <a:pt x="7305" y="4655"/>
                </a:cubicBezTo>
                <a:cubicBezTo>
                  <a:pt x="7312" y="4751"/>
                  <a:pt x="7381" y="4827"/>
                  <a:pt x="7477" y="4847"/>
                </a:cubicBezTo>
                <a:lnTo>
                  <a:pt x="4092" y="8575"/>
                </a:lnTo>
                <a:lnTo>
                  <a:pt x="3234" y="8575"/>
                </a:lnTo>
                <a:cubicBezTo>
                  <a:pt x="3062" y="8575"/>
                  <a:pt x="2925" y="8712"/>
                  <a:pt x="2925" y="8877"/>
                </a:cubicBezTo>
                <a:lnTo>
                  <a:pt x="2925" y="9083"/>
                </a:lnTo>
                <a:cubicBezTo>
                  <a:pt x="2925" y="9214"/>
                  <a:pt x="3014" y="9330"/>
                  <a:pt x="3138" y="9365"/>
                </a:cubicBezTo>
                <a:lnTo>
                  <a:pt x="1703" y="10683"/>
                </a:lnTo>
                <a:lnTo>
                  <a:pt x="0" y="10346"/>
                </a:lnTo>
                <a:lnTo>
                  <a:pt x="1840" y="12083"/>
                </a:lnTo>
                <a:lnTo>
                  <a:pt x="3282" y="12083"/>
                </a:lnTo>
                <a:lnTo>
                  <a:pt x="3282" y="12681"/>
                </a:lnTo>
                <a:lnTo>
                  <a:pt x="3824" y="12681"/>
                </a:lnTo>
                <a:lnTo>
                  <a:pt x="3824" y="13662"/>
                </a:lnTo>
                <a:lnTo>
                  <a:pt x="3282" y="13662"/>
                </a:lnTo>
                <a:lnTo>
                  <a:pt x="3282" y="13827"/>
                </a:lnTo>
                <a:lnTo>
                  <a:pt x="3824" y="13827"/>
                </a:lnTo>
                <a:lnTo>
                  <a:pt x="3824" y="14994"/>
                </a:lnTo>
                <a:lnTo>
                  <a:pt x="3426" y="14994"/>
                </a:lnTo>
                <a:lnTo>
                  <a:pt x="3426" y="16175"/>
                </a:lnTo>
                <a:lnTo>
                  <a:pt x="1703" y="17761"/>
                </a:lnTo>
                <a:lnTo>
                  <a:pt x="0" y="17431"/>
                </a:lnTo>
                <a:lnTo>
                  <a:pt x="1840" y="19168"/>
                </a:lnTo>
                <a:lnTo>
                  <a:pt x="3282" y="19168"/>
                </a:lnTo>
                <a:lnTo>
                  <a:pt x="3282" y="19766"/>
                </a:lnTo>
                <a:lnTo>
                  <a:pt x="3824" y="19766"/>
                </a:lnTo>
                <a:lnTo>
                  <a:pt x="3824" y="20747"/>
                </a:lnTo>
                <a:lnTo>
                  <a:pt x="3282" y="20747"/>
                </a:lnTo>
                <a:lnTo>
                  <a:pt x="3282" y="20912"/>
                </a:lnTo>
                <a:lnTo>
                  <a:pt x="3824" y="20912"/>
                </a:lnTo>
                <a:lnTo>
                  <a:pt x="3824" y="22409"/>
                </a:lnTo>
                <a:lnTo>
                  <a:pt x="3426" y="22409"/>
                </a:lnTo>
                <a:lnTo>
                  <a:pt x="3426" y="23590"/>
                </a:lnTo>
                <a:lnTo>
                  <a:pt x="1703" y="25182"/>
                </a:lnTo>
                <a:lnTo>
                  <a:pt x="0" y="24853"/>
                </a:lnTo>
                <a:lnTo>
                  <a:pt x="0" y="24853"/>
                </a:lnTo>
                <a:lnTo>
                  <a:pt x="1840" y="26583"/>
                </a:lnTo>
                <a:lnTo>
                  <a:pt x="3282" y="26583"/>
                </a:lnTo>
                <a:lnTo>
                  <a:pt x="3282" y="27187"/>
                </a:lnTo>
                <a:lnTo>
                  <a:pt x="3824" y="27187"/>
                </a:lnTo>
                <a:lnTo>
                  <a:pt x="3824" y="28169"/>
                </a:lnTo>
                <a:lnTo>
                  <a:pt x="3282" y="28169"/>
                </a:lnTo>
                <a:lnTo>
                  <a:pt x="3282" y="28327"/>
                </a:lnTo>
                <a:lnTo>
                  <a:pt x="3824" y="28327"/>
                </a:lnTo>
                <a:lnTo>
                  <a:pt x="3824" y="29823"/>
                </a:lnTo>
                <a:lnTo>
                  <a:pt x="3426" y="29823"/>
                </a:lnTo>
                <a:lnTo>
                  <a:pt x="3426" y="31004"/>
                </a:lnTo>
                <a:lnTo>
                  <a:pt x="1703" y="32597"/>
                </a:lnTo>
                <a:lnTo>
                  <a:pt x="0" y="32260"/>
                </a:lnTo>
                <a:lnTo>
                  <a:pt x="1840" y="33997"/>
                </a:lnTo>
                <a:lnTo>
                  <a:pt x="3282" y="33997"/>
                </a:lnTo>
                <a:lnTo>
                  <a:pt x="3282" y="34595"/>
                </a:lnTo>
                <a:lnTo>
                  <a:pt x="3824" y="34595"/>
                </a:lnTo>
                <a:lnTo>
                  <a:pt x="3824" y="35576"/>
                </a:lnTo>
                <a:lnTo>
                  <a:pt x="3282" y="35576"/>
                </a:lnTo>
                <a:lnTo>
                  <a:pt x="3282" y="35741"/>
                </a:lnTo>
                <a:lnTo>
                  <a:pt x="3824" y="35741"/>
                </a:lnTo>
                <a:lnTo>
                  <a:pt x="3824" y="36771"/>
                </a:lnTo>
                <a:lnTo>
                  <a:pt x="3090" y="36771"/>
                </a:lnTo>
                <a:lnTo>
                  <a:pt x="3090" y="37746"/>
                </a:lnTo>
                <a:lnTo>
                  <a:pt x="2280" y="37746"/>
                </a:lnTo>
                <a:lnTo>
                  <a:pt x="2280" y="39860"/>
                </a:lnTo>
                <a:lnTo>
                  <a:pt x="13024" y="39860"/>
                </a:lnTo>
                <a:lnTo>
                  <a:pt x="13024" y="37746"/>
                </a:lnTo>
                <a:lnTo>
                  <a:pt x="12214" y="37746"/>
                </a:lnTo>
                <a:lnTo>
                  <a:pt x="12214" y="36771"/>
                </a:lnTo>
                <a:lnTo>
                  <a:pt x="11479" y="36771"/>
                </a:lnTo>
                <a:lnTo>
                  <a:pt x="11479" y="35741"/>
                </a:lnTo>
                <a:lnTo>
                  <a:pt x="12015" y="35741"/>
                </a:lnTo>
                <a:lnTo>
                  <a:pt x="12015" y="35576"/>
                </a:lnTo>
                <a:lnTo>
                  <a:pt x="11479" y="35576"/>
                </a:lnTo>
                <a:lnTo>
                  <a:pt x="11479" y="34595"/>
                </a:lnTo>
                <a:lnTo>
                  <a:pt x="12015" y="34595"/>
                </a:lnTo>
                <a:lnTo>
                  <a:pt x="12015" y="33991"/>
                </a:lnTo>
                <a:lnTo>
                  <a:pt x="13457" y="33991"/>
                </a:lnTo>
                <a:lnTo>
                  <a:pt x="15303" y="32260"/>
                </a:lnTo>
                <a:lnTo>
                  <a:pt x="13601" y="32590"/>
                </a:lnTo>
                <a:lnTo>
                  <a:pt x="11878" y="31004"/>
                </a:lnTo>
                <a:lnTo>
                  <a:pt x="11878" y="29823"/>
                </a:lnTo>
                <a:lnTo>
                  <a:pt x="11479" y="29823"/>
                </a:lnTo>
                <a:lnTo>
                  <a:pt x="11479" y="28327"/>
                </a:lnTo>
                <a:lnTo>
                  <a:pt x="12022" y="28327"/>
                </a:lnTo>
                <a:lnTo>
                  <a:pt x="12022" y="28162"/>
                </a:lnTo>
                <a:lnTo>
                  <a:pt x="11479" y="28162"/>
                </a:lnTo>
                <a:lnTo>
                  <a:pt x="11479" y="27180"/>
                </a:lnTo>
                <a:lnTo>
                  <a:pt x="12022" y="27180"/>
                </a:lnTo>
                <a:lnTo>
                  <a:pt x="12022" y="26583"/>
                </a:lnTo>
                <a:lnTo>
                  <a:pt x="13463" y="26583"/>
                </a:lnTo>
                <a:lnTo>
                  <a:pt x="15310" y="24846"/>
                </a:lnTo>
                <a:lnTo>
                  <a:pt x="13601" y="25182"/>
                </a:lnTo>
                <a:lnTo>
                  <a:pt x="11878" y="23590"/>
                </a:lnTo>
                <a:lnTo>
                  <a:pt x="11878" y="22409"/>
                </a:lnTo>
                <a:lnTo>
                  <a:pt x="11479" y="22409"/>
                </a:lnTo>
                <a:lnTo>
                  <a:pt x="11479" y="20912"/>
                </a:lnTo>
                <a:lnTo>
                  <a:pt x="12022" y="20912"/>
                </a:lnTo>
                <a:lnTo>
                  <a:pt x="12022" y="20754"/>
                </a:lnTo>
                <a:lnTo>
                  <a:pt x="11479" y="20754"/>
                </a:lnTo>
                <a:lnTo>
                  <a:pt x="11479" y="19779"/>
                </a:lnTo>
                <a:lnTo>
                  <a:pt x="12022" y="19779"/>
                </a:lnTo>
                <a:lnTo>
                  <a:pt x="12022" y="19175"/>
                </a:lnTo>
                <a:lnTo>
                  <a:pt x="13463" y="19175"/>
                </a:lnTo>
                <a:lnTo>
                  <a:pt x="15303" y="17445"/>
                </a:lnTo>
                <a:lnTo>
                  <a:pt x="13601" y="17775"/>
                </a:lnTo>
                <a:lnTo>
                  <a:pt x="11878" y="16182"/>
                </a:lnTo>
                <a:lnTo>
                  <a:pt x="11878" y="15001"/>
                </a:lnTo>
                <a:lnTo>
                  <a:pt x="11479" y="15001"/>
                </a:lnTo>
                <a:lnTo>
                  <a:pt x="11479" y="13827"/>
                </a:lnTo>
                <a:lnTo>
                  <a:pt x="12022" y="13827"/>
                </a:lnTo>
                <a:lnTo>
                  <a:pt x="12022" y="13669"/>
                </a:lnTo>
                <a:lnTo>
                  <a:pt x="11479" y="13669"/>
                </a:lnTo>
                <a:lnTo>
                  <a:pt x="11479" y="12687"/>
                </a:lnTo>
                <a:lnTo>
                  <a:pt x="12022" y="12687"/>
                </a:lnTo>
                <a:lnTo>
                  <a:pt x="12022" y="12083"/>
                </a:lnTo>
                <a:lnTo>
                  <a:pt x="13463" y="12083"/>
                </a:lnTo>
                <a:lnTo>
                  <a:pt x="15310" y="10353"/>
                </a:lnTo>
                <a:lnTo>
                  <a:pt x="13601" y="10683"/>
                </a:lnTo>
                <a:lnTo>
                  <a:pt x="12173" y="9365"/>
                </a:lnTo>
                <a:cubicBezTo>
                  <a:pt x="12296" y="9323"/>
                  <a:pt x="12379" y="9207"/>
                  <a:pt x="12379" y="9083"/>
                </a:cubicBezTo>
                <a:lnTo>
                  <a:pt x="12379" y="8877"/>
                </a:lnTo>
                <a:cubicBezTo>
                  <a:pt x="12379" y="8712"/>
                  <a:pt x="12241" y="8575"/>
                  <a:pt x="12077" y="8575"/>
                </a:cubicBezTo>
                <a:lnTo>
                  <a:pt x="11218" y="8575"/>
                </a:lnTo>
                <a:lnTo>
                  <a:pt x="7834" y="4847"/>
                </a:lnTo>
                <a:cubicBezTo>
                  <a:pt x="7923" y="4827"/>
                  <a:pt x="7992" y="4751"/>
                  <a:pt x="8005" y="4655"/>
                </a:cubicBezTo>
                <a:cubicBezTo>
                  <a:pt x="7999" y="4593"/>
                  <a:pt x="7971" y="4538"/>
                  <a:pt x="7923" y="4511"/>
                </a:cubicBezTo>
                <a:cubicBezTo>
                  <a:pt x="7875" y="4360"/>
                  <a:pt x="7902" y="4195"/>
                  <a:pt x="8005" y="4071"/>
                </a:cubicBezTo>
                <a:cubicBezTo>
                  <a:pt x="7999" y="4017"/>
                  <a:pt x="7971" y="3962"/>
                  <a:pt x="7923" y="3927"/>
                </a:cubicBezTo>
                <a:cubicBezTo>
                  <a:pt x="7875" y="3776"/>
                  <a:pt x="7902" y="3611"/>
                  <a:pt x="8005" y="3495"/>
                </a:cubicBezTo>
                <a:cubicBezTo>
                  <a:pt x="7999" y="3433"/>
                  <a:pt x="7971" y="3378"/>
                  <a:pt x="7923" y="3344"/>
                </a:cubicBezTo>
                <a:cubicBezTo>
                  <a:pt x="8033" y="3282"/>
                  <a:pt x="8033" y="3124"/>
                  <a:pt x="7923" y="3055"/>
                </a:cubicBezTo>
                <a:cubicBezTo>
                  <a:pt x="7971" y="3021"/>
                  <a:pt x="7999" y="2966"/>
                  <a:pt x="8005" y="2911"/>
                </a:cubicBezTo>
                <a:cubicBezTo>
                  <a:pt x="8005" y="2794"/>
                  <a:pt x="7868" y="2698"/>
                  <a:pt x="7690" y="2685"/>
                </a:cubicBezTo>
                <a:lnTo>
                  <a:pt x="7690" y="680"/>
                </a:lnTo>
                <a:cubicBezTo>
                  <a:pt x="8122" y="632"/>
                  <a:pt x="8081" y="0"/>
                  <a:pt x="76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flipH="1">
            <a:off x="5352261" y="3306805"/>
            <a:ext cx="2285977" cy="1446586"/>
          </a:xfrm>
          <a:custGeom>
            <a:avLst/>
            <a:gdLst/>
            <a:ahLst/>
            <a:cxnLst/>
            <a:rect l="l" t="t" r="r" b="b"/>
            <a:pathLst>
              <a:path w="31376" h="19855" extrusionOk="0">
                <a:moveTo>
                  <a:pt x="8692" y="5829"/>
                </a:moveTo>
                <a:lnTo>
                  <a:pt x="8692" y="6529"/>
                </a:lnTo>
                <a:lnTo>
                  <a:pt x="7573" y="6529"/>
                </a:lnTo>
                <a:lnTo>
                  <a:pt x="7573" y="6454"/>
                </a:lnTo>
                <a:lnTo>
                  <a:pt x="8692" y="5829"/>
                </a:lnTo>
                <a:close/>
                <a:moveTo>
                  <a:pt x="10106" y="5829"/>
                </a:moveTo>
                <a:lnTo>
                  <a:pt x="11218" y="6454"/>
                </a:lnTo>
                <a:lnTo>
                  <a:pt x="11218" y="6529"/>
                </a:lnTo>
                <a:lnTo>
                  <a:pt x="10106" y="6529"/>
                </a:lnTo>
                <a:lnTo>
                  <a:pt x="10106" y="5829"/>
                </a:lnTo>
                <a:close/>
                <a:moveTo>
                  <a:pt x="21276" y="5829"/>
                </a:moveTo>
                <a:lnTo>
                  <a:pt x="21276" y="6529"/>
                </a:lnTo>
                <a:lnTo>
                  <a:pt x="20157" y="6529"/>
                </a:lnTo>
                <a:lnTo>
                  <a:pt x="20157" y="6454"/>
                </a:lnTo>
                <a:lnTo>
                  <a:pt x="21276" y="5829"/>
                </a:lnTo>
                <a:close/>
                <a:moveTo>
                  <a:pt x="22690" y="5829"/>
                </a:moveTo>
                <a:lnTo>
                  <a:pt x="23803" y="6454"/>
                </a:lnTo>
                <a:lnTo>
                  <a:pt x="23803" y="6529"/>
                </a:lnTo>
                <a:lnTo>
                  <a:pt x="22690" y="6529"/>
                </a:lnTo>
                <a:lnTo>
                  <a:pt x="22690" y="5829"/>
                </a:lnTo>
                <a:close/>
                <a:moveTo>
                  <a:pt x="14754" y="4593"/>
                </a:moveTo>
                <a:lnTo>
                  <a:pt x="14754" y="5699"/>
                </a:lnTo>
                <a:lnTo>
                  <a:pt x="14164" y="5699"/>
                </a:lnTo>
                <a:lnTo>
                  <a:pt x="14164" y="6625"/>
                </a:lnTo>
                <a:lnTo>
                  <a:pt x="11418" y="6625"/>
                </a:lnTo>
                <a:lnTo>
                  <a:pt x="11418" y="6344"/>
                </a:lnTo>
                <a:lnTo>
                  <a:pt x="10106" y="5609"/>
                </a:lnTo>
                <a:lnTo>
                  <a:pt x="10106" y="5493"/>
                </a:lnTo>
                <a:lnTo>
                  <a:pt x="10415" y="5493"/>
                </a:lnTo>
                <a:lnTo>
                  <a:pt x="10415" y="4593"/>
                </a:lnTo>
                <a:close/>
                <a:moveTo>
                  <a:pt x="20960" y="4593"/>
                </a:moveTo>
                <a:lnTo>
                  <a:pt x="20960" y="5493"/>
                </a:lnTo>
                <a:lnTo>
                  <a:pt x="21276" y="5493"/>
                </a:lnTo>
                <a:lnTo>
                  <a:pt x="21276" y="5616"/>
                </a:lnTo>
                <a:lnTo>
                  <a:pt x="19965" y="6344"/>
                </a:lnTo>
                <a:lnTo>
                  <a:pt x="19965" y="6625"/>
                </a:lnTo>
                <a:lnTo>
                  <a:pt x="17219" y="6625"/>
                </a:lnTo>
                <a:lnTo>
                  <a:pt x="17219" y="5699"/>
                </a:lnTo>
                <a:lnTo>
                  <a:pt x="16628" y="5699"/>
                </a:lnTo>
                <a:lnTo>
                  <a:pt x="16628" y="4593"/>
                </a:lnTo>
                <a:close/>
                <a:moveTo>
                  <a:pt x="0" y="0"/>
                </a:moveTo>
                <a:lnTo>
                  <a:pt x="193" y="811"/>
                </a:lnTo>
                <a:lnTo>
                  <a:pt x="749" y="948"/>
                </a:lnTo>
                <a:lnTo>
                  <a:pt x="1538" y="2815"/>
                </a:lnTo>
                <a:lnTo>
                  <a:pt x="1991" y="2815"/>
                </a:lnTo>
                <a:lnTo>
                  <a:pt x="1991" y="3152"/>
                </a:lnTo>
                <a:lnTo>
                  <a:pt x="2225" y="3152"/>
                </a:lnTo>
                <a:lnTo>
                  <a:pt x="2225" y="2829"/>
                </a:lnTo>
                <a:lnTo>
                  <a:pt x="2383" y="2829"/>
                </a:lnTo>
                <a:lnTo>
                  <a:pt x="2506" y="2513"/>
                </a:lnTo>
                <a:lnTo>
                  <a:pt x="2506" y="3282"/>
                </a:lnTo>
                <a:lnTo>
                  <a:pt x="3591" y="3282"/>
                </a:lnTo>
                <a:lnTo>
                  <a:pt x="4003" y="4600"/>
                </a:lnTo>
                <a:lnTo>
                  <a:pt x="8383" y="4600"/>
                </a:lnTo>
                <a:lnTo>
                  <a:pt x="8383" y="5493"/>
                </a:lnTo>
                <a:lnTo>
                  <a:pt x="8699" y="5493"/>
                </a:lnTo>
                <a:lnTo>
                  <a:pt x="8699" y="5616"/>
                </a:lnTo>
                <a:lnTo>
                  <a:pt x="7388" y="6344"/>
                </a:lnTo>
                <a:lnTo>
                  <a:pt x="7388" y="6625"/>
                </a:lnTo>
                <a:lnTo>
                  <a:pt x="3557" y="6625"/>
                </a:lnTo>
                <a:lnTo>
                  <a:pt x="3557" y="6934"/>
                </a:lnTo>
                <a:lnTo>
                  <a:pt x="3866" y="6934"/>
                </a:lnTo>
                <a:lnTo>
                  <a:pt x="3866" y="8115"/>
                </a:lnTo>
                <a:lnTo>
                  <a:pt x="8692" y="8115"/>
                </a:lnTo>
                <a:lnTo>
                  <a:pt x="8692" y="19855"/>
                </a:lnTo>
                <a:lnTo>
                  <a:pt x="10662" y="19855"/>
                </a:lnTo>
                <a:lnTo>
                  <a:pt x="10662" y="13244"/>
                </a:lnTo>
                <a:lnTo>
                  <a:pt x="10106" y="12763"/>
                </a:lnTo>
                <a:lnTo>
                  <a:pt x="10106" y="8122"/>
                </a:lnTo>
                <a:lnTo>
                  <a:pt x="21276" y="8122"/>
                </a:lnTo>
                <a:lnTo>
                  <a:pt x="21276" y="12763"/>
                </a:lnTo>
                <a:lnTo>
                  <a:pt x="20713" y="13244"/>
                </a:lnTo>
                <a:lnTo>
                  <a:pt x="20713" y="19855"/>
                </a:lnTo>
                <a:lnTo>
                  <a:pt x="22684" y="19855"/>
                </a:lnTo>
                <a:lnTo>
                  <a:pt x="22684" y="8122"/>
                </a:lnTo>
                <a:lnTo>
                  <a:pt x="27510" y="8122"/>
                </a:lnTo>
                <a:lnTo>
                  <a:pt x="27510" y="6941"/>
                </a:lnTo>
                <a:lnTo>
                  <a:pt x="27819" y="6941"/>
                </a:lnTo>
                <a:lnTo>
                  <a:pt x="27819" y="6625"/>
                </a:lnTo>
                <a:lnTo>
                  <a:pt x="23995" y="6625"/>
                </a:lnTo>
                <a:lnTo>
                  <a:pt x="23995" y="6344"/>
                </a:lnTo>
                <a:lnTo>
                  <a:pt x="22684" y="5609"/>
                </a:lnTo>
                <a:lnTo>
                  <a:pt x="22684" y="5493"/>
                </a:lnTo>
                <a:lnTo>
                  <a:pt x="22999" y="5493"/>
                </a:lnTo>
                <a:lnTo>
                  <a:pt x="22999" y="4593"/>
                </a:lnTo>
                <a:lnTo>
                  <a:pt x="27373" y="4593"/>
                </a:lnTo>
                <a:lnTo>
                  <a:pt x="27791" y="3282"/>
                </a:lnTo>
                <a:lnTo>
                  <a:pt x="28869" y="3282"/>
                </a:lnTo>
                <a:lnTo>
                  <a:pt x="28869" y="2506"/>
                </a:lnTo>
                <a:lnTo>
                  <a:pt x="29000" y="2829"/>
                </a:lnTo>
                <a:lnTo>
                  <a:pt x="29151" y="2829"/>
                </a:lnTo>
                <a:lnTo>
                  <a:pt x="29151" y="3158"/>
                </a:lnTo>
                <a:lnTo>
                  <a:pt x="29391" y="3158"/>
                </a:lnTo>
                <a:lnTo>
                  <a:pt x="29391" y="2815"/>
                </a:lnTo>
                <a:lnTo>
                  <a:pt x="29837" y="2815"/>
                </a:lnTo>
                <a:lnTo>
                  <a:pt x="30634" y="948"/>
                </a:lnTo>
                <a:lnTo>
                  <a:pt x="31183" y="811"/>
                </a:lnTo>
                <a:lnTo>
                  <a:pt x="31375" y="0"/>
                </a:lnTo>
                <a:lnTo>
                  <a:pt x="31375" y="0"/>
                </a:lnTo>
                <a:cubicBezTo>
                  <a:pt x="26138" y="1775"/>
                  <a:pt x="17437" y="1855"/>
                  <a:pt x="15918" y="1855"/>
                </a:cubicBezTo>
                <a:cubicBezTo>
                  <a:pt x="15768" y="1855"/>
                  <a:pt x="15688" y="1854"/>
                  <a:pt x="15688" y="1854"/>
                </a:cubicBezTo>
                <a:cubicBezTo>
                  <a:pt x="15688" y="1854"/>
                  <a:pt x="15608" y="1855"/>
                  <a:pt x="15458" y="1855"/>
                </a:cubicBezTo>
                <a:cubicBezTo>
                  <a:pt x="13938" y="1855"/>
                  <a:pt x="5237" y="177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3367162" y="1728489"/>
            <a:ext cx="2053569" cy="2956874"/>
            <a:chOff x="3367162" y="1728489"/>
            <a:chExt cx="2053569" cy="2956874"/>
          </a:xfrm>
        </p:grpSpPr>
        <p:sp>
          <p:nvSpPr>
            <p:cNvPr id="54" name="Google Shape;54;p2"/>
            <p:cNvSpPr/>
            <p:nvPr/>
          </p:nvSpPr>
          <p:spPr>
            <a:xfrm rot="900023">
              <a:off x="3609883" y="2435889"/>
              <a:ext cx="1568127" cy="2082012"/>
            </a:xfrm>
            <a:custGeom>
              <a:avLst/>
              <a:gdLst/>
              <a:ahLst/>
              <a:cxnLst/>
              <a:rect l="l" t="t" r="r" b="b"/>
              <a:pathLst>
                <a:path w="15105" h="20055" extrusionOk="0">
                  <a:moveTo>
                    <a:pt x="6008" y="10374"/>
                  </a:moveTo>
                  <a:lnTo>
                    <a:pt x="6008" y="10374"/>
                  </a:lnTo>
                  <a:cubicBezTo>
                    <a:pt x="5973" y="10428"/>
                    <a:pt x="5946" y="10483"/>
                    <a:pt x="5912" y="10545"/>
                  </a:cubicBezTo>
                  <a:cubicBezTo>
                    <a:pt x="5582" y="10710"/>
                    <a:pt x="5225" y="10806"/>
                    <a:pt x="4854" y="10827"/>
                  </a:cubicBezTo>
                  <a:cubicBezTo>
                    <a:pt x="4790" y="10831"/>
                    <a:pt x="4725" y="10833"/>
                    <a:pt x="4661" y="10833"/>
                  </a:cubicBezTo>
                  <a:cubicBezTo>
                    <a:pt x="4185" y="10833"/>
                    <a:pt x="3714" y="10726"/>
                    <a:pt x="3255" y="10593"/>
                  </a:cubicBezTo>
                  <a:lnTo>
                    <a:pt x="3090" y="10545"/>
                  </a:lnTo>
                  <a:cubicBezTo>
                    <a:pt x="3248" y="10531"/>
                    <a:pt x="3399" y="10525"/>
                    <a:pt x="3557" y="10525"/>
                  </a:cubicBezTo>
                  <a:cubicBezTo>
                    <a:pt x="3960" y="10525"/>
                    <a:pt x="4362" y="10556"/>
                    <a:pt x="4768" y="10556"/>
                  </a:cubicBezTo>
                  <a:cubicBezTo>
                    <a:pt x="4895" y="10556"/>
                    <a:pt x="5022" y="10553"/>
                    <a:pt x="5149" y="10545"/>
                  </a:cubicBezTo>
                  <a:cubicBezTo>
                    <a:pt x="5438" y="10525"/>
                    <a:pt x="5726" y="10470"/>
                    <a:pt x="6008" y="10374"/>
                  </a:cubicBezTo>
                  <a:close/>
                  <a:moveTo>
                    <a:pt x="8719" y="0"/>
                  </a:moveTo>
                  <a:lnTo>
                    <a:pt x="6241" y="2231"/>
                  </a:lnTo>
                  <a:lnTo>
                    <a:pt x="7621" y="2094"/>
                  </a:lnTo>
                  <a:cubicBezTo>
                    <a:pt x="7621" y="2094"/>
                    <a:pt x="7621" y="2801"/>
                    <a:pt x="7786" y="2918"/>
                  </a:cubicBezTo>
                  <a:lnTo>
                    <a:pt x="7717" y="3275"/>
                  </a:lnTo>
                  <a:lnTo>
                    <a:pt x="7072" y="3350"/>
                  </a:lnTo>
                  <a:lnTo>
                    <a:pt x="6646" y="3858"/>
                  </a:lnTo>
                  <a:lnTo>
                    <a:pt x="6777" y="4257"/>
                  </a:lnTo>
                  <a:cubicBezTo>
                    <a:pt x="7003" y="4085"/>
                    <a:pt x="7243" y="3927"/>
                    <a:pt x="7491" y="3790"/>
                  </a:cubicBezTo>
                  <a:lnTo>
                    <a:pt x="7491" y="3790"/>
                  </a:lnTo>
                  <a:cubicBezTo>
                    <a:pt x="7250" y="3948"/>
                    <a:pt x="7017" y="4119"/>
                    <a:pt x="6790" y="4305"/>
                  </a:cubicBezTo>
                  <a:cubicBezTo>
                    <a:pt x="6790" y="4305"/>
                    <a:pt x="6255" y="4888"/>
                    <a:pt x="6193" y="4998"/>
                  </a:cubicBezTo>
                  <a:cubicBezTo>
                    <a:pt x="6131" y="5108"/>
                    <a:pt x="6255" y="5321"/>
                    <a:pt x="6255" y="5321"/>
                  </a:cubicBezTo>
                  <a:cubicBezTo>
                    <a:pt x="6735" y="6309"/>
                    <a:pt x="7291" y="7236"/>
                    <a:pt x="7291" y="7236"/>
                  </a:cubicBezTo>
                  <a:cubicBezTo>
                    <a:pt x="7291" y="7236"/>
                    <a:pt x="6523" y="6028"/>
                    <a:pt x="6220" y="5465"/>
                  </a:cubicBezTo>
                  <a:cubicBezTo>
                    <a:pt x="5905" y="6907"/>
                    <a:pt x="6159" y="10092"/>
                    <a:pt x="6159" y="10092"/>
                  </a:cubicBezTo>
                  <a:lnTo>
                    <a:pt x="6152" y="10113"/>
                  </a:lnTo>
                  <a:cubicBezTo>
                    <a:pt x="5767" y="10312"/>
                    <a:pt x="5307" y="10401"/>
                    <a:pt x="4868" y="10415"/>
                  </a:cubicBezTo>
                  <a:cubicBezTo>
                    <a:pt x="4746" y="10421"/>
                    <a:pt x="4624" y="10424"/>
                    <a:pt x="4501" y="10424"/>
                  </a:cubicBezTo>
                  <a:cubicBezTo>
                    <a:pt x="4232" y="10424"/>
                    <a:pt x="3961" y="10413"/>
                    <a:pt x="3692" y="10413"/>
                  </a:cubicBezTo>
                  <a:cubicBezTo>
                    <a:pt x="3449" y="10413"/>
                    <a:pt x="3206" y="10422"/>
                    <a:pt x="2966" y="10456"/>
                  </a:cubicBezTo>
                  <a:cubicBezTo>
                    <a:pt x="2925" y="10463"/>
                    <a:pt x="2877" y="10470"/>
                    <a:pt x="2843" y="10477"/>
                  </a:cubicBezTo>
                  <a:cubicBezTo>
                    <a:pt x="2458" y="10360"/>
                    <a:pt x="2060" y="10277"/>
                    <a:pt x="1662" y="10229"/>
                  </a:cubicBezTo>
                  <a:cubicBezTo>
                    <a:pt x="1551" y="10218"/>
                    <a:pt x="1439" y="10212"/>
                    <a:pt x="1327" y="10212"/>
                  </a:cubicBezTo>
                  <a:cubicBezTo>
                    <a:pt x="891" y="10212"/>
                    <a:pt x="457" y="10304"/>
                    <a:pt x="97" y="10538"/>
                  </a:cubicBezTo>
                  <a:cubicBezTo>
                    <a:pt x="90" y="10628"/>
                    <a:pt x="103" y="10717"/>
                    <a:pt x="124" y="10799"/>
                  </a:cubicBezTo>
                  <a:cubicBezTo>
                    <a:pt x="650" y="10536"/>
                    <a:pt x="1231" y="10403"/>
                    <a:pt x="1816" y="10403"/>
                  </a:cubicBezTo>
                  <a:cubicBezTo>
                    <a:pt x="1918" y="10403"/>
                    <a:pt x="2020" y="10407"/>
                    <a:pt x="2122" y="10415"/>
                  </a:cubicBezTo>
                  <a:cubicBezTo>
                    <a:pt x="2328" y="10428"/>
                    <a:pt x="2534" y="10463"/>
                    <a:pt x="2733" y="10504"/>
                  </a:cubicBezTo>
                  <a:cubicBezTo>
                    <a:pt x="1374" y="10785"/>
                    <a:pt x="309" y="11843"/>
                    <a:pt x="0" y="13195"/>
                  </a:cubicBezTo>
                  <a:lnTo>
                    <a:pt x="7" y="13195"/>
                  </a:lnTo>
                  <a:cubicBezTo>
                    <a:pt x="90" y="13305"/>
                    <a:pt x="193" y="13394"/>
                    <a:pt x="309" y="13463"/>
                  </a:cubicBezTo>
                  <a:cubicBezTo>
                    <a:pt x="357" y="12824"/>
                    <a:pt x="680" y="12248"/>
                    <a:pt x="1065" y="11740"/>
                  </a:cubicBezTo>
                  <a:cubicBezTo>
                    <a:pt x="1332" y="11390"/>
                    <a:pt x="1634" y="11060"/>
                    <a:pt x="2012" y="10847"/>
                  </a:cubicBezTo>
                  <a:cubicBezTo>
                    <a:pt x="2321" y="10682"/>
                    <a:pt x="2657" y="10586"/>
                    <a:pt x="3007" y="10552"/>
                  </a:cubicBezTo>
                  <a:cubicBezTo>
                    <a:pt x="3378" y="10641"/>
                    <a:pt x="3749" y="10744"/>
                    <a:pt x="4127" y="10813"/>
                  </a:cubicBezTo>
                  <a:cubicBezTo>
                    <a:pt x="4398" y="10863"/>
                    <a:pt x="4679" y="10897"/>
                    <a:pt x="4957" y="10897"/>
                  </a:cubicBezTo>
                  <a:cubicBezTo>
                    <a:pt x="5248" y="10897"/>
                    <a:pt x="5535" y="10860"/>
                    <a:pt x="5802" y="10765"/>
                  </a:cubicBezTo>
                  <a:lnTo>
                    <a:pt x="5802" y="10765"/>
                  </a:lnTo>
                  <a:cubicBezTo>
                    <a:pt x="5472" y="11465"/>
                    <a:pt x="5143" y="12358"/>
                    <a:pt x="4971" y="12859"/>
                  </a:cubicBezTo>
                  <a:cubicBezTo>
                    <a:pt x="3406" y="13497"/>
                    <a:pt x="2438" y="13779"/>
                    <a:pt x="2438" y="13779"/>
                  </a:cubicBezTo>
                  <a:cubicBezTo>
                    <a:pt x="2438" y="13779"/>
                    <a:pt x="2513" y="14177"/>
                    <a:pt x="2630" y="14259"/>
                  </a:cubicBezTo>
                  <a:cubicBezTo>
                    <a:pt x="3289" y="14033"/>
                    <a:pt x="4003" y="13744"/>
                    <a:pt x="4738" y="13442"/>
                  </a:cubicBezTo>
                  <a:lnTo>
                    <a:pt x="4738" y="13442"/>
                  </a:lnTo>
                  <a:cubicBezTo>
                    <a:pt x="3502" y="14266"/>
                    <a:pt x="2733" y="14678"/>
                    <a:pt x="2733" y="14678"/>
                  </a:cubicBezTo>
                  <a:cubicBezTo>
                    <a:pt x="2733" y="14678"/>
                    <a:pt x="2891" y="15056"/>
                    <a:pt x="3021" y="15111"/>
                  </a:cubicBezTo>
                  <a:cubicBezTo>
                    <a:pt x="3715" y="14685"/>
                    <a:pt x="4463" y="14184"/>
                    <a:pt x="5218" y="13648"/>
                  </a:cubicBezTo>
                  <a:lnTo>
                    <a:pt x="5218" y="13648"/>
                  </a:lnTo>
                  <a:lnTo>
                    <a:pt x="5074" y="14225"/>
                  </a:lnTo>
                  <a:lnTo>
                    <a:pt x="5397" y="14513"/>
                  </a:lnTo>
                  <a:lnTo>
                    <a:pt x="5184" y="15001"/>
                  </a:lnTo>
                  <a:cubicBezTo>
                    <a:pt x="4381" y="15474"/>
                    <a:pt x="2850" y="16923"/>
                    <a:pt x="2850" y="16923"/>
                  </a:cubicBezTo>
                  <a:lnTo>
                    <a:pt x="3042" y="17129"/>
                  </a:lnTo>
                  <a:cubicBezTo>
                    <a:pt x="2644" y="17596"/>
                    <a:pt x="1559" y="19463"/>
                    <a:pt x="1669" y="19649"/>
                  </a:cubicBezTo>
                  <a:cubicBezTo>
                    <a:pt x="1779" y="19834"/>
                    <a:pt x="3667" y="20047"/>
                    <a:pt x="3955" y="20054"/>
                  </a:cubicBezTo>
                  <a:cubicBezTo>
                    <a:pt x="3968" y="20054"/>
                    <a:pt x="3981" y="20054"/>
                    <a:pt x="3995" y="20054"/>
                  </a:cubicBezTo>
                  <a:cubicBezTo>
                    <a:pt x="4302" y="20054"/>
                    <a:pt x="4929" y="19980"/>
                    <a:pt x="4909" y="19724"/>
                  </a:cubicBezTo>
                  <a:cubicBezTo>
                    <a:pt x="4889" y="19456"/>
                    <a:pt x="3557" y="18921"/>
                    <a:pt x="3557" y="18921"/>
                  </a:cubicBezTo>
                  <a:lnTo>
                    <a:pt x="4449" y="18028"/>
                  </a:lnTo>
                  <a:lnTo>
                    <a:pt x="4236" y="17822"/>
                  </a:lnTo>
                  <a:lnTo>
                    <a:pt x="4236" y="17822"/>
                  </a:lnTo>
                  <a:cubicBezTo>
                    <a:pt x="4786" y="18200"/>
                    <a:pt x="5733" y="18310"/>
                    <a:pt x="5733" y="18310"/>
                  </a:cubicBezTo>
                  <a:lnTo>
                    <a:pt x="6056" y="17005"/>
                  </a:lnTo>
                  <a:lnTo>
                    <a:pt x="5410" y="16848"/>
                  </a:lnTo>
                  <a:lnTo>
                    <a:pt x="5410" y="16848"/>
                  </a:lnTo>
                  <a:cubicBezTo>
                    <a:pt x="5411" y="16848"/>
                    <a:pt x="6368" y="17011"/>
                    <a:pt x="7365" y="17011"/>
                  </a:cubicBezTo>
                  <a:cubicBezTo>
                    <a:pt x="7756" y="17011"/>
                    <a:pt x="8152" y="16986"/>
                    <a:pt x="8500" y="16916"/>
                  </a:cubicBezTo>
                  <a:lnTo>
                    <a:pt x="9022" y="15481"/>
                  </a:lnTo>
                  <a:lnTo>
                    <a:pt x="8857" y="16854"/>
                  </a:lnTo>
                  <a:cubicBezTo>
                    <a:pt x="9557" y="16745"/>
                    <a:pt x="11273" y="16154"/>
                    <a:pt x="11273" y="16154"/>
                  </a:cubicBezTo>
                  <a:cubicBezTo>
                    <a:pt x="11273" y="16154"/>
                    <a:pt x="12063" y="17356"/>
                    <a:pt x="12125" y="17562"/>
                  </a:cubicBezTo>
                  <a:cubicBezTo>
                    <a:pt x="12180" y="17774"/>
                    <a:pt x="11768" y="18722"/>
                    <a:pt x="11932" y="18900"/>
                  </a:cubicBezTo>
                  <a:cubicBezTo>
                    <a:pt x="12084" y="19058"/>
                    <a:pt x="14116" y="19319"/>
                    <a:pt x="14554" y="19319"/>
                  </a:cubicBezTo>
                  <a:cubicBezTo>
                    <a:pt x="14593" y="19319"/>
                    <a:pt x="14620" y="19317"/>
                    <a:pt x="14631" y="19312"/>
                  </a:cubicBezTo>
                  <a:cubicBezTo>
                    <a:pt x="14768" y="19264"/>
                    <a:pt x="15091" y="19079"/>
                    <a:pt x="15097" y="18880"/>
                  </a:cubicBezTo>
                  <a:cubicBezTo>
                    <a:pt x="15104" y="18681"/>
                    <a:pt x="13360" y="17747"/>
                    <a:pt x="13360" y="17747"/>
                  </a:cubicBezTo>
                  <a:lnTo>
                    <a:pt x="12852" y="15797"/>
                  </a:lnTo>
                  <a:lnTo>
                    <a:pt x="12406" y="15921"/>
                  </a:lnTo>
                  <a:cubicBezTo>
                    <a:pt x="12406" y="15921"/>
                    <a:pt x="13264" y="15639"/>
                    <a:pt x="13374" y="15241"/>
                  </a:cubicBezTo>
                  <a:lnTo>
                    <a:pt x="11294" y="11431"/>
                  </a:lnTo>
                  <a:lnTo>
                    <a:pt x="10923" y="11657"/>
                  </a:lnTo>
                  <a:cubicBezTo>
                    <a:pt x="10923" y="11657"/>
                    <a:pt x="11575" y="11108"/>
                    <a:pt x="11658" y="10923"/>
                  </a:cubicBezTo>
                  <a:cubicBezTo>
                    <a:pt x="11692" y="10861"/>
                    <a:pt x="11466" y="10655"/>
                    <a:pt x="11164" y="10422"/>
                  </a:cubicBezTo>
                  <a:lnTo>
                    <a:pt x="8912" y="11458"/>
                  </a:lnTo>
                  <a:lnTo>
                    <a:pt x="11109" y="10387"/>
                  </a:lnTo>
                  <a:cubicBezTo>
                    <a:pt x="11836" y="10003"/>
                    <a:pt x="12283" y="9756"/>
                    <a:pt x="12289" y="9742"/>
                  </a:cubicBezTo>
                  <a:cubicBezTo>
                    <a:pt x="12317" y="9708"/>
                    <a:pt x="12042" y="9309"/>
                    <a:pt x="12001" y="9289"/>
                  </a:cubicBezTo>
                  <a:cubicBezTo>
                    <a:pt x="12000" y="9288"/>
                    <a:pt x="11999" y="9288"/>
                    <a:pt x="11998" y="9288"/>
                  </a:cubicBezTo>
                  <a:cubicBezTo>
                    <a:pt x="11937" y="9288"/>
                    <a:pt x="11335" y="9687"/>
                    <a:pt x="11335" y="9687"/>
                  </a:cubicBezTo>
                  <a:cubicBezTo>
                    <a:pt x="11157" y="9797"/>
                    <a:pt x="10971" y="9900"/>
                    <a:pt x="10793" y="10003"/>
                  </a:cubicBezTo>
                  <a:cubicBezTo>
                    <a:pt x="10735" y="9932"/>
                    <a:pt x="10623" y="9802"/>
                    <a:pt x="10570" y="9802"/>
                  </a:cubicBezTo>
                  <a:cubicBezTo>
                    <a:pt x="10566" y="9802"/>
                    <a:pt x="10563" y="9802"/>
                    <a:pt x="10559" y="9804"/>
                  </a:cubicBezTo>
                  <a:cubicBezTo>
                    <a:pt x="10511" y="9824"/>
                    <a:pt x="10601" y="9968"/>
                    <a:pt x="10656" y="10058"/>
                  </a:cubicBezTo>
                  <a:cubicBezTo>
                    <a:pt x="10504" y="9948"/>
                    <a:pt x="10353" y="9852"/>
                    <a:pt x="10237" y="9769"/>
                  </a:cubicBezTo>
                  <a:cubicBezTo>
                    <a:pt x="11026" y="9117"/>
                    <a:pt x="11514" y="8692"/>
                    <a:pt x="11527" y="8678"/>
                  </a:cubicBezTo>
                  <a:cubicBezTo>
                    <a:pt x="11541" y="8630"/>
                    <a:pt x="11198" y="8300"/>
                    <a:pt x="11150" y="8286"/>
                  </a:cubicBezTo>
                  <a:cubicBezTo>
                    <a:pt x="11150" y="8286"/>
                    <a:pt x="11149" y="8286"/>
                    <a:pt x="11149" y="8286"/>
                  </a:cubicBezTo>
                  <a:cubicBezTo>
                    <a:pt x="11094" y="8286"/>
                    <a:pt x="10173" y="9160"/>
                    <a:pt x="9969" y="9337"/>
                  </a:cubicBezTo>
                  <a:cubicBezTo>
                    <a:pt x="10038" y="8650"/>
                    <a:pt x="10237" y="6488"/>
                    <a:pt x="10244" y="6254"/>
                  </a:cubicBezTo>
                  <a:cubicBezTo>
                    <a:pt x="10257" y="5973"/>
                    <a:pt x="10518" y="5664"/>
                    <a:pt x="10518" y="5664"/>
                  </a:cubicBezTo>
                  <a:lnTo>
                    <a:pt x="10271" y="5623"/>
                  </a:lnTo>
                  <a:lnTo>
                    <a:pt x="10271" y="5623"/>
                  </a:lnTo>
                  <a:cubicBezTo>
                    <a:pt x="10321" y="5628"/>
                    <a:pt x="10380" y="5630"/>
                    <a:pt x="10446" y="5630"/>
                  </a:cubicBezTo>
                  <a:cubicBezTo>
                    <a:pt x="11004" y="5630"/>
                    <a:pt x="12059" y="5454"/>
                    <a:pt x="12434" y="5190"/>
                  </a:cubicBezTo>
                  <a:cubicBezTo>
                    <a:pt x="12846" y="4895"/>
                    <a:pt x="13450" y="3742"/>
                    <a:pt x="13450" y="3742"/>
                  </a:cubicBezTo>
                  <a:cubicBezTo>
                    <a:pt x="13450" y="3742"/>
                    <a:pt x="14040" y="3515"/>
                    <a:pt x="14081" y="3295"/>
                  </a:cubicBezTo>
                  <a:cubicBezTo>
                    <a:pt x="14116" y="3069"/>
                    <a:pt x="13374" y="2472"/>
                    <a:pt x="13237" y="2458"/>
                  </a:cubicBezTo>
                  <a:cubicBezTo>
                    <a:pt x="13234" y="2457"/>
                    <a:pt x="13230" y="2457"/>
                    <a:pt x="13227" y="2457"/>
                  </a:cubicBezTo>
                  <a:cubicBezTo>
                    <a:pt x="13087" y="2457"/>
                    <a:pt x="12722" y="2712"/>
                    <a:pt x="12722" y="2712"/>
                  </a:cubicBezTo>
                  <a:cubicBezTo>
                    <a:pt x="12660" y="2774"/>
                    <a:pt x="12619" y="2856"/>
                    <a:pt x="12605" y="2945"/>
                  </a:cubicBezTo>
                  <a:lnTo>
                    <a:pt x="11864" y="3220"/>
                  </a:lnTo>
                  <a:cubicBezTo>
                    <a:pt x="11864" y="3220"/>
                    <a:pt x="11184" y="3337"/>
                    <a:pt x="11074" y="3412"/>
                  </a:cubicBezTo>
                  <a:lnTo>
                    <a:pt x="11232" y="3556"/>
                  </a:lnTo>
                  <a:cubicBezTo>
                    <a:pt x="10978" y="3405"/>
                    <a:pt x="10292" y="3337"/>
                    <a:pt x="10292" y="3337"/>
                  </a:cubicBezTo>
                  <a:cubicBezTo>
                    <a:pt x="10292" y="3337"/>
                    <a:pt x="10230" y="3261"/>
                    <a:pt x="10250" y="3240"/>
                  </a:cubicBezTo>
                  <a:cubicBezTo>
                    <a:pt x="10278" y="3213"/>
                    <a:pt x="10216" y="2925"/>
                    <a:pt x="10216" y="2925"/>
                  </a:cubicBezTo>
                  <a:cubicBezTo>
                    <a:pt x="10278" y="2904"/>
                    <a:pt x="10326" y="2870"/>
                    <a:pt x="10374" y="2829"/>
                  </a:cubicBezTo>
                  <a:cubicBezTo>
                    <a:pt x="10429" y="2767"/>
                    <a:pt x="10113" y="2300"/>
                    <a:pt x="10099" y="2259"/>
                  </a:cubicBezTo>
                  <a:cubicBezTo>
                    <a:pt x="10079" y="2211"/>
                    <a:pt x="10175" y="1957"/>
                    <a:pt x="10147" y="1847"/>
                  </a:cubicBezTo>
                  <a:lnTo>
                    <a:pt x="11761" y="1545"/>
                  </a:lnTo>
                  <a:lnTo>
                    <a:pt x="87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900023">
              <a:off x="4399681" y="1818428"/>
              <a:ext cx="800518" cy="801660"/>
            </a:xfrm>
            <a:custGeom>
              <a:avLst/>
              <a:gdLst/>
              <a:ahLst/>
              <a:cxnLst/>
              <a:rect l="l" t="t" r="r" b="b"/>
              <a:pathLst>
                <a:path w="7711" h="7722" extrusionOk="0">
                  <a:moveTo>
                    <a:pt x="478" y="0"/>
                  </a:moveTo>
                  <a:cubicBezTo>
                    <a:pt x="210" y="0"/>
                    <a:pt x="0" y="121"/>
                    <a:pt x="0" y="121"/>
                  </a:cubicBezTo>
                  <a:cubicBezTo>
                    <a:pt x="3131" y="2373"/>
                    <a:pt x="7305" y="7721"/>
                    <a:pt x="7305" y="7721"/>
                  </a:cubicBezTo>
                  <a:lnTo>
                    <a:pt x="7353" y="7687"/>
                  </a:lnTo>
                  <a:cubicBezTo>
                    <a:pt x="7017" y="7268"/>
                    <a:pt x="6687" y="6870"/>
                    <a:pt x="6337" y="6444"/>
                  </a:cubicBezTo>
                  <a:cubicBezTo>
                    <a:pt x="5987" y="6012"/>
                    <a:pt x="5637" y="5593"/>
                    <a:pt x="5280" y="5167"/>
                  </a:cubicBezTo>
                  <a:cubicBezTo>
                    <a:pt x="4923" y="4748"/>
                    <a:pt x="4566" y="4330"/>
                    <a:pt x="4195" y="3918"/>
                  </a:cubicBezTo>
                  <a:cubicBezTo>
                    <a:pt x="3831" y="3506"/>
                    <a:pt x="3461" y="3094"/>
                    <a:pt x="3069" y="2709"/>
                  </a:cubicBezTo>
                  <a:lnTo>
                    <a:pt x="3069" y="2709"/>
                  </a:lnTo>
                  <a:cubicBezTo>
                    <a:pt x="3467" y="3087"/>
                    <a:pt x="3845" y="3492"/>
                    <a:pt x="4223" y="3890"/>
                  </a:cubicBezTo>
                  <a:cubicBezTo>
                    <a:pt x="4593" y="4302"/>
                    <a:pt x="4964" y="4707"/>
                    <a:pt x="5335" y="5126"/>
                  </a:cubicBezTo>
                  <a:cubicBezTo>
                    <a:pt x="5699" y="5538"/>
                    <a:pt x="6062" y="5950"/>
                    <a:pt x="6419" y="6375"/>
                  </a:cubicBezTo>
                  <a:cubicBezTo>
                    <a:pt x="6770" y="6780"/>
                    <a:pt x="7127" y="7192"/>
                    <a:pt x="7470" y="7611"/>
                  </a:cubicBezTo>
                  <a:lnTo>
                    <a:pt x="7710" y="7460"/>
                  </a:lnTo>
                  <a:cubicBezTo>
                    <a:pt x="7710" y="7460"/>
                    <a:pt x="3323" y="1988"/>
                    <a:pt x="975" y="169"/>
                  </a:cubicBezTo>
                  <a:cubicBezTo>
                    <a:pt x="809" y="41"/>
                    <a:pt x="634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900023">
              <a:off x="4875229" y="2665589"/>
              <a:ext cx="293070" cy="260264"/>
            </a:xfrm>
            <a:custGeom>
              <a:avLst/>
              <a:gdLst/>
              <a:ahLst/>
              <a:cxnLst/>
              <a:rect l="l" t="t" r="r" b="b"/>
              <a:pathLst>
                <a:path w="2823" h="2507" extrusionOk="0">
                  <a:moveTo>
                    <a:pt x="2108" y="1"/>
                  </a:moveTo>
                  <a:cubicBezTo>
                    <a:pt x="1909" y="1"/>
                    <a:pt x="1257" y="516"/>
                    <a:pt x="1257" y="516"/>
                  </a:cubicBezTo>
                  <a:lnTo>
                    <a:pt x="1532" y="674"/>
                  </a:lnTo>
                  <a:lnTo>
                    <a:pt x="1333" y="742"/>
                  </a:lnTo>
                  <a:lnTo>
                    <a:pt x="1477" y="921"/>
                  </a:lnTo>
                  <a:lnTo>
                    <a:pt x="1333" y="818"/>
                  </a:lnTo>
                  <a:lnTo>
                    <a:pt x="152" y="1745"/>
                  </a:lnTo>
                  <a:cubicBezTo>
                    <a:pt x="179" y="1813"/>
                    <a:pt x="207" y="1882"/>
                    <a:pt x="220" y="1951"/>
                  </a:cubicBezTo>
                  <a:cubicBezTo>
                    <a:pt x="227" y="2006"/>
                    <a:pt x="1" y="2115"/>
                    <a:pt x="1" y="2115"/>
                  </a:cubicBezTo>
                  <a:cubicBezTo>
                    <a:pt x="1" y="2115"/>
                    <a:pt x="83" y="2315"/>
                    <a:pt x="97" y="2335"/>
                  </a:cubicBezTo>
                  <a:cubicBezTo>
                    <a:pt x="111" y="2356"/>
                    <a:pt x="97" y="2424"/>
                    <a:pt x="97" y="2424"/>
                  </a:cubicBezTo>
                  <a:lnTo>
                    <a:pt x="680" y="2507"/>
                  </a:lnTo>
                  <a:lnTo>
                    <a:pt x="680" y="2507"/>
                  </a:lnTo>
                  <a:lnTo>
                    <a:pt x="632" y="2479"/>
                  </a:lnTo>
                  <a:lnTo>
                    <a:pt x="1017" y="2390"/>
                  </a:lnTo>
                  <a:lnTo>
                    <a:pt x="928" y="2315"/>
                  </a:lnTo>
                  <a:lnTo>
                    <a:pt x="1415" y="2287"/>
                  </a:lnTo>
                  <a:lnTo>
                    <a:pt x="2102" y="2019"/>
                  </a:lnTo>
                  <a:lnTo>
                    <a:pt x="2170" y="1649"/>
                  </a:lnTo>
                  <a:cubicBezTo>
                    <a:pt x="2170" y="1649"/>
                    <a:pt x="2500" y="1216"/>
                    <a:pt x="2541" y="1154"/>
                  </a:cubicBezTo>
                  <a:cubicBezTo>
                    <a:pt x="2582" y="1099"/>
                    <a:pt x="2534" y="1010"/>
                    <a:pt x="2534" y="1010"/>
                  </a:cubicBezTo>
                  <a:lnTo>
                    <a:pt x="2342" y="1031"/>
                  </a:lnTo>
                  <a:cubicBezTo>
                    <a:pt x="2342" y="1031"/>
                    <a:pt x="2768" y="866"/>
                    <a:pt x="2795" y="790"/>
                  </a:cubicBezTo>
                  <a:cubicBezTo>
                    <a:pt x="2822" y="722"/>
                    <a:pt x="2294" y="1"/>
                    <a:pt x="2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/>
          <p:nvPr/>
        </p:nvSpPr>
        <p:spPr>
          <a:xfrm flipH="1">
            <a:off x="6740368" y="-445233"/>
            <a:ext cx="2925311" cy="4995036"/>
          </a:xfrm>
          <a:custGeom>
            <a:avLst/>
            <a:gdLst/>
            <a:ahLst/>
            <a:cxnLst/>
            <a:rect l="l" t="t" r="r" b="b"/>
            <a:pathLst>
              <a:path w="131077" h="223817" extrusionOk="0">
                <a:moveTo>
                  <a:pt x="115274" y="223817"/>
                </a:moveTo>
                <a:lnTo>
                  <a:pt x="0" y="31624"/>
                </a:lnTo>
                <a:lnTo>
                  <a:pt x="73088" y="0"/>
                </a:lnTo>
                <a:lnTo>
                  <a:pt x="131077" y="213839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400" name="Google Shape;400;p16"/>
          <p:cNvSpPr/>
          <p:nvPr/>
        </p:nvSpPr>
        <p:spPr>
          <a:xfrm>
            <a:off x="-961288" y="-549709"/>
            <a:ext cx="7142749" cy="5203679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401" name="Google Shape;401;p16"/>
          <p:cNvSpPr/>
          <p:nvPr/>
        </p:nvSpPr>
        <p:spPr>
          <a:xfrm flipH="1">
            <a:off x="-1257739" y="1033884"/>
            <a:ext cx="6349664" cy="4162816"/>
          </a:xfrm>
          <a:custGeom>
            <a:avLst/>
            <a:gdLst/>
            <a:ahLst/>
            <a:cxnLst/>
            <a:rect l="l" t="t" r="r" b="b"/>
            <a:pathLst>
              <a:path w="284515" h="186527" extrusionOk="0">
                <a:moveTo>
                  <a:pt x="0" y="156397"/>
                </a:moveTo>
                <a:lnTo>
                  <a:pt x="16857" y="186527"/>
                </a:lnTo>
                <a:lnTo>
                  <a:pt x="282172" y="176155"/>
                </a:lnTo>
                <a:lnTo>
                  <a:pt x="284515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402" name="Google Shape;402;p16"/>
          <p:cNvSpPr/>
          <p:nvPr/>
        </p:nvSpPr>
        <p:spPr>
          <a:xfrm flipH="1">
            <a:off x="7398885" y="1459832"/>
            <a:ext cx="4302240" cy="3134294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403" name="Google Shape;403;p16"/>
          <p:cNvSpPr/>
          <p:nvPr/>
        </p:nvSpPr>
        <p:spPr>
          <a:xfrm flipH="1">
            <a:off x="3765264" y="-859375"/>
            <a:ext cx="3007640" cy="5203392"/>
          </a:xfrm>
          <a:custGeom>
            <a:avLst/>
            <a:gdLst/>
            <a:ahLst/>
            <a:cxnLst/>
            <a:rect l="l" t="t" r="r" b="b"/>
            <a:pathLst>
              <a:path w="134766" h="233153" extrusionOk="0">
                <a:moveTo>
                  <a:pt x="0" y="224027"/>
                </a:moveTo>
                <a:lnTo>
                  <a:pt x="11264" y="0"/>
                </a:lnTo>
                <a:lnTo>
                  <a:pt x="134766" y="19045"/>
                </a:lnTo>
                <a:lnTo>
                  <a:pt x="15304" y="233153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404" name="Google Shape;404;p16"/>
          <p:cNvSpPr txBox="1">
            <a:spLocks noGrp="1"/>
          </p:cNvSpPr>
          <p:nvPr>
            <p:ph type="title" hasCustomPrompt="1"/>
          </p:nvPr>
        </p:nvSpPr>
        <p:spPr>
          <a:xfrm>
            <a:off x="705075" y="539500"/>
            <a:ext cx="41418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5" name="Google Shape;405;p16"/>
          <p:cNvSpPr txBox="1">
            <a:spLocks noGrp="1"/>
          </p:cNvSpPr>
          <p:nvPr>
            <p:ph type="subTitle" idx="1"/>
          </p:nvPr>
        </p:nvSpPr>
        <p:spPr>
          <a:xfrm>
            <a:off x="705075" y="1071201"/>
            <a:ext cx="4141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-137850" y="4020450"/>
            <a:ext cx="7004636" cy="1176240"/>
          </a:xfrm>
          <a:custGeom>
            <a:avLst/>
            <a:gdLst/>
            <a:ahLst/>
            <a:cxnLst/>
            <a:rect l="l" t="t" r="r" b="b"/>
            <a:pathLst>
              <a:path w="66197" h="11116" extrusionOk="0">
                <a:moveTo>
                  <a:pt x="9022" y="1"/>
                </a:moveTo>
                <a:lnTo>
                  <a:pt x="8884" y="76"/>
                </a:lnTo>
                <a:lnTo>
                  <a:pt x="8774" y="8"/>
                </a:lnTo>
                <a:lnTo>
                  <a:pt x="8651" y="49"/>
                </a:lnTo>
                <a:lnTo>
                  <a:pt x="8562" y="179"/>
                </a:lnTo>
                <a:lnTo>
                  <a:pt x="8431" y="97"/>
                </a:lnTo>
                <a:lnTo>
                  <a:pt x="8335" y="186"/>
                </a:lnTo>
                <a:lnTo>
                  <a:pt x="8232" y="255"/>
                </a:lnTo>
                <a:lnTo>
                  <a:pt x="8081" y="70"/>
                </a:lnTo>
                <a:lnTo>
                  <a:pt x="8006" y="282"/>
                </a:lnTo>
                <a:lnTo>
                  <a:pt x="7903" y="344"/>
                </a:lnTo>
                <a:lnTo>
                  <a:pt x="7758" y="186"/>
                </a:lnTo>
                <a:lnTo>
                  <a:pt x="7642" y="173"/>
                </a:lnTo>
                <a:lnTo>
                  <a:pt x="7559" y="351"/>
                </a:lnTo>
                <a:lnTo>
                  <a:pt x="7429" y="255"/>
                </a:lnTo>
                <a:lnTo>
                  <a:pt x="7319" y="317"/>
                </a:lnTo>
                <a:lnTo>
                  <a:pt x="7202" y="289"/>
                </a:lnTo>
                <a:lnTo>
                  <a:pt x="7099" y="337"/>
                </a:lnTo>
                <a:lnTo>
                  <a:pt x="6996" y="433"/>
                </a:lnTo>
                <a:lnTo>
                  <a:pt x="6880" y="406"/>
                </a:lnTo>
                <a:lnTo>
                  <a:pt x="6763" y="392"/>
                </a:lnTo>
                <a:lnTo>
                  <a:pt x="6674" y="530"/>
                </a:lnTo>
                <a:lnTo>
                  <a:pt x="6550" y="482"/>
                </a:lnTo>
                <a:lnTo>
                  <a:pt x="6447" y="557"/>
                </a:lnTo>
                <a:lnTo>
                  <a:pt x="6330" y="543"/>
                </a:lnTo>
                <a:lnTo>
                  <a:pt x="6227" y="598"/>
                </a:lnTo>
                <a:lnTo>
                  <a:pt x="6104" y="543"/>
                </a:lnTo>
                <a:lnTo>
                  <a:pt x="6008" y="674"/>
                </a:lnTo>
                <a:lnTo>
                  <a:pt x="5864" y="488"/>
                </a:lnTo>
                <a:lnTo>
                  <a:pt x="5781" y="660"/>
                </a:lnTo>
                <a:lnTo>
                  <a:pt x="5637" y="523"/>
                </a:lnTo>
                <a:lnTo>
                  <a:pt x="5534" y="591"/>
                </a:lnTo>
                <a:lnTo>
                  <a:pt x="5458" y="784"/>
                </a:lnTo>
                <a:lnTo>
                  <a:pt x="5335" y="742"/>
                </a:lnTo>
                <a:lnTo>
                  <a:pt x="5211" y="708"/>
                </a:lnTo>
                <a:lnTo>
                  <a:pt x="5108" y="612"/>
                </a:lnTo>
                <a:lnTo>
                  <a:pt x="4971" y="818"/>
                </a:lnTo>
                <a:lnTo>
                  <a:pt x="4889" y="653"/>
                </a:lnTo>
                <a:lnTo>
                  <a:pt x="4751" y="756"/>
                </a:lnTo>
                <a:lnTo>
                  <a:pt x="4655" y="653"/>
                </a:lnTo>
                <a:lnTo>
                  <a:pt x="4539" y="639"/>
                </a:lnTo>
                <a:lnTo>
                  <a:pt x="4422" y="619"/>
                </a:lnTo>
                <a:lnTo>
                  <a:pt x="4298" y="674"/>
                </a:lnTo>
                <a:lnTo>
                  <a:pt x="4216" y="502"/>
                </a:lnTo>
                <a:lnTo>
                  <a:pt x="4099" y="502"/>
                </a:lnTo>
                <a:lnTo>
                  <a:pt x="3962" y="578"/>
                </a:lnTo>
                <a:lnTo>
                  <a:pt x="3852" y="564"/>
                </a:lnTo>
                <a:lnTo>
                  <a:pt x="3742" y="530"/>
                </a:lnTo>
                <a:lnTo>
                  <a:pt x="3653" y="365"/>
                </a:lnTo>
                <a:lnTo>
                  <a:pt x="3536" y="372"/>
                </a:lnTo>
                <a:lnTo>
                  <a:pt x="3433" y="310"/>
                </a:lnTo>
                <a:lnTo>
                  <a:pt x="3289" y="420"/>
                </a:lnTo>
                <a:lnTo>
                  <a:pt x="3193" y="330"/>
                </a:lnTo>
                <a:lnTo>
                  <a:pt x="3076" y="337"/>
                </a:lnTo>
                <a:lnTo>
                  <a:pt x="2959" y="303"/>
                </a:lnTo>
                <a:lnTo>
                  <a:pt x="2850" y="296"/>
                </a:lnTo>
                <a:lnTo>
                  <a:pt x="2733" y="337"/>
                </a:lnTo>
                <a:lnTo>
                  <a:pt x="2623" y="358"/>
                </a:lnTo>
                <a:lnTo>
                  <a:pt x="2520" y="475"/>
                </a:lnTo>
                <a:lnTo>
                  <a:pt x="2397" y="385"/>
                </a:lnTo>
                <a:lnTo>
                  <a:pt x="2273" y="262"/>
                </a:lnTo>
                <a:lnTo>
                  <a:pt x="2170" y="413"/>
                </a:lnTo>
                <a:lnTo>
                  <a:pt x="2060" y="447"/>
                </a:lnTo>
                <a:lnTo>
                  <a:pt x="1950" y="530"/>
                </a:lnTo>
                <a:lnTo>
                  <a:pt x="1820" y="317"/>
                </a:lnTo>
                <a:lnTo>
                  <a:pt x="1724" y="543"/>
                </a:lnTo>
                <a:lnTo>
                  <a:pt x="1607" y="454"/>
                </a:lnTo>
                <a:lnTo>
                  <a:pt x="1497" y="523"/>
                </a:lnTo>
                <a:lnTo>
                  <a:pt x="1374" y="440"/>
                </a:lnTo>
                <a:lnTo>
                  <a:pt x="1264" y="461"/>
                </a:lnTo>
                <a:lnTo>
                  <a:pt x="1154" y="557"/>
                </a:lnTo>
                <a:lnTo>
                  <a:pt x="1030" y="427"/>
                </a:lnTo>
                <a:lnTo>
                  <a:pt x="927" y="536"/>
                </a:lnTo>
                <a:lnTo>
                  <a:pt x="811" y="557"/>
                </a:lnTo>
                <a:lnTo>
                  <a:pt x="687" y="406"/>
                </a:lnTo>
                <a:lnTo>
                  <a:pt x="591" y="612"/>
                </a:lnTo>
                <a:lnTo>
                  <a:pt x="474" y="550"/>
                </a:lnTo>
                <a:lnTo>
                  <a:pt x="351" y="488"/>
                </a:lnTo>
                <a:lnTo>
                  <a:pt x="234" y="427"/>
                </a:lnTo>
                <a:lnTo>
                  <a:pt x="179" y="571"/>
                </a:lnTo>
                <a:lnTo>
                  <a:pt x="55" y="626"/>
                </a:lnTo>
                <a:lnTo>
                  <a:pt x="179" y="756"/>
                </a:lnTo>
                <a:lnTo>
                  <a:pt x="186" y="873"/>
                </a:lnTo>
                <a:lnTo>
                  <a:pt x="97" y="983"/>
                </a:lnTo>
                <a:lnTo>
                  <a:pt x="110" y="1093"/>
                </a:lnTo>
                <a:lnTo>
                  <a:pt x="227" y="1209"/>
                </a:lnTo>
                <a:lnTo>
                  <a:pt x="158" y="1319"/>
                </a:lnTo>
                <a:lnTo>
                  <a:pt x="0" y="1436"/>
                </a:lnTo>
                <a:lnTo>
                  <a:pt x="152" y="1546"/>
                </a:lnTo>
                <a:lnTo>
                  <a:pt x="138" y="1662"/>
                </a:lnTo>
                <a:lnTo>
                  <a:pt x="248" y="1772"/>
                </a:lnTo>
                <a:lnTo>
                  <a:pt x="158" y="1882"/>
                </a:lnTo>
                <a:lnTo>
                  <a:pt x="14" y="1999"/>
                </a:lnTo>
                <a:lnTo>
                  <a:pt x="179" y="2109"/>
                </a:lnTo>
                <a:lnTo>
                  <a:pt x="138" y="2225"/>
                </a:lnTo>
                <a:lnTo>
                  <a:pt x="213" y="2335"/>
                </a:lnTo>
                <a:lnTo>
                  <a:pt x="131" y="2452"/>
                </a:lnTo>
                <a:lnTo>
                  <a:pt x="179" y="2562"/>
                </a:lnTo>
                <a:lnTo>
                  <a:pt x="234" y="2672"/>
                </a:lnTo>
                <a:lnTo>
                  <a:pt x="145" y="2788"/>
                </a:lnTo>
                <a:lnTo>
                  <a:pt x="179" y="2898"/>
                </a:lnTo>
                <a:lnTo>
                  <a:pt x="200" y="3015"/>
                </a:lnTo>
                <a:lnTo>
                  <a:pt x="200" y="3125"/>
                </a:lnTo>
                <a:lnTo>
                  <a:pt x="248" y="3235"/>
                </a:lnTo>
                <a:lnTo>
                  <a:pt x="131" y="3351"/>
                </a:lnTo>
                <a:lnTo>
                  <a:pt x="62" y="3461"/>
                </a:lnTo>
                <a:lnTo>
                  <a:pt x="83" y="3571"/>
                </a:lnTo>
                <a:lnTo>
                  <a:pt x="62" y="3688"/>
                </a:lnTo>
                <a:lnTo>
                  <a:pt x="234" y="3797"/>
                </a:lnTo>
                <a:lnTo>
                  <a:pt x="28" y="3914"/>
                </a:lnTo>
                <a:lnTo>
                  <a:pt x="138" y="4024"/>
                </a:lnTo>
                <a:lnTo>
                  <a:pt x="248" y="4134"/>
                </a:lnTo>
                <a:lnTo>
                  <a:pt x="131" y="4251"/>
                </a:lnTo>
                <a:lnTo>
                  <a:pt x="90" y="4360"/>
                </a:lnTo>
                <a:lnTo>
                  <a:pt x="76" y="4470"/>
                </a:lnTo>
                <a:lnTo>
                  <a:pt x="69" y="4587"/>
                </a:lnTo>
                <a:lnTo>
                  <a:pt x="103" y="4697"/>
                </a:lnTo>
                <a:lnTo>
                  <a:pt x="227" y="4807"/>
                </a:lnTo>
                <a:lnTo>
                  <a:pt x="131" y="4923"/>
                </a:lnTo>
                <a:lnTo>
                  <a:pt x="42" y="5033"/>
                </a:lnTo>
                <a:lnTo>
                  <a:pt x="248" y="5150"/>
                </a:lnTo>
                <a:lnTo>
                  <a:pt x="172" y="5260"/>
                </a:lnTo>
                <a:lnTo>
                  <a:pt x="145" y="5370"/>
                </a:lnTo>
                <a:lnTo>
                  <a:pt x="83" y="5486"/>
                </a:lnTo>
                <a:lnTo>
                  <a:pt x="7" y="5596"/>
                </a:lnTo>
                <a:lnTo>
                  <a:pt x="76" y="5713"/>
                </a:lnTo>
                <a:lnTo>
                  <a:pt x="172" y="5823"/>
                </a:lnTo>
                <a:lnTo>
                  <a:pt x="206" y="5933"/>
                </a:lnTo>
                <a:lnTo>
                  <a:pt x="145" y="6049"/>
                </a:lnTo>
                <a:lnTo>
                  <a:pt x="62" y="6159"/>
                </a:lnTo>
                <a:lnTo>
                  <a:pt x="124" y="6269"/>
                </a:lnTo>
                <a:lnTo>
                  <a:pt x="62" y="6386"/>
                </a:lnTo>
                <a:lnTo>
                  <a:pt x="255" y="6496"/>
                </a:lnTo>
                <a:lnTo>
                  <a:pt x="248" y="6612"/>
                </a:lnTo>
                <a:lnTo>
                  <a:pt x="76" y="6722"/>
                </a:lnTo>
                <a:lnTo>
                  <a:pt x="62" y="6832"/>
                </a:lnTo>
                <a:lnTo>
                  <a:pt x="55" y="6949"/>
                </a:lnTo>
                <a:lnTo>
                  <a:pt x="131" y="7059"/>
                </a:lnTo>
                <a:lnTo>
                  <a:pt x="76" y="7168"/>
                </a:lnTo>
                <a:lnTo>
                  <a:pt x="35" y="7285"/>
                </a:lnTo>
                <a:lnTo>
                  <a:pt x="179" y="7395"/>
                </a:lnTo>
                <a:lnTo>
                  <a:pt x="97" y="7512"/>
                </a:lnTo>
                <a:lnTo>
                  <a:pt x="90" y="7621"/>
                </a:lnTo>
                <a:lnTo>
                  <a:pt x="0" y="7731"/>
                </a:lnTo>
                <a:lnTo>
                  <a:pt x="124" y="7848"/>
                </a:lnTo>
                <a:lnTo>
                  <a:pt x="76" y="7958"/>
                </a:lnTo>
                <a:lnTo>
                  <a:pt x="152" y="8068"/>
                </a:lnTo>
                <a:lnTo>
                  <a:pt x="76" y="8184"/>
                </a:lnTo>
                <a:lnTo>
                  <a:pt x="186" y="8294"/>
                </a:lnTo>
                <a:lnTo>
                  <a:pt x="49" y="8404"/>
                </a:lnTo>
                <a:lnTo>
                  <a:pt x="83" y="8521"/>
                </a:lnTo>
                <a:lnTo>
                  <a:pt x="152" y="8631"/>
                </a:lnTo>
                <a:lnTo>
                  <a:pt x="83" y="8747"/>
                </a:lnTo>
                <a:lnTo>
                  <a:pt x="97" y="8857"/>
                </a:lnTo>
                <a:lnTo>
                  <a:pt x="124" y="8967"/>
                </a:lnTo>
                <a:lnTo>
                  <a:pt x="7" y="9084"/>
                </a:lnTo>
                <a:lnTo>
                  <a:pt x="97" y="9194"/>
                </a:lnTo>
                <a:lnTo>
                  <a:pt x="110" y="9303"/>
                </a:lnTo>
                <a:lnTo>
                  <a:pt x="97" y="9420"/>
                </a:lnTo>
                <a:lnTo>
                  <a:pt x="49" y="9530"/>
                </a:lnTo>
                <a:lnTo>
                  <a:pt x="55" y="9640"/>
                </a:lnTo>
                <a:lnTo>
                  <a:pt x="35" y="9757"/>
                </a:lnTo>
                <a:lnTo>
                  <a:pt x="206" y="9866"/>
                </a:lnTo>
                <a:lnTo>
                  <a:pt x="97" y="9976"/>
                </a:lnTo>
                <a:lnTo>
                  <a:pt x="110" y="10093"/>
                </a:lnTo>
                <a:lnTo>
                  <a:pt x="103" y="10203"/>
                </a:lnTo>
                <a:lnTo>
                  <a:pt x="255" y="10313"/>
                </a:lnTo>
                <a:lnTo>
                  <a:pt x="124" y="10429"/>
                </a:lnTo>
                <a:lnTo>
                  <a:pt x="193" y="10539"/>
                </a:lnTo>
                <a:lnTo>
                  <a:pt x="0" y="10649"/>
                </a:lnTo>
                <a:lnTo>
                  <a:pt x="255" y="10766"/>
                </a:lnTo>
                <a:lnTo>
                  <a:pt x="152" y="10876"/>
                </a:lnTo>
                <a:lnTo>
                  <a:pt x="103" y="11013"/>
                </a:lnTo>
                <a:lnTo>
                  <a:pt x="103" y="11013"/>
                </a:lnTo>
                <a:lnTo>
                  <a:pt x="241" y="10931"/>
                </a:lnTo>
                <a:lnTo>
                  <a:pt x="357" y="10931"/>
                </a:lnTo>
                <a:lnTo>
                  <a:pt x="467" y="10883"/>
                </a:lnTo>
                <a:lnTo>
                  <a:pt x="584" y="11013"/>
                </a:lnTo>
                <a:lnTo>
                  <a:pt x="694" y="10883"/>
                </a:lnTo>
                <a:lnTo>
                  <a:pt x="811" y="11095"/>
                </a:lnTo>
                <a:lnTo>
                  <a:pt x="920" y="10944"/>
                </a:lnTo>
                <a:lnTo>
                  <a:pt x="1037" y="11116"/>
                </a:lnTo>
                <a:lnTo>
                  <a:pt x="1147" y="11095"/>
                </a:lnTo>
                <a:lnTo>
                  <a:pt x="1264" y="10951"/>
                </a:lnTo>
                <a:lnTo>
                  <a:pt x="1374" y="11047"/>
                </a:lnTo>
                <a:lnTo>
                  <a:pt x="1490" y="10869"/>
                </a:lnTo>
                <a:lnTo>
                  <a:pt x="1600" y="11013"/>
                </a:lnTo>
                <a:lnTo>
                  <a:pt x="1717" y="11047"/>
                </a:lnTo>
                <a:lnTo>
                  <a:pt x="1827" y="10951"/>
                </a:lnTo>
                <a:lnTo>
                  <a:pt x="1943" y="11013"/>
                </a:lnTo>
                <a:lnTo>
                  <a:pt x="2053" y="10903"/>
                </a:lnTo>
                <a:lnTo>
                  <a:pt x="2170" y="10862"/>
                </a:lnTo>
                <a:lnTo>
                  <a:pt x="2280" y="10903"/>
                </a:lnTo>
                <a:lnTo>
                  <a:pt x="2397" y="11102"/>
                </a:lnTo>
                <a:lnTo>
                  <a:pt x="2506" y="10924"/>
                </a:lnTo>
                <a:lnTo>
                  <a:pt x="2616" y="10931"/>
                </a:lnTo>
                <a:lnTo>
                  <a:pt x="2733" y="10917"/>
                </a:lnTo>
                <a:lnTo>
                  <a:pt x="2843" y="11075"/>
                </a:lnTo>
                <a:lnTo>
                  <a:pt x="2959" y="10958"/>
                </a:lnTo>
                <a:lnTo>
                  <a:pt x="3069" y="11082"/>
                </a:lnTo>
                <a:lnTo>
                  <a:pt x="3186" y="10985"/>
                </a:lnTo>
                <a:lnTo>
                  <a:pt x="3296" y="11068"/>
                </a:lnTo>
                <a:lnTo>
                  <a:pt x="3413" y="10876"/>
                </a:lnTo>
                <a:lnTo>
                  <a:pt x="3522" y="10883"/>
                </a:lnTo>
                <a:lnTo>
                  <a:pt x="3632" y="10972"/>
                </a:lnTo>
                <a:lnTo>
                  <a:pt x="3749" y="11054"/>
                </a:lnTo>
                <a:lnTo>
                  <a:pt x="3859" y="10937"/>
                </a:lnTo>
                <a:lnTo>
                  <a:pt x="3976" y="11082"/>
                </a:lnTo>
                <a:lnTo>
                  <a:pt x="4085" y="10896"/>
                </a:lnTo>
                <a:lnTo>
                  <a:pt x="4195" y="11082"/>
                </a:lnTo>
                <a:lnTo>
                  <a:pt x="4312" y="10972"/>
                </a:lnTo>
                <a:lnTo>
                  <a:pt x="4422" y="11095"/>
                </a:lnTo>
                <a:lnTo>
                  <a:pt x="4539" y="10910"/>
                </a:lnTo>
                <a:lnTo>
                  <a:pt x="4648" y="10869"/>
                </a:lnTo>
                <a:lnTo>
                  <a:pt x="4765" y="11034"/>
                </a:lnTo>
                <a:lnTo>
                  <a:pt x="4875" y="10999"/>
                </a:lnTo>
                <a:lnTo>
                  <a:pt x="4985" y="11116"/>
                </a:lnTo>
                <a:lnTo>
                  <a:pt x="5101" y="10910"/>
                </a:lnTo>
                <a:lnTo>
                  <a:pt x="5211" y="10992"/>
                </a:lnTo>
                <a:lnTo>
                  <a:pt x="5328" y="11034"/>
                </a:lnTo>
                <a:lnTo>
                  <a:pt x="5438" y="11047"/>
                </a:lnTo>
                <a:lnTo>
                  <a:pt x="5555" y="10999"/>
                </a:lnTo>
                <a:lnTo>
                  <a:pt x="5664" y="10910"/>
                </a:lnTo>
                <a:lnTo>
                  <a:pt x="5774" y="11082"/>
                </a:lnTo>
                <a:lnTo>
                  <a:pt x="5891" y="11047"/>
                </a:lnTo>
                <a:lnTo>
                  <a:pt x="6001" y="11054"/>
                </a:lnTo>
                <a:lnTo>
                  <a:pt x="6118" y="11006"/>
                </a:lnTo>
                <a:lnTo>
                  <a:pt x="6227" y="11116"/>
                </a:lnTo>
                <a:lnTo>
                  <a:pt x="6344" y="10992"/>
                </a:lnTo>
                <a:lnTo>
                  <a:pt x="6454" y="10992"/>
                </a:lnTo>
                <a:lnTo>
                  <a:pt x="6564" y="10958"/>
                </a:lnTo>
                <a:lnTo>
                  <a:pt x="6680" y="11020"/>
                </a:lnTo>
                <a:lnTo>
                  <a:pt x="6790" y="10869"/>
                </a:lnTo>
                <a:lnTo>
                  <a:pt x="6907" y="11061"/>
                </a:lnTo>
                <a:lnTo>
                  <a:pt x="7017" y="10979"/>
                </a:lnTo>
                <a:lnTo>
                  <a:pt x="7134" y="11020"/>
                </a:lnTo>
                <a:lnTo>
                  <a:pt x="7243" y="11034"/>
                </a:lnTo>
                <a:lnTo>
                  <a:pt x="7353" y="10917"/>
                </a:lnTo>
                <a:lnTo>
                  <a:pt x="7470" y="11047"/>
                </a:lnTo>
                <a:lnTo>
                  <a:pt x="7580" y="10999"/>
                </a:lnTo>
                <a:lnTo>
                  <a:pt x="7697" y="10917"/>
                </a:lnTo>
                <a:lnTo>
                  <a:pt x="7806" y="11082"/>
                </a:lnTo>
                <a:lnTo>
                  <a:pt x="7916" y="10972"/>
                </a:lnTo>
                <a:lnTo>
                  <a:pt x="8033" y="10931"/>
                </a:lnTo>
                <a:lnTo>
                  <a:pt x="8143" y="11027"/>
                </a:lnTo>
                <a:lnTo>
                  <a:pt x="8260" y="11006"/>
                </a:lnTo>
                <a:lnTo>
                  <a:pt x="8369" y="11082"/>
                </a:lnTo>
                <a:lnTo>
                  <a:pt x="8486" y="11102"/>
                </a:lnTo>
                <a:lnTo>
                  <a:pt x="8596" y="11068"/>
                </a:lnTo>
                <a:lnTo>
                  <a:pt x="8706" y="11040"/>
                </a:lnTo>
                <a:lnTo>
                  <a:pt x="8822" y="11034"/>
                </a:lnTo>
                <a:lnTo>
                  <a:pt x="8932" y="10883"/>
                </a:lnTo>
                <a:lnTo>
                  <a:pt x="9049" y="11061"/>
                </a:lnTo>
                <a:lnTo>
                  <a:pt x="9159" y="10862"/>
                </a:lnTo>
                <a:lnTo>
                  <a:pt x="9269" y="11109"/>
                </a:lnTo>
                <a:lnTo>
                  <a:pt x="9385" y="10896"/>
                </a:lnTo>
                <a:lnTo>
                  <a:pt x="9495" y="10924"/>
                </a:lnTo>
                <a:lnTo>
                  <a:pt x="9612" y="10985"/>
                </a:lnTo>
                <a:lnTo>
                  <a:pt x="9722" y="10985"/>
                </a:lnTo>
                <a:lnTo>
                  <a:pt x="9832" y="11061"/>
                </a:lnTo>
                <a:lnTo>
                  <a:pt x="9948" y="10917"/>
                </a:lnTo>
                <a:lnTo>
                  <a:pt x="10058" y="10924"/>
                </a:lnTo>
                <a:lnTo>
                  <a:pt x="10175" y="10896"/>
                </a:lnTo>
                <a:lnTo>
                  <a:pt x="10285" y="10944"/>
                </a:lnTo>
                <a:lnTo>
                  <a:pt x="10402" y="11082"/>
                </a:lnTo>
                <a:lnTo>
                  <a:pt x="10511" y="11088"/>
                </a:lnTo>
                <a:lnTo>
                  <a:pt x="10621" y="10869"/>
                </a:lnTo>
                <a:lnTo>
                  <a:pt x="10738" y="10979"/>
                </a:lnTo>
                <a:lnTo>
                  <a:pt x="10848" y="11047"/>
                </a:lnTo>
                <a:lnTo>
                  <a:pt x="10958" y="11013"/>
                </a:lnTo>
                <a:lnTo>
                  <a:pt x="11074" y="10883"/>
                </a:lnTo>
                <a:lnTo>
                  <a:pt x="11184" y="10903"/>
                </a:lnTo>
                <a:lnTo>
                  <a:pt x="11301" y="11054"/>
                </a:lnTo>
                <a:lnTo>
                  <a:pt x="11411" y="10999"/>
                </a:lnTo>
                <a:lnTo>
                  <a:pt x="11521" y="11054"/>
                </a:lnTo>
                <a:lnTo>
                  <a:pt x="11637" y="11109"/>
                </a:lnTo>
                <a:lnTo>
                  <a:pt x="11747" y="11068"/>
                </a:lnTo>
                <a:lnTo>
                  <a:pt x="11857" y="11047"/>
                </a:lnTo>
                <a:lnTo>
                  <a:pt x="11974" y="11061"/>
                </a:lnTo>
                <a:lnTo>
                  <a:pt x="12084" y="11102"/>
                </a:lnTo>
                <a:lnTo>
                  <a:pt x="12193" y="11109"/>
                </a:lnTo>
                <a:lnTo>
                  <a:pt x="12310" y="10979"/>
                </a:lnTo>
                <a:lnTo>
                  <a:pt x="12420" y="10972"/>
                </a:lnTo>
                <a:lnTo>
                  <a:pt x="12537" y="11088"/>
                </a:lnTo>
                <a:lnTo>
                  <a:pt x="12646" y="11109"/>
                </a:lnTo>
                <a:lnTo>
                  <a:pt x="12756" y="10972"/>
                </a:lnTo>
                <a:lnTo>
                  <a:pt x="12873" y="10931"/>
                </a:lnTo>
                <a:lnTo>
                  <a:pt x="12983" y="10999"/>
                </a:lnTo>
                <a:lnTo>
                  <a:pt x="13100" y="11054"/>
                </a:lnTo>
                <a:lnTo>
                  <a:pt x="13209" y="11061"/>
                </a:lnTo>
                <a:lnTo>
                  <a:pt x="13319" y="11047"/>
                </a:lnTo>
                <a:lnTo>
                  <a:pt x="13436" y="10917"/>
                </a:lnTo>
                <a:lnTo>
                  <a:pt x="13546" y="11088"/>
                </a:lnTo>
                <a:lnTo>
                  <a:pt x="13663" y="11020"/>
                </a:lnTo>
                <a:lnTo>
                  <a:pt x="13772" y="11047"/>
                </a:lnTo>
                <a:lnTo>
                  <a:pt x="13882" y="11040"/>
                </a:lnTo>
                <a:lnTo>
                  <a:pt x="13999" y="11102"/>
                </a:lnTo>
                <a:lnTo>
                  <a:pt x="14109" y="10917"/>
                </a:lnTo>
                <a:lnTo>
                  <a:pt x="14219" y="11027"/>
                </a:lnTo>
                <a:lnTo>
                  <a:pt x="14335" y="11013"/>
                </a:lnTo>
                <a:lnTo>
                  <a:pt x="14445" y="11095"/>
                </a:lnTo>
                <a:lnTo>
                  <a:pt x="14562" y="10917"/>
                </a:lnTo>
                <a:lnTo>
                  <a:pt x="14672" y="10985"/>
                </a:lnTo>
                <a:lnTo>
                  <a:pt x="14782" y="10910"/>
                </a:lnTo>
                <a:lnTo>
                  <a:pt x="14898" y="10951"/>
                </a:lnTo>
                <a:lnTo>
                  <a:pt x="15008" y="10931"/>
                </a:lnTo>
                <a:lnTo>
                  <a:pt x="15118" y="10903"/>
                </a:lnTo>
                <a:lnTo>
                  <a:pt x="15228" y="10903"/>
                </a:lnTo>
                <a:lnTo>
                  <a:pt x="15345" y="11020"/>
                </a:lnTo>
                <a:lnTo>
                  <a:pt x="15454" y="10985"/>
                </a:lnTo>
                <a:lnTo>
                  <a:pt x="15564" y="10931"/>
                </a:lnTo>
                <a:lnTo>
                  <a:pt x="15681" y="11006"/>
                </a:lnTo>
                <a:lnTo>
                  <a:pt x="15791" y="11006"/>
                </a:lnTo>
                <a:lnTo>
                  <a:pt x="15908" y="11082"/>
                </a:lnTo>
                <a:lnTo>
                  <a:pt x="16017" y="10903"/>
                </a:lnTo>
                <a:lnTo>
                  <a:pt x="16127" y="10903"/>
                </a:lnTo>
                <a:lnTo>
                  <a:pt x="16244" y="10999"/>
                </a:lnTo>
                <a:lnTo>
                  <a:pt x="16354" y="10903"/>
                </a:lnTo>
                <a:lnTo>
                  <a:pt x="16470" y="10985"/>
                </a:lnTo>
                <a:lnTo>
                  <a:pt x="16580" y="10944"/>
                </a:lnTo>
                <a:lnTo>
                  <a:pt x="16690" y="10999"/>
                </a:lnTo>
                <a:lnTo>
                  <a:pt x="16807" y="11047"/>
                </a:lnTo>
                <a:lnTo>
                  <a:pt x="16917" y="10876"/>
                </a:lnTo>
                <a:lnTo>
                  <a:pt x="17027" y="10876"/>
                </a:lnTo>
                <a:lnTo>
                  <a:pt x="17143" y="11075"/>
                </a:lnTo>
                <a:lnTo>
                  <a:pt x="17253" y="10876"/>
                </a:lnTo>
                <a:lnTo>
                  <a:pt x="17370" y="11054"/>
                </a:lnTo>
                <a:lnTo>
                  <a:pt x="17480" y="10876"/>
                </a:lnTo>
                <a:lnTo>
                  <a:pt x="17590" y="10992"/>
                </a:lnTo>
                <a:lnTo>
                  <a:pt x="17706" y="10958"/>
                </a:lnTo>
                <a:lnTo>
                  <a:pt x="17816" y="10896"/>
                </a:lnTo>
                <a:lnTo>
                  <a:pt x="17933" y="10896"/>
                </a:lnTo>
                <a:lnTo>
                  <a:pt x="18043" y="10958"/>
                </a:lnTo>
                <a:lnTo>
                  <a:pt x="18153" y="10972"/>
                </a:lnTo>
                <a:lnTo>
                  <a:pt x="18269" y="10999"/>
                </a:lnTo>
                <a:lnTo>
                  <a:pt x="18379" y="11068"/>
                </a:lnTo>
                <a:lnTo>
                  <a:pt x="18496" y="10869"/>
                </a:lnTo>
                <a:lnTo>
                  <a:pt x="18606" y="11075"/>
                </a:lnTo>
                <a:lnTo>
                  <a:pt x="18715" y="10979"/>
                </a:lnTo>
                <a:lnTo>
                  <a:pt x="18832" y="10903"/>
                </a:lnTo>
                <a:lnTo>
                  <a:pt x="18942" y="11061"/>
                </a:lnTo>
                <a:lnTo>
                  <a:pt x="19059" y="11054"/>
                </a:lnTo>
                <a:lnTo>
                  <a:pt x="19169" y="11034"/>
                </a:lnTo>
                <a:lnTo>
                  <a:pt x="19278" y="10985"/>
                </a:lnTo>
                <a:lnTo>
                  <a:pt x="19395" y="10876"/>
                </a:lnTo>
                <a:lnTo>
                  <a:pt x="19505" y="11013"/>
                </a:lnTo>
                <a:lnTo>
                  <a:pt x="19615" y="10924"/>
                </a:lnTo>
                <a:lnTo>
                  <a:pt x="19732" y="10903"/>
                </a:lnTo>
                <a:lnTo>
                  <a:pt x="19841" y="10979"/>
                </a:lnTo>
                <a:lnTo>
                  <a:pt x="19958" y="10979"/>
                </a:lnTo>
                <a:lnTo>
                  <a:pt x="20068" y="10972"/>
                </a:lnTo>
                <a:lnTo>
                  <a:pt x="20178" y="10992"/>
                </a:lnTo>
                <a:lnTo>
                  <a:pt x="20295" y="10910"/>
                </a:lnTo>
                <a:lnTo>
                  <a:pt x="20404" y="11047"/>
                </a:lnTo>
                <a:lnTo>
                  <a:pt x="20521" y="10931"/>
                </a:lnTo>
                <a:lnTo>
                  <a:pt x="20631" y="10903"/>
                </a:lnTo>
                <a:lnTo>
                  <a:pt x="20741" y="10889"/>
                </a:lnTo>
                <a:lnTo>
                  <a:pt x="20857" y="11102"/>
                </a:lnTo>
                <a:lnTo>
                  <a:pt x="20967" y="10951"/>
                </a:lnTo>
                <a:lnTo>
                  <a:pt x="21084" y="10965"/>
                </a:lnTo>
                <a:lnTo>
                  <a:pt x="21194" y="10889"/>
                </a:lnTo>
                <a:lnTo>
                  <a:pt x="21304" y="10937"/>
                </a:lnTo>
                <a:lnTo>
                  <a:pt x="21420" y="10979"/>
                </a:lnTo>
                <a:lnTo>
                  <a:pt x="21530" y="10979"/>
                </a:lnTo>
                <a:lnTo>
                  <a:pt x="21647" y="10876"/>
                </a:lnTo>
                <a:lnTo>
                  <a:pt x="21757" y="10972"/>
                </a:lnTo>
                <a:lnTo>
                  <a:pt x="21867" y="10944"/>
                </a:lnTo>
                <a:lnTo>
                  <a:pt x="21983" y="11054"/>
                </a:lnTo>
                <a:lnTo>
                  <a:pt x="22093" y="11109"/>
                </a:lnTo>
                <a:lnTo>
                  <a:pt x="22203" y="10951"/>
                </a:lnTo>
                <a:lnTo>
                  <a:pt x="22320" y="10958"/>
                </a:lnTo>
                <a:lnTo>
                  <a:pt x="22430" y="10979"/>
                </a:lnTo>
                <a:lnTo>
                  <a:pt x="22546" y="11054"/>
                </a:lnTo>
                <a:lnTo>
                  <a:pt x="22656" y="10958"/>
                </a:lnTo>
                <a:lnTo>
                  <a:pt x="22766" y="11095"/>
                </a:lnTo>
                <a:lnTo>
                  <a:pt x="22883" y="10862"/>
                </a:lnTo>
                <a:lnTo>
                  <a:pt x="22993" y="10876"/>
                </a:lnTo>
                <a:lnTo>
                  <a:pt x="23102" y="11068"/>
                </a:lnTo>
                <a:lnTo>
                  <a:pt x="23219" y="10889"/>
                </a:lnTo>
                <a:lnTo>
                  <a:pt x="23329" y="10917"/>
                </a:lnTo>
                <a:lnTo>
                  <a:pt x="23446" y="11013"/>
                </a:lnTo>
                <a:lnTo>
                  <a:pt x="23556" y="10992"/>
                </a:lnTo>
                <a:lnTo>
                  <a:pt x="23665" y="11006"/>
                </a:lnTo>
                <a:lnTo>
                  <a:pt x="23782" y="11034"/>
                </a:lnTo>
                <a:lnTo>
                  <a:pt x="23892" y="11013"/>
                </a:lnTo>
                <a:lnTo>
                  <a:pt x="24002" y="11047"/>
                </a:lnTo>
                <a:lnTo>
                  <a:pt x="24119" y="10910"/>
                </a:lnTo>
                <a:lnTo>
                  <a:pt x="24228" y="11013"/>
                </a:lnTo>
                <a:lnTo>
                  <a:pt x="24345" y="11027"/>
                </a:lnTo>
                <a:lnTo>
                  <a:pt x="24455" y="10992"/>
                </a:lnTo>
                <a:lnTo>
                  <a:pt x="24565" y="10903"/>
                </a:lnTo>
                <a:lnTo>
                  <a:pt x="24681" y="10972"/>
                </a:lnTo>
                <a:lnTo>
                  <a:pt x="24791" y="11006"/>
                </a:lnTo>
                <a:lnTo>
                  <a:pt x="24901" y="10937"/>
                </a:lnTo>
                <a:lnTo>
                  <a:pt x="25018" y="11006"/>
                </a:lnTo>
                <a:lnTo>
                  <a:pt x="25128" y="11109"/>
                </a:lnTo>
                <a:lnTo>
                  <a:pt x="25244" y="11013"/>
                </a:lnTo>
                <a:lnTo>
                  <a:pt x="25354" y="10951"/>
                </a:lnTo>
                <a:lnTo>
                  <a:pt x="25464" y="11006"/>
                </a:lnTo>
                <a:lnTo>
                  <a:pt x="25581" y="10992"/>
                </a:lnTo>
                <a:lnTo>
                  <a:pt x="25691" y="11034"/>
                </a:lnTo>
                <a:lnTo>
                  <a:pt x="25807" y="10972"/>
                </a:lnTo>
                <a:lnTo>
                  <a:pt x="25917" y="11054"/>
                </a:lnTo>
                <a:lnTo>
                  <a:pt x="26027" y="11034"/>
                </a:lnTo>
                <a:lnTo>
                  <a:pt x="26144" y="11068"/>
                </a:lnTo>
                <a:lnTo>
                  <a:pt x="26254" y="10869"/>
                </a:lnTo>
                <a:lnTo>
                  <a:pt x="26370" y="10965"/>
                </a:lnTo>
                <a:lnTo>
                  <a:pt x="26480" y="10896"/>
                </a:lnTo>
                <a:lnTo>
                  <a:pt x="26590" y="10992"/>
                </a:lnTo>
                <a:lnTo>
                  <a:pt x="26707" y="10883"/>
                </a:lnTo>
                <a:lnTo>
                  <a:pt x="26817" y="10917"/>
                </a:lnTo>
                <a:lnTo>
                  <a:pt x="26926" y="11095"/>
                </a:lnTo>
                <a:lnTo>
                  <a:pt x="27043" y="10985"/>
                </a:lnTo>
                <a:lnTo>
                  <a:pt x="27153" y="10958"/>
                </a:lnTo>
                <a:lnTo>
                  <a:pt x="27263" y="11061"/>
                </a:lnTo>
                <a:lnTo>
                  <a:pt x="27380" y="10889"/>
                </a:lnTo>
                <a:lnTo>
                  <a:pt x="27489" y="11082"/>
                </a:lnTo>
                <a:lnTo>
                  <a:pt x="27606" y="11109"/>
                </a:lnTo>
                <a:lnTo>
                  <a:pt x="27716" y="11020"/>
                </a:lnTo>
                <a:lnTo>
                  <a:pt x="27826" y="11006"/>
                </a:lnTo>
                <a:lnTo>
                  <a:pt x="27943" y="10876"/>
                </a:lnTo>
                <a:lnTo>
                  <a:pt x="28052" y="11116"/>
                </a:lnTo>
                <a:lnTo>
                  <a:pt x="28162" y="10958"/>
                </a:lnTo>
                <a:lnTo>
                  <a:pt x="28279" y="10965"/>
                </a:lnTo>
                <a:lnTo>
                  <a:pt x="28389" y="11102"/>
                </a:lnTo>
                <a:lnTo>
                  <a:pt x="28499" y="10896"/>
                </a:lnTo>
                <a:lnTo>
                  <a:pt x="28615" y="10958"/>
                </a:lnTo>
                <a:lnTo>
                  <a:pt x="28725" y="10944"/>
                </a:lnTo>
                <a:lnTo>
                  <a:pt x="28835" y="10985"/>
                </a:lnTo>
                <a:lnTo>
                  <a:pt x="28952" y="10910"/>
                </a:lnTo>
                <a:lnTo>
                  <a:pt x="29062" y="10979"/>
                </a:lnTo>
                <a:lnTo>
                  <a:pt x="29171" y="10910"/>
                </a:lnTo>
                <a:lnTo>
                  <a:pt x="29288" y="11102"/>
                </a:lnTo>
                <a:lnTo>
                  <a:pt x="29398" y="10883"/>
                </a:lnTo>
                <a:lnTo>
                  <a:pt x="29515" y="10992"/>
                </a:lnTo>
                <a:lnTo>
                  <a:pt x="29625" y="10999"/>
                </a:lnTo>
                <a:lnTo>
                  <a:pt x="29734" y="11116"/>
                </a:lnTo>
                <a:lnTo>
                  <a:pt x="29851" y="10958"/>
                </a:lnTo>
                <a:lnTo>
                  <a:pt x="29961" y="10883"/>
                </a:lnTo>
                <a:lnTo>
                  <a:pt x="30071" y="10999"/>
                </a:lnTo>
                <a:lnTo>
                  <a:pt x="30187" y="11047"/>
                </a:lnTo>
                <a:lnTo>
                  <a:pt x="30297" y="10958"/>
                </a:lnTo>
                <a:lnTo>
                  <a:pt x="30414" y="10883"/>
                </a:lnTo>
                <a:lnTo>
                  <a:pt x="30524" y="11095"/>
                </a:lnTo>
                <a:lnTo>
                  <a:pt x="30634" y="10992"/>
                </a:lnTo>
                <a:lnTo>
                  <a:pt x="30750" y="10862"/>
                </a:lnTo>
                <a:lnTo>
                  <a:pt x="30860" y="11006"/>
                </a:lnTo>
                <a:lnTo>
                  <a:pt x="30977" y="11061"/>
                </a:lnTo>
                <a:lnTo>
                  <a:pt x="31087" y="10979"/>
                </a:lnTo>
                <a:lnTo>
                  <a:pt x="31197" y="10903"/>
                </a:lnTo>
                <a:lnTo>
                  <a:pt x="31313" y="10972"/>
                </a:lnTo>
                <a:lnTo>
                  <a:pt x="31423" y="10972"/>
                </a:lnTo>
                <a:lnTo>
                  <a:pt x="31540" y="11061"/>
                </a:lnTo>
                <a:lnTo>
                  <a:pt x="31650" y="10965"/>
                </a:lnTo>
                <a:lnTo>
                  <a:pt x="31760" y="11047"/>
                </a:lnTo>
                <a:lnTo>
                  <a:pt x="31876" y="10951"/>
                </a:lnTo>
                <a:lnTo>
                  <a:pt x="31986" y="11020"/>
                </a:lnTo>
                <a:lnTo>
                  <a:pt x="32096" y="10862"/>
                </a:lnTo>
                <a:lnTo>
                  <a:pt x="32213" y="11116"/>
                </a:lnTo>
                <a:lnTo>
                  <a:pt x="32323" y="10931"/>
                </a:lnTo>
                <a:lnTo>
                  <a:pt x="32432" y="10862"/>
                </a:lnTo>
                <a:lnTo>
                  <a:pt x="32549" y="11102"/>
                </a:lnTo>
                <a:lnTo>
                  <a:pt x="32659" y="11040"/>
                </a:lnTo>
                <a:lnTo>
                  <a:pt x="32776" y="10999"/>
                </a:lnTo>
                <a:lnTo>
                  <a:pt x="32886" y="11075"/>
                </a:lnTo>
                <a:lnTo>
                  <a:pt x="32995" y="11027"/>
                </a:lnTo>
                <a:lnTo>
                  <a:pt x="33112" y="10979"/>
                </a:lnTo>
                <a:lnTo>
                  <a:pt x="33222" y="10883"/>
                </a:lnTo>
                <a:lnTo>
                  <a:pt x="33332" y="10889"/>
                </a:lnTo>
                <a:lnTo>
                  <a:pt x="33449" y="11102"/>
                </a:lnTo>
                <a:lnTo>
                  <a:pt x="33558" y="10985"/>
                </a:lnTo>
                <a:lnTo>
                  <a:pt x="33668" y="10992"/>
                </a:lnTo>
                <a:lnTo>
                  <a:pt x="33785" y="10896"/>
                </a:lnTo>
                <a:lnTo>
                  <a:pt x="33895" y="10869"/>
                </a:lnTo>
                <a:lnTo>
                  <a:pt x="34005" y="10924"/>
                </a:lnTo>
                <a:lnTo>
                  <a:pt x="34121" y="10883"/>
                </a:lnTo>
                <a:lnTo>
                  <a:pt x="34231" y="11075"/>
                </a:lnTo>
                <a:lnTo>
                  <a:pt x="34341" y="10951"/>
                </a:lnTo>
                <a:lnTo>
                  <a:pt x="34458" y="11095"/>
                </a:lnTo>
                <a:lnTo>
                  <a:pt x="34568" y="10917"/>
                </a:lnTo>
                <a:lnTo>
                  <a:pt x="34684" y="10883"/>
                </a:lnTo>
                <a:lnTo>
                  <a:pt x="34794" y="10951"/>
                </a:lnTo>
                <a:lnTo>
                  <a:pt x="34904" y="11013"/>
                </a:lnTo>
                <a:lnTo>
                  <a:pt x="35021" y="11040"/>
                </a:lnTo>
                <a:lnTo>
                  <a:pt x="35131" y="10869"/>
                </a:lnTo>
                <a:lnTo>
                  <a:pt x="35240" y="11061"/>
                </a:lnTo>
                <a:lnTo>
                  <a:pt x="35350" y="10985"/>
                </a:lnTo>
                <a:lnTo>
                  <a:pt x="35467" y="11088"/>
                </a:lnTo>
                <a:lnTo>
                  <a:pt x="35577" y="10931"/>
                </a:lnTo>
                <a:lnTo>
                  <a:pt x="35694" y="10979"/>
                </a:lnTo>
                <a:lnTo>
                  <a:pt x="35803" y="10958"/>
                </a:lnTo>
                <a:lnTo>
                  <a:pt x="35913" y="11047"/>
                </a:lnTo>
                <a:lnTo>
                  <a:pt x="36030" y="10896"/>
                </a:lnTo>
                <a:lnTo>
                  <a:pt x="36140" y="10958"/>
                </a:lnTo>
                <a:lnTo>
                  <a:pt x="36250" y="11013"/>
                </a:lnTo>
                <a:lnTo>
                  <a:pt x="36359" y="11109"/>
                </a:lnTo>
                <a:lnTo>
                  <a:pt x="36476" y="11047"/>
                </a:lnTo>
                <a:lnTo>
                  <a:pt x="36586" y="11102"/>
                </a:lnTo>
                <a:lnTo>
                  <a:pt x="36703" y="11013"/>
                </a:lnTo>
                <a:lnTo>
                  <a:pt x="36813" y="10944"/>
                </a:lnTo>
                <a:lnTo>
                  <a:pt x="36922" y="11061"/>
                </a:lnTo>
                <a:lnTo>
                  <a:pt x="37039" y="10903"/>
                </a:lnTo>
                <a:lnTo>
                  <a:pt x="37149" y="11020"/>
                </a:lnTo>
                <a:lnTo>
                  <a:pt x="37259" y="11109"/>
                </a:lnTo>
                <a:lnTo>
                  <a:pt x="37376" y="11006"/>
                </a:lnTo>
                <a:lnTo>
                  <a:pt x="37485" y="11075"/>
                </a:lnTo>
                <a:lnTo>
                  <a:pt x="37595" y="10910"/>
                </a:lnTo>
                <a:lnTo>
                  <a:pt x="37712" y="10972"/>
                </a:lnTo>
                <a:lnTo>
                  <a:pt x="37822" y="10944"/>
                </a:lnTo>
                <a:lnTo>
                  <a:pt x="37932" y="10896"/>
                </a:lnTo>
                <a:lnTo>
                  <a:pt x="38048" y="10951"/>
                </a:lnTo>
                <a:lnTo>
                  <a:pt x="38158" y="11040"/>
                </a:lnTo>
                <a:lnTo>
                  <a:pt x="38268" y="11047"/>
                </a:lnTo>
                <a:lnTo>
                  <a:pt x="38385" y="10883"/>
                </a:lnTo>
                <a:lnTo>
                  <a:pt x="38495" y="11116"/>
                </a:lnTo>
                <a:lnTo>
                  <a:pt x="38611" y="10876"/>
                </a:lnTo>
                <a:lnTo>
                  <a:pt x="38721" y="11068"/>
                </a:lnTo>
                <a:lnTo>
                  <a:pt x="38831" y="11116"/>
                </a:lnTo>
                <a:lnTo>
                  <a:pt x="38948" y="10972"/>
                </a:lnTo>
                <a:lnTo>
                  <a:pt x="39058" y="10931"/>
                </a:lnTo>
                <a:lnTo>
                  <a:pt x="39174" y="11075"/>
                </a:lnTo>
                <a:lnTo>
                  <a:pt x="39284" y="10985"/>
                </a:lnTo>
                <a:lnTo>
                  <a:pt x="39394" y="11027"/>
                </a:lnTo>
                <a:lnTo>
                  <a:pt x="39511" y="11068"/>
                </a:lnTo>
                <a:lnTo>
                  <a:pt x="39620" y="11054"/>
                </a:lnTo>
                <a:lnTo>
                  <a:pt x="39737" y="10931"/>
                </a:lnTo>
                <a:lnTo>
                  <a:pt x="39847" y="11095"/>
                </a:lnTo>
                <a:lnTo>
                  <a:pt x="39957" y="11006"/>
                </a:lnTo>
                <a:lnTo>
                  <a:pt x="40074" y="10924"/>
                </a:lnTo>
                <a:lnTo>
                  <a:pt x="40183" y="10896"/>
                </a:lnTo>
                <a:lnTo>
                  <a:pt x="40293" y="11075"/>
                </a:lnTo>
                <a:lnTo>
                  <a:pt x="40410" y="10999"/>
                </a:lnTo>
                <a:lnTo>
                  <a:pt x="40520" y="10965"/>
                </a:lnTo>
                <a:lnTo>
                  <a:pt x="40630" y="10958"/>
                </a:lnTo>
                <a:lnTo>
                  <a:pt x="40746" y="10869"/>
                </a:lnTo>
                <a:lnTo>
                  <a:pt x="40856" y="11006"/>
                </a:lnTo>
                <a:lnTo>
                  <a:pt x="40973" y="10889"/>
                </a:lnTo>
                <a:lnTo>
                  <a:pt x="41083" y="11109"/>
                </a:lnTo>
                <a:lnTo>
                  <a:pt x="41193" y="11013"/>
                </a:lnTo>
                <a:lnTo>
                  <a:pt x="41309" y="10896"/>
                </a:lnTo>
                <a:lnTo>
                  <a:pt x="41419" y="11054"/>
                </a:lnTo>
                <a:lnTo>
                  <a:pt x="41529" y="10889"/>
                </a:lnTo>
                <a:lnTo>
                  <a:pt x="41646" y="11109"/>
                </a:lnTo>
                <a:lnTo>
                  <a:pt x="41756" y="10903"/>
                </a:lnTo>
                <a:lnTo>
                  <a:pt x="41865" y="11027"/>
                </a:lnTo>
                <a:lnTo>
                  <a:pt x="41982" y="10931"/>
                </a:lnTo>
                <a:lnTo>
                  <a:pt x="42092" y="11020"/>
                </a:lnTo>
                <a:lnTo>
                  <a:pt x="42202" y="10937"/>
                </a:lnTo>
                <a:lnTo>
                  <a:pt x="42319" y="11082"/>
                </a:lnTo>
                <a:lnTo>
                  <a:pt x="42428" y="11082"/>
                </a:lnTo>
                <a:lnTo>
                  <a:pt x="42538" y="11088"/>
                </a:lnTo>
                <a:lnTo>
                  <a:pt x="42655" y="10979"/>
                </a:lnTo>
                <a:lnTo>
                  <a:pt x="42765" y="10992"/>
                </a:lnTo>
                <a:lnTo>
                  <a:pt x="42875" y="10972"/>
                </a:lnTo>
                <a:lnTo>
                  <a:pt x="42991" y="11082"/>
                </a:lnTo>
                <a:lnTo>
                  <a:pt x="43101" y="11054"/>
                </a:lnTo>
                <a:lnTo>
                  <a:pt x="43211" y="10965"/>
                </a:lnTo>
                <a:lnTo>
                  <a:pt x="43321" y="10931"/>
                </a:lnTo>
                <a:lnTo>
                  <a:pt x="43438" y="11116"/>
                </a:lnTo>
                <a:lnTo>
                  <a:pt x="43547" y="10876"/>
                </a:lnTo>
                <a:lnTo>
                  <a:pt x="43657" y="10937"/>
                </a:lnTo>
                <a:lnTo>
                  <a:pt x="43774" y="11095"/>
                </a:lnTo>
                <a:lnTo>
                  <a:pt x="43884" y="10903"/>
                </a:lnTo>
                <a:lnTo>
                  <a:pt x="43994" y="10896"/>
                </a:lnTo>
                <a:lnTo>
                  <a:pt x="44110" y="10896"/>
                </a:lnTo>
                <a:lnTo>
                  <a:pt x="44220" y="11082"/>
                </a:lnTo>
                <a:lnTo>
                  <a:pt x="44330" y="11061"/>
                </a:lnTo>
                <a:lnTo>
                  <a:pt x="44447" y="11006"/>
                </a:lnTo>
                <a:lnTo>
                  <a:pt x="44557" y="10889"/>
                </a:lnTo>
                <a:lnTo>
                  <a:pt x="44667" y="11116"/>
                </a:lnTo>
                <a:lnTo>
                  <a:pt x="44783" y="10862"/>
                </a:lnTo>
                <a:lnTo>
                  <a:pt x="44893" y="10985"/>
                </a:lnTo>
                <a:lnTo>
                  <a:pt x="45003" y="11006"/>
                </a:lnTo>
                <a:lnTo>
                  <a:pt x="45120" y="11082"/>
                </a:lnTo>
                <a:lnTo>
                  <a:pt x="45229" y="10937"/>
                </a:lnTo>
                <a:lnTo>
                  <a:pt x="45339" y="10889"/>
                </a:lnTo>
                <a:lnTo>
                  <a:pt x="45449" y="10972"/>
                </a:lnTo>
                <a:lnTo>
                  <a:pt x="45566" y="10903"/>
                </a:lnTo>
                <a:lnTo>
                  <a:pt x="45676" y="10979"/>
                </a:lnTo>
                <a:lnTo>
                  <a:pt x="45786" y="10979"/>
                </a:lnTo>
                <a:lnTo>
                  <a:pt x="45902" y="11068"/>
                </a:lnTo>
                <a:lnTo>
                  <a:pt x="46012" y="10876"/>
                </a:lnTo>
                <a:lnTo>
                  <a:pt x="46122" y="11034"/>
                </a:lnTo>
                <a:lnTo>
                  <a:pt x="46239" y="10876"/>
                </a:lnTo>
                <a:lnTo>
                  <a:pt x="46349" y="11068"/>
                </a:lnTo>
                <a:lnTo>
                  <a:pt x="46458" y="10889"/>
                </a:lnTo>
                <a:lnTo>
                  <a:pt x="46575" y="10910"/>
                </a:lnTo>
                <a:lnTo>
                  <a:pt x="46685" y="11109"/>
                </a:lnTo>
                <a:lnTo>
                  <a:pt x="46795" y="10992"/>
                </a:lnTo>
                <a:lnTo>
                  <a:pt x="46912" y="11102"/>
                </a:lnTo>
                <a:lnTo>
                  <a:pt x="47021" y="11040"/>
                </a:lnTo>
                <a:lnTo>
                  <a:pt x="47131" y="11075"/>
                </a:lnTo>
                <a:lnTo>
                  <a:pt x="47248" y="10876"/>
                </a:lnTo>
                <a:lnTo>
                  <a:pt x="47358" y="10917"/>
                </a:lnTo>
                <a:lnTo>
                  <a:pt x="47468" y="11020"/>
                </a:lnTo>
                <a:lnTo>
                  <a:pt x="47577" y="11034"/>
                </a:lnTo>
                <a:lnTo>
                  <a:pt x="47694" y="11095"/>
                </a:lnTo>
                <a:lnTo>
                  <a:pt x="47804" y="11054"/>
                </a:lnTo>
                <a:lnTo>
                  <a:pt x="47914" y="10992"/>
                </a:lnTo>
                <a:lnTo>
                  <a:pt x="48031" y="11095"/>
                </a:lnTo>
                <a:lnTo>
                  <a:pt x="48140" y="10917"/>
                </a:lnTo>
                <a:lnTo>
                  <a:pt x="48250" y="11102"/>
                </a:lnTo>
                <a:lnTo>
                  <a:pt x="48367" y="10889"/>
                </a:lnTo>
                <a:lnTo>
                  <a:pt x="48477" y="11116"/>
                </a:lnTo>
                <a:lnTo>
                  <a:pt x="48587" y="10869"/>
                </a:lnTo>
                <a:lnTo>
                  <a:pt x="48703" y="11088"/>
                </a:lnTo>
                <a:lnTo>
                  <a:pt x="48813" y="10985"/>
                </a:lnTo>
                <a:lnTo>
                  <a:pt x="48923" y="11061"/>
                </a:lnTo>
                <a:lnTo>
                  <a:pt x="49040" y="11082"/>
                </a:lnTo>
                <a:lnTo>
                  <a:pt x="49150" y="10999"/>
                </a:lnTo>
                <a:lnTo>
                  <a:pt x="49259" y="11013"/>
                </a:lnTo>
                <a:lnTo>
                  <a:pt x="49376" y="11027"/>
                </a:lnTo>
                <a:lnTo>
                  <a:pt x="49486" y="11102"/>
                </a:lnTo>
                <a:lnTo>
                  <a:pt x="49596" y="10917"/>
                </a:lnTo>
                <a:lnTo>
                  <a:pt x="49713" y="10910"/>
                </a:lnTo>
                <a:lnTo>
                  <a:pt x="49822" y="10944"/>
                </a:lnTo>
                <a:lnTo>
                  <a:pt x="49939" y="10992"/>
                </a:lnTo>
                <a:lnTo>
                  <a:pt x="50049" y="11040"/>
                </a:lnTo>
                <a:lnTo>
                  <a:pt x="50159" y="11068"/>
                </a:lnTo>
                <a:lnTo>
                  <a:pt x="50276" y="11109"/>
                </a:lnTo>
                <a:lnTo>
                  <a:pt x="50385" y="10910"/>
                </a:lnTo>
                <a:lnTo>
                  <a:pt x="50495" y="11054"/>
                </a:lnTo>
                <a:lnTo>
                  <a:pt x="50612" y="10958"/>
                </a:lnTo>
                <a:lnTo>
                  <a:pt x="50722" y="11102"/>
                </a:lnTo>
                <a:lnTo>
                  <a:pt x="50832" y="10869"/>
                </a:lnTo>
                <a:lnTo>
                  <a:pt x="50948" y="10985"/>
                </a:lnTo>
                <a:lnTo>
                  <a:pt x="51058" y="10917"/>
                </a:lnTo>
                <a:lnTo>
                  <a:pt x="51175" y="11088"/>
                </a:lnTo>
                <a:lnTo>
                  <a:pt x="51285" y="10985"/>
                </a:lnTo>
                <a:lnTo>
                  <a:pt x="51395" y="10889"/>
                </a:lnTo>
                <a:lnTo>
                  <a:pt x="51511" y="10951"/>
                </a:lnTo>
                <a:lnTo>
                  <a:pt x="51621" y="10896"/>
                </a:lnTo>
                <a:lnTo>
                  <a:pt x="51731" y="10951"/>
                </a:lnTo>
                <a:lnTo>
                  <a:pt x="51848" y="10903"/>
                </a:lnTo>
                <a:lnTo>
                  <a:pt x="51958" y="11013"/>
                </a:lnTo>
                <a:lnTo>
                  <a:pt x="52067" y="10931"/>
                </a:lnTo>
                <a:lnTo>
                  <a:pt x="52184" y="10917"/>
                </a:lnTo>
                <a:lnTo>
                  <a:pt x="52294" y="11020"/>
                </a:lnTo>
                <a:lnTo>
                  <a:pt x="52411" y="10917"/>
                </a:lnTo>
                <a:lnTo>
                  <a:pt x="52521" y="10876"/>
                </a:lnTo>
                <a:lnTo>
                  <a:pt x="52630" y="10889"/>
                </a:lnTo>
                <a:lnTo>
                  <a:pt x="52747" y="10992"/>
                </a:lnTo>
                <a:lnTo>
                  <a:pt x="52857" y="10869"/>
                </a:lnTo>
                <a:lnTo>
                  <a:pt x="52967" y="10896"/>
                </a:lnTo>
                <a:lnTo>
                  <a:pt x="53083" y="10958"/>
                </a:lnTo>
                <a:lnTo>
                  <a:pt x="53193" y="11082"/>
                </a:lnTo>
                <a:lnTo>
                  <a:pt x="53303" y="10951"/>
                </a:lnTo>
                <a:lnTo>
                  <a:pt x="53420" y="10903"/>
                </a:lnTo>
                <a:lnTo>
                  <a:pt x="53530" y="11034"/>
                </a:lnTo>
                <a:lnTo>
                  <a:pt x="53640" y="11075"/>
                </a:lnTo>
                <a:lnTo>
                  <a:pt x="53756" y="11088"/>
                </a:lnTo>
                <a:lnTo>
                  <a:pt x="53866" y="10992"/>
                </a:lnTo>
                <a:lnTo>
                  <a:pt x="53976" y="10972"/>
                </a:lnTo>
                <a:lnTo>
                  <a:pt x="54086" y="10869"/>
                </a:lnTo>
                <a:lnTo>
                  <a:pt x="54203" y="11116"/>
                </a:lnTo>
                <a:lnTo>
                  <a:pt x="54312" y="10876"/>
                </a:lnTo>
                <a:lnTo>
                  <a:pt x="54422" y="11109"/>
                </a:lnTo>
                <a:lnTo>
                  <a:pt x="54539" y="11006"/>
                </a:lnTo>
                <a:lnTo>
                  <a:pt x="54649" y="10876"/>
                </a:lnTo>
                <a:lnTo>
                  <a:pt x="54759" y="11027"/>
                </a:lnTo>
                <a:lnTo>
                  <a:pt x="54875" y="10951"/>
                </a:lnTo>
                <a:lnTo>
                  <a:pt x="54985" y="11102"/>
                </a:lnTo>
                <a:lnTo>
                  <a:pt x="55095" y="10862"/>
                </a:lnTo>
                <a:lnTo>
                  <a:pt x="55212" y="10999"/>
                </a:lnTo>
                <a:lnTo>
                  <a:pt x="55322" y="11040"/>
                </a:lnTo>
                <a:lnTo>
                  <a:pt x="55431" y="10992"/>
                </a:lnTo>
                <a:lnTo>
                  <a:pt x="55541" y="10896"/>
                </a:lnTo>
                <a:lnTo>
                  <a:pt x="55658" y="10889"/>
                </a:lnTo>
                <a:lnTo>
                  <a:pt x="55768" y="11109"/>
                </a:lnTo>
                <a:lnTo>
                  <a:pt x="55878" y="10951"/>
                </a:lnTo>
                <a:lnTo>
                  <a:pt x="55994" y="11027"/>
                </a:lnTo>
                <a:lnTo>
                  <a:pt x="56104" y="10972"/>
                </a:lnTo>
                <a:lnTo>
                  <a:pt x="56214" y="11006"/>
                </a:lnTo>
                <a:lnTo>
                  <a:pt x="56331" y="11013"/>
                </a:lnTo>
                <a:lnTo>
                  <a:pt x="56441" y="11088"/>
                </a:lnTo>
                <a:lnTo>
                  <a:pt x="56550" y="10979"/>
                </a:lnTo>
                <a:lnTo>
                  <a:pt x="56660" y="10876"/>
                </a:lnTo>
                <a:lnTo>
                  <a:pt x="56777" y="10958"/>
                </a:lnTo>
                <a:lnTo>
                  <a:pt x="56887" y="11013"/>
                </a:lnTo>
                <a:lnTo>
                  <a:pt x="56997" y="10896"/>
                </a:lnTo>
                <a:lnTo>
                  <a:pt x="57113" y="11027"/>
                </a:lnTo>
                <a:lnTo>
                  <a:pt x="57223" y="10985"/>
                </a:lnTo>
                <a:lnTo>
                  <a:pt x="57333" y="11034"/>
                </a:lnTo>
                <a:lnTo>
                  <a:pt x="57443" y="10979"/>
                </a:lnTo>
                <a:lnTo>
                  <a:pt x="57560" y="11095"/>
                </a:lnTo>
                <a:lnTo>
                  <a:pt x="57670" y="10889"/>
                </a:lnTo>
                <a:lnTo>
                  <a:pt x="57779" y="11116"/>
                </a:lnTo>
                <a:lnTo>
                  <a:pt x="57896" y="11006"/>
                </a:lnTo>
                <a:lnTo>
                  <a:pt x="58006" y="11095"/>
                </a:lnTo>
                <a:lnTo>
                  <a:pt x="58116" y="11040"/>
                </a:lnTo>
                <a:lnTo>
                  <a:pt x="58226" y="10931"/>
                </a:lnTo>
                <a:lnTo>
                  <a:pt x="58342" y="11109"/>
                </a:lnTo>
                <a:lnTo>
                  <a:pt x="58452" y="11075"/>
                </a:lnTo>
                <a:lnTo>
                  <a:pt x="58562" y="10883"/>
                </a:lnTo>
                <a:lnTo>
                  <a:pt x="58672" y="11034"/>
                </a:lnTo>
                <a:lnTo>
                  <a:pt x="58789" y="11109"/>
                </a:lnTo>
                <a:lnTo>
                  <a:pt x="58898" y="11054"/>
                </a:lnTo>
                <a:lnTo>
                  <a:pt x="59008" y="10896"/>
                </a:lnTo>
                <a:lnTo>
                  <a:pt x="59125" y="10992"/>
                </a:lnTo>
                <a:lnTo>
                  <a:pt x="59235" y="10979"/>
                </a:lnTo>
                <a:lnTo>
                  <a:pt x="59345" y="11088"/>
                </a:lnTo>
                <a:lnTo>
                  <a:pt x="59461" y="10951"/>
                </a:lnTo>
                <a:lnTo>
                  <a:pt x="59571" y="10992"/>
                </a:lnTo>
                <a:lnTo>
                  <a:pt x="59681" y="10896"/>
                </a:lnTo>
                <a:lnTo>
                  <a:pt x="59798" y="11088"/>
                </a:lnTo>
                <a:lnTo>
                  <a:pt x="59908" y="11040"/>
                </a:lnTo>
                <a:lnTo>
                  <a:pt x="60017" y="10931"/>
                </a:lnTo>
                <a:lnTo>
                  <a:pt x="60134" y="10903"/>
                </a:lnTo>
                <a:lnTo>
                  <a:pt x="60244" y="11027"/>
                </a:lnTo>
                <a:lnTo>
                  <a:pt x="60354" y="10903"/>
                </a:lnTo>
                <a:lnTo>
                  <a:pt x="60471" y="11095"/>
                </a:lnTo>
                <a:lnTo>
                  <a:pt x="60580" y="10985"/>
                </a:lnTo>
                <a:lnTo>
                  <a:pt x="60697" y="10876"/>
                </a:lnTo>
                <a:lnTo>
                  <a:pt x="60807" y="10883"/>
                </a:lnTo>
                <a:lnTo>
                  <a:pt x="60917" y="10965"/>
                </a:lnTo>
                <a:lnTo>
                  <a:pt x="61034" y="11068"/>
                </a:lnTo>
                <a:lnTo>
                  <a:pt x="61143" y="10896"/>
                </a:lnTo>
                <a:lnTo>
                  <a:pt x="61253" y="10896"/>
                </a:lnTo>
                <a:lnTo>
                  <a:pt x="61370" y="10944"/>
                </a:lnTo>
                <a:lnTo>
                  <a:pt x="61480" y="10985"/>
                </a:lnTo>
                <a:lnTo>
                  <a:pt x="61590" y="10903"/>
                </a:lnTo>
                <a:lnTo>
                  <a:pt x="61706" y="10985"/>
                </a:lnTo>
                <a:lnTo>
                  <a:pt x="61816" y="11109"/>
                </a:lnTo>
                <a:lnTo>
                  <a:pt x="61926" y="10869"/>
                </a:lnTo>
                <a:lnTo>
                  <a:pt x="62043" y="11102"/>
                </a:lnTo>
                <a:lnTo>
                  <a:pt x="62153" y="10951"/>
                </a:lnTo>
                <a:lnTo>
                  <a:pt x="62262" y="10876"/>
                </a:lnTo>
                <a:lnTo>
                  <a:pt x="62379" y="11116"/>
                </a:lnTo>
                <a:lnTo>
                  <a:pt x="62489" y="10937"/>
                </a:lnTo>
                <a:lnTo>
                  <a:pt x="62599" y="11047"/>
                </a:lnTo>
                <a:lnTo>
                  <a:pt x="62716" y="10992"/>
                </a:lnTo>
                <a:lnTo>
                  <a:pt x="62825" y="10965"/>
                </a:lnTo>
                <a:lnTo>
                  <a:pt x="62935" y="10951"/>
                </a:lnTo>
                <a:lnTo>
                  <a:pt x="63052" y="11054"/>
                </a:lnTo>
                <a:lnTo>
                  <a:pt x="63162" y="10869"/>
                </a:lnTo>
                <a:lnTo>
                  <a:pt x="63272" y="11116"/>
                </a:lnTo>
                <a:lnTo>
                  <a:pt x="63388" y="10869"/>
                </a:lnTo>
                <a:lnTo>
                  <a:pt x="63498" y="10917"/>
                </a:lnTo>
                <a:lnTo>
                  <a:pt x="63608" y="10958"/>
                </a:lnTo>
                <a:lnTo>
                  <a:pt x="63725" y="10862"/>
                </a:lnTo>
                <a:lnTo>
                  <a:pt x="63835" y="11013"/>
                </a:lnTo>
                <a:lnTo>
                  <a:pt x="63951" y="10965"/>
                </a:lnTo>
                <a:lnTo>
                  <a:pt x="64061" y="11061"/>
                </a:lnTo>
                <a:lnTo>
                  <a:pt x="64171" y="10876"/>
                </a:lnTo>
                <a:lnTo>
                  <a:pt x="64288" y="11068"/>
                </a:lnTo>
                <a:lnTo>
                  <a:pt x="64398" y="10979"/>
                </a:lnTo>
                <a:lnTo>
                  <a:pt x="64507" y="10958"/>
                </a:lnTo>
                <a:lnTo>
                  <a:pt x="64624" y="11054"/>
                </a:lnTo>
                <a:lnTo>
                  <a:pt x="64734" y="10972"/>
                </a:lnTo>
                <a:lnTo>
                  <a:pt x="64844" y="10917"/>
                </a:lnTo>
                <a:lnTo>
                  <a:pt x="64961" y="10999"/>
                </a:lnTo>
                <a:lnTo>
                  <a:pt x="65070" y="10979"/>
                </a:lnTo>
                <a:lnTo>
                  <a:pt x="65180" y="10951"/>
                </a:lnTo>
                <a:lnTo>
                  <a:pt x="65297" y="11116"/>
                </a:lnTo>
                <a:lnTo>
                  <a:pt x="65407" y="10944"/>
                </a:lnTo>
                <a:lnTo>
                  <a:pt x="65517" y="10917"/>
                </a:lnTo>
                <a:lnTo>
                  <a:pt x="65633" y="11013"/>
                </a:lnTo>
                <a:lnTo>
                  <a:pt x="65743" y="10965"/>
                </a:lnTo>
                <a:lnTo>
                  <a:pt x="65853" y="10985"/>
                </a:lnTo>
                <a:lnTo>
                  <a:pt x="65970" y="11075"/>
                </a:lnTo>
                <a:lnTo>
                  <a:pt x="66052" y="10965"/>
                </a:lnTo>
                <a:lnTo>
                  <a:pt x="66011" y="10876"/>
                </a:lnTo>
                <a:lnTo>
                  <a:pt x="66176" y="10766"/>
                </a:lnTo>
                <a:lnTo>
                  <a:pt x="66011" y="10649"/>
                </a:lnTo>
                <a:lnTo>
                  <a:pt x="66086" y="10539"/>
                </a:lnTo>
                <a:lnTo>
                  <a:pt x="66100" y="10429"/>
                </a:lnTo>
                <a:lnTo>
                  <a:pt x="65949" y="10313"/>
                </a:lnTo>
                <a:lnTo>
                  <a:pt x="66073" y="10203"/>
                </a:lnTo>
                <a:lnTo>
                  <a:pt x="66025" y="10093"/>
                </a:lnTo>
                <a:lnTo>
                  <a:pt x="66183" y="9983"/>
                </a:lnTo>
                <a:lnTo>
                  <a:pt x="66045" y="9866"/>
                </a:lnTo>
                <a:lnTo>
                  <a:pt x="66196" y="9757"/>
                </a:lnTo>
                <a:lnTo>
                  <a:pt x="65990" y="9647"/>
                </a:lnTo>
                <a:lnTo>
                  <a:pt x="66018" y="9530"/>
                </a:lnTo>
                <a:lnTo>
                  <a:pt x="66018" y="9420"/>
                </a:lnTo>
                <a:lnTo>
                  <a:pt x="66059" y="9310"/>
                </a:lnTo>
                <a:lnTo>
                  <a:pt x="65970" y="9194"/>
                </a:lnTo>
                <a:lnTo>
                  <a:pt x="66155" y="9084"/>
                </a:lnTo>
                <a:lnTo>
                  <a:pt x="66189" y="8974"/>
                </a:lnTo>
                <a:lnTo>
                  <a:pt x="66114" y="8857"/>
                </a:lnTo>
                <a:lnTo>
                  <a:pt x="66162" y="8747"/>
                </a:lnTo>
                <a:lnTo>
                  <a:pt x="66032" y="8638"/>
                </a:lnTo>
                <a:lnTo>
                  <a:pt x="66121" y="8528"/>
                </a:lnTo>
                <a:lnTo>
                  <a:pt x="66162" y="8411"/>
                </a:lnTo>
                <a:lnTo>
                  <a:pt x="66032" y="8301"/>
                </a:lnTo>
                <a:lnTo>
                  <a:pt x="66121" y="8191"/>
                </a:lnTo>
                <a:lnTo>
                  <a:pt x="66100" y="8081"/>
                </a:lnTo>
                <a:lnTo>
                  <a:pt x="65956" y="7965"/>
                </a:lnTo>
                <a:lnTo>
                  <a:pt x="66052" y="7855"/>
                </a:lnTo>
                <a:lnTo>
                  <a:pt x="66176" y="7745"/>
                </a:lnTo>
                <a:lnTo>
                  <a:pt x="66135" y="7628"/>
                </a:lnTo>
                <a:lnTo>
                  <a:pt x="66032" y="7518"/>
                </a:lnTo>
                <a:lnTo>
                  <a:pt x="66018" y="7409"/>
                </a:lnTo>
                <a:lnTo>
                  <a:pt x="65983" y="7299"/>
                </a:lnTo>
                <a:lnTo>
                  <a:pt x="66080" y="7189"/>
                </a:lnTo>
                <a:lnTo>
                  <a:pt x="66045" y="7072"/>
                </a:lnTo>
                <a:lnTo>
                  <a:pt x="66059" y="6962"/>
                </a:lnTo>
                <a:lnTo>
                  <a:pt x="66148" y="6853"/>
                </a:lnTo>
                <a:lnTo>
                  <a:pt x="66141" y="6743"/>
                </a:lnTo>
                <a:lnTo>
                  <a:pt x="66148" y="6626"/>
                </a:lnTo>
                <a:lnTo>
                  <a:pt x="65977" y="6516"/>
                </a:lnTo>
                <a:lnTo>
                  <a:pt x="66169" y="6406"/>
                </a:lnTo>
                <a:lnTo>
                  <a:pt x="66073" y="6296"/>
                </a:lnTo>
                <a:lnTo>
                  <a:pt x="65970" y="6180"/>
                </a:lnTo>
                <a:lnTo>
                  <a:pt x="66045" y="6070"/>
                </a:lnTo>
                <a:lnTo>
                  <a:pt x="66148" y="5960"/>
                </a:lnTo>
                <a:lnTo>
                  <a:pt x="66183" y="5850"/>
                </a:lnTo>
                <a:lnTo>
                  <a:pt x="66141" y="5734"/>
                </a:lnTo>
                <a:lnTo>
                  <a:pt x="66038" y="5624"/>
                </a:lnTo>
                <a:lnTo>
                  <a:pt x="66148" y="5514"/>
                </a:lnTo>
                <a:lnTo>
                  <a:pt x="66059" y="5397"/>
                </a:lnTo>
                <a:lnTo>
                  <a:pt x="66196" y="5287"/>
                </a:lnTo>
                <a:lnTo>
                  <a:pt x="65997" y="5177"/>
                </a:lnTo>
                <a:lnTo>
                  <a:pt x="66045" y="5068"/>
                </a:lnTo>
                <a:lnTo>
                  <a:pt x="66025" y="4951"/>
                </a:lnTo>
                <a:lnTo>
                  <a:pt x="66093" y="4841"/>
                </a:lnTo>
                <a:lnTo>
                  <a:pt x="66038" y="4772"/>
                </a:lnTo>
                <a:lnTo>
                  <a:pt x="65963" y="4759"/>
                </a:lnTo>
                <a:lnTo>
                  <a:pt x="65860" y="4601"/>
                </a:lnTo>
                <a:lnTo>
                  <a:pt x="65729" y="4814"/>
                </a:lnTo>
                <a:lnTo>
                  <a:pt x="65633" y="4621"/>
                </a:lnTo>
                <a:lnTo>
                  <a:pt x="65510" y="4745"/>
                </a:lnTo>
                <a:lnTo>
                  <a:pt x="65393" y="4772"/>
                </a:lnTo>
                <a:lnTo>
                  <a:pt x="65276" y="4786"/>
                </a:lnTo>
                <a:lnTo>
                  <a:pt x="65180" y="4614"/>
                </a:lnTo>
                <a:lnTo>
                  <a:pt x="65057" y="4711"/>
                </a:lnTo>
                <a:lnTo>
                  <a:pt x="64947" y="4697"/>
                </a:lnTo>
                <a:lnTo>
                  <a:pt x="64837" y="4663"/>
                </a:lnTo>
                <a:lnTo>
                  <a:pt x="64734" y="4560"/>
                </a:lnTo>
                <a:lnTo>
                  <a:pt x="64610" y="4683"/>
                </a:lnTo>
                <a:lnTo>
                  <a:pt x="64494" y="4704"/>
                </a:lnTo>
                <a:lnTo>
                  <a:pt x="64391" y="4539"/>
                </a:lnTo>
                <a:lnTo>
                  <a:pt x="64274" y="4614"/>
                </a:lnTo>
                <a:lnTo>
                  <a:pt x="64171" y="4518"/>
                </a:lnTo>
                <a:lnTo>
                  <a:pt x="64061" y="4436"/>
                </a:lnTo>
                <a:lnTo>
                  <a:pt x="63944" y="4518"/>
                </a:lnTo>
                <a:lnTo>
                  <a:pt x="63814" y="4656"/>
                </a:lnTo>
                <a:lnTo>
                  <a:pt x="63725" y="4422"/>
                </a:lnTo>
                <a:lnTo>
                  <a:pt x="63608" y="4436"/>
                </a:lnTo>
                <a:lnTo>
                  <a:pt x="63498" y="4402"/>
                </a:lnTo>
                <a:lnTo>
                  <a:pt x="63375" y="4532"/>
                </a:lnTo>
                <a:lnTo>
                  <a:pt x="63265" y="4511"/>
                </a:lnTo>
                <a:lnTo>
                  <a:pt x="63148" y="4553"/>
                </a:lnTo>
                <a:lnTo>
                  <a:pt x="63038" y="4505"/>
                </a:lnTo>
                <a:lnTo>
                  <a:pt x="62922" y="4546"/>
                </a:lnTo>
                <a:lnTo>
                  <a:pt x="62812" y="4525"/>
                </a:lnTo>
                <a:lnTo>
                  <a:pt x="62702" y="4436"/>
                </a:lnTo>
                <a:lnTo>
                  <a:pt x="62585" y="4477"/>
                </a:lnTo>
                <a:lnTo>
                  <a:pt x="62482" y="4381"/>
                </a:lnTo>
                <a:lnTo>
                  <a:pt x="62365" y="4443"/>
                </a:lnTo>
                <a:lnTo>
                  <a:pt x="62262" y="4354"/>
                </a:lnTo>
                <a:lnTo>
                  <a:pt x="62139" y="4463"/>
                </a:lnTo>
                <a:lnTo>
                  <a:pt x="62043" y="4264"/>
                </a:lnTo>
                <a:lnTo>
                  <a:pt x="61933" y="4257"/>
                </a:lnTo>
                <a:lnTo>
                  <a:pt x="61809" y="4354"/>
                </a:lnTo>
                <a:lnTo>
                  <a:pt x="61686" y="4463"/>
                </a:lnTo>
                <a:lnTo>
                  <a:pt x="61583" y="4374"/>
                </a:lnTo>
                <a:lnTo>
                  <a:pt x="61480" y="4251"/>
                </a:lnTo>
                <a:lnTo>
                  <a:pt x="61370" y="4196"/>
                </a:lnTo>
                <a:lnTo>
                  <a:pt x="61260" y="4203"/>
                </a:lnTo>
                <a:lnTo>
                  <a:pt x="61143" y="4175"/>
                </a:lnTo>
                <a:lnTo>
                  <a:pt x="61027" y="4257"/>
                </a:lnTo>
                <a:lnTo>
                  <a:pt x="60910" y="4306"/>
                </a:lnTo>
                <a:lnTo>
                  <a:pt x="60800" y="4230"/>
                </a:lnTo>
                <a:lnTo>
                  <a:pt x="60677" y="4367"/>
                </a:lnTo>
                <a:lnTo>
                  <a:pt x="60574" y="4292"/>
                </a:lnTo>
                <a:lnTo>
                  <a:pt x="60450" y="4347"/>
                </a:lnTo>
                <a:lnTo>
                  <a:pt x="60361" y="4127"/>
                </a:lnTo>
                <a:lnTo>
                  <a:pt x="60244" y="4161"/>
                </a:lnTo>
                <a:lnTo>
                  <a:pt x="60127" y="4209"/>
                </a:lnTo>
                <a:lnTo>
                  <a:pt x="60017" y="4168"/>
                </a:lnTo>
                <a:lnTo>
                  <a:pt x="59901" y="4223"/>
                </a:lnTo>
                <a:lnTo>
                  <a:pt x="59784" y="4271"/>
                </a:lnTo>
                <a:lnTo>
                  <a:pt x="59667" y="4264"/>
                </a:lnTo>
                <a:lnTo>
                  <a:pt x="59571" y="4106"/>
                </a:lnTo>
                <a:lnTo>
                  <a:pt x="59455" y="4127"/>
                </a:lnTo>
                <a:lnTo>
                  <a:pt x="59331" y="4251"/>
                </a:lnTo>
                <a:lnTo>
                  <a:pt x="59228" y="4148"/>
                </a:lnTo>
                <a:lnTo>
                  <a:pt x="59125" y="4010"/>
                </a:lnTo>
                <a:lnTo>
                  <a:pt x="59001" y="4148"/>
                </a:lnTo>
                <a:lnTo>
                  <a:pt x="58885" y="4196"/>
                </a:lnTo>
                <a:lnTo>
                  <a:pt x="58775" y="4141"/>
                </a:lnTo>
                <a:lnTo>
                  <a:pt x="58658" y="4189"/>
                </a:lnTo>
                <a:lnTo>
                  <a:pt x="58555" y="4106"/>
                </a:lnTo>
                <a:lnTo>
                  <a:pt x="58466" y="3976"/>
                </a:lnTo>
                <a:lnTo>
                  <a:pt x="58315" y="4093"/>
                </a:lnTo>
                <a:lnTo>
                  <a:pt x="58219" y="4024"/>
                </a:lnTo>
                <a:lnTo>
                  <a:pt x="58109" y="4003"/>
                </a:lnTo>
                <a:lnTo>
                  <a:pt x="58027" y="3894"/>
                </a:lnTo>
                <a:lnTo>
                  <a:pt x="57910" y="3887"/>
                </a:lnTo>
                <a:lnTo>
                  <a:pt x="57821" y="3797"/>
                </a:lnTo>
                <a:lnTo>
                  <a:pt x="57738" y="3701"/>
                </a:lnTo>
                <a:lnTo>
                  <a:pt x="57594" y="3777"/>
                </a:lnTo>
                <a:lnTo>
                  <a:pt x="57505" y="3688"/>
                </a:lnTo>
                <a:lnTo>
                  <a:pt x="57388" y="3681"/>
                </a:lnTo>
                <a:lnTo>
                  <a:pt x="57306" y="3585"/>
                </a:lnTo>
                <a:lnTo>
                  <a:pt x="57189" y="3585"/>
                </a:lnTo>
                <a:lnTo>
                  <a:pt x="57038" y="3674"/>
                </a:lnTo>
                <a:lnTo>
                  <a:pt x="56935" y="3633"/>
                </a:lnTo>
                <a:lnTo>
                  <a:pt x="56859" y="3509"/>
                </a:lnTo>
                <a:lnTo>
                  <a:pt x="56777" y="3399"/>
                </a:lnTo>
                <a:lnTo>
                  <a:pt x="56633" y="3475"/>
                </a:lnTo>
                <a:lnTo>
                  <a:pt x="56537" y="3406"/>
                </a:lnTo>
                <a:lnTo>
                  <a:pt x="56420" y="3413"/>
                </a:lnTo>
                <a:lnTo>
                  <a:pt x="56283" y="3454"/>
                </a:lnTo>
                <a:lnTo>
                  <a:pt x="56248" y="3228"/>
                </a:lnTo>
                <a:lnTo>
                  <a:pt x="56104" y="3296"/>
                </a:lnTo>
                <a:lnTo>
                  <a:pt x="56029" y="3173"/>
                </a:lnTo>
                <a:lnTo>
                  <a:pt x="55878" y="3262"/>
                </a:lnTo>
                <a:lnTo>
                  <a:pt x="55823" y="3083"/>
                </a:lnTo>
                <a:lnTo>
                  <a:pt x="55720" y="3049"/>
                </a:lnTo>
                <a:lnTo>
                  <a:pt x="55596" y="3049"/>
                </a:lnTo>
                <a:lnTo>
                  <a:pt x="55507" y="2974"/>
                </a:lnTo>
                <a:lnTo>
                  <a:pt x="55356" y="3063"/>
                </a:lnTo>
                <a:lnTo>
                  <a:pt x="55267" y="2981"/>
                </a:lnTo>
                <a:lnTo>
                  <a:pt x="55184" y="2884"/>
                </a:lnTo>
                <a:lnTo>
                  <a:pt x="55040" y="2960"/>
                </a:lnTo>
                <a:lnTo>
                  <a:pt x="54944" y="2898"/>
                </a:lnTo>
                <a:lnTo>
                  <a:pt x="54848" y="2829"/>
                </a:lnTo>
                <a:lnTo>
                  <a:pt x="54724" y="2857"/>
                </a:lnTo>
                <a:lnTo>
                  <a:pt x="54662" y="2678"/>
                </a:lnTo>
                <a:lnTo>
                  <a:pt x="54518" y="2775"/>
                </a:lnTo>
                <a:lnTo>
                  <a:pt x="54408" y="2740"/>
                </a:lnTo>
                <a:lnTo>
                  <a:pt x="54319" y="2658"/>
                </a:lnTo>
                <a:lnTo>
                  <a:pt x="54203" y="2665"/>
                </a:lnTo>
                <a:lnTo>
                  <a:pt x="54154" y="2459"/>
                </a:lnTo>
                <a:lnTo>
                  <a:pt x="53969" y="2644"/>
                </a:lnTo>
                <a:lnTo>
                  <a:pt x="53935" y="2390"/>
                </a:lnTo>
                <a:lnTo>
                  <a:pt x="53818" y="2404"/>
                </a:lnTo>
                <a:lnTo>
                  <a:pt x="53729" y="2315"/>
                </a:lnTo>
                <a:lnTo>
                  <a:pt x="53585" y="2383"/>
                </a:lnTo>
                <a:lnTo>
                  <a:pt x="53454" y="2431"/>
                </a:lnTo>
                <a:lnTo>
                  <a:pt x="53372" y="2321"/>
                </a:lnTo>
                <a:lnTo>
                  <a:pt x="53235" y="2376"/>
                </a:lnTo>
                <a:lnTo>
                  <a:pt x="53132" y="2342"/>
                </a:lnTo>
                <a:lnTo>
                  <a:pt x="53063" y="2198"/>
                </a:lnTo>
                <a:lnTo>
                  <a:pt x="52953" y="2164"/>
                </a:lnTo>
                <a:lnTo>
                  <a:pt x="52857" y="2102"/>
                </a:lnTo>
                <a:lnTo>
                  <a:pt x="52754" y="2061"/>
                </a:lnTo>
                <a:lnTo>
                  <a:pt x="52658" y="2006"/>
                </a:lnTo>
                <a:lnTo>
                  <a:pt x="52527" y="2033"/>
                </a:lnTo>
                <a:lnTo>
                  <a:pt x="52445" y="1937"/>
                </a:lnTo>
                <a:lnTo>
                  <a:pt x="52335" y="1903"/>
                </a:lnTo>
                <a:lnTo>
                  <a:pt x="52239" y="1855"/>
                </a:lnTo>
                <a:lnTo>
                  <a:pt x="52136" y="1800"/>
                </a:lnTo>
                <a:lnTo>
                  <a:pt x="52026" y="1779"/>
                </a:lnTo>
                <a:lnTo>
                  <a:pt x="51875" y="1875"/>
                </a:lnTo>
                <a:lnTo>
                  <a:pt x="51793" y="1779"/>
                </a:lnTo>
                <a:lnTo>
                  <a:pt x="51704" y="1690"/>
                </a:lnTo>
                <a:lnTo>
                  <a:pt x="51580" y="1710"/>
                </a:lnTo>
                <a:lnTo>
                  <a:pt x="51470" y="1683"/>
                </a:lnTo>
                <a:lnTo>
                  <a:pt x="51388" y="1511"/>
                </a:lnTo>
                <a:lnTo>
                  <a:pt x="51250" y="1580"/>
                </a:lnTo>
                <a:lnTo>
                  <a:pt x="51141" y="1594"/>
                </a:lnTo>
                <a:lnTo>
                  <a:pt x="51024" y="1580"/>
                </a:lnTo>
                <a:lnTo>
                  <a:pt x="50914" y="1601"/>
                </a:lnTo>
                <a:lnTo>
                  <a:pt x="50804" y="1704"/>
                </a:lnTo>
                <a:lnTo>
                  <a:pt x="50694" y="1786"/>
                </a:lnTo>
                <a:lnTo>
                  <a:pt x="50571" y="1573"/>
                </a:lnTo>
                <a:lnTo>
                  <a:pt x="50461" y="1669"/>
                </a:lnTo>
                <a:lnTo>
                  <a:pt x="50351" y="1724"/>
                </a:lnTo>
                <a:lnTo>
                  <a:pt x="50234" y="1553"/>
                </a:lnTo>
                <a:lnTo>
                  <a:pt x="50124" y="1649"/>
                </a:lnTo>
                <a:lnTo>
                  <a:pt x="50008" y="1607"/>
                </a:lnTo>
                <a:lnTo>
                  <a:pt x="49898" y="1642"/>
                </a:lnTo>
                <a:lnTo>
                  <a:pt x="49788" y="1710"/>
                </a:lnTo>
                <a:lnTo>
                  <a:pt x="49671" y="1635"/>
                </a:lnTo>
                <a:lnTo>
                  <a:pt x="49562" y="1669"/>
                </a:lnTo>
                <a:lnTo>
                  <a:pt x="49445" y="1662"/>
                </a:lnTo>
                <a:lnTo>
                  <a:pt x="49335" y="1724"/>
                </a:lnTo>
                <a:lnTo>
                  <a:pt x="49225" y="1793"/>
                </a:lnTo>
                <a:lnTo>
                  <a:pt x="49115" y="1820"/>
                </a:lnTo>
                <a:lnTo>
                  <a:pt x="48999" y="1662"/>
                </a:lnTo>
                <a:lnTo>
                  <a:pt x="48882" y="1662"/>
                </a:lnTo>
                <a:lnTo>
                  <a:pt x="48779" y="1848"/>
                </a:lnTo>
                <a:lnTo>
                  <a:pt x="48662" y="1841"/>
                </a:lnTo>
                <a:lnTo>
                  <a:pt x="48545" y="1614"/>
                </a:lnTo>
                <a:lnTo>
                  <a:pt x="48429" y="1676"/>
                </a:lnTo>
                <a:lnTo>
                  <a:pt x="48319" y="1669"/>
                </a:lnTo>
                <a:lnTo>
                  <a:pt x="48209" y="1820"/>
                </a:lnTo>
                <a:lnTo>
                  <a:pt x="48092" y="1724"/>
                </a:lnTo>
                <a:lnTo>
                  <a:pt x="47983" y="1724"/>
                </a:lnTo>
                <a:lnTo>
                  <a:pt x="47873" y="1827"/>
                </a:lnTo>
                <a:lnTo>
                  <a:pt x="47763" y="1793"/>
                </a:lnTo>
                <a:lnTo>
                  <a:pt x="47646" y="1793"/>
                </a:lnTo>
                <a:lnTo>
                  <a:pt x="47536" y="1738"/>
                </a:lnTo>
                <a:lnTo>
                  <a:pt x="47426" y="1855"/>
                </a:lnTo>
                <a:lnTo>
                  <a:pt x="47317" y="1903"/>
                </a:lnTo>
                <a:lnTo>
                  <a:pt x="47200" y="1868"/>
                </a:lnTo>
                <a:lnTo>
                  <a:pt x="47090" y="1882"/>
                </a:lnTo>
                <a:lnTo>
                  <a:pt x="46973" y="1813"/>
                </a:lnTo>
                <a:lnTo>
                  <a:pt x="46857" y="1779"/>
                </a:lnTo>
                <a:lnTo>
                  <a:pt x="46747" y="1807"/>
                </a:lnTo>
                <a:lnTo>
                  <a:pt x="46630" y="1738"/>
                </a:lnTo>
                <a:lnTo>
                  <a:pt x="46520" y="1724"/>
                </a:lnTo>
                <a:lnTo>
                  <a:pt x="46410" y="1861"/>
                </a:lnTo>
                <a:lnTo>
                  <a:pt x="46300" y="1923"/>
                </a:lnTo>
                <a:lnTo>
                  <a:pt x="46184" y="1758"/>
                </a:lnTo>
                <a:lnTo>
                  <a:pt x="46074" y="1923"/>
                </a:lnTo>
                <a:lnTo>
                  <a:pt x="45957" y="1813"/>
                </a:lnTo>
                <a:lnTo>
                  <a:pt x="45847" y="1827"/>
                </a:lnTo>
                <a:lnTo>
                  <a:pt x="45738" y="1923"/>
                </a:lnTo>
                <a:lnTo>
                  <a:pt x="45621" y="1868"/>
                </a:lnTo>
                <a:lnTo>
                  <a:pt x="45511" y="1951"/>
                </a:lnTo>
                <a:lnTo>
                  <a:pt x="45401" y="1875"/>
                </a:lnTo>
                <a:lnTo>
                  <a:pt x="45291" y="1944"/>
                </a:lnTo>
                <a:lnTo>
                  <a:pt x="45175" y="1868"/>
                </a:lnTo>
                <a:lnTo>
                  <a:pt x="45058" y="1882"/>
                </a:lnTo>
                <a:lnTo>
                  <a:pt x="44941" y="1752"/>
                </a:lnTo>
                <a:lnTo>
                  <a:pt x="44838" y="1896"/>
                </a:lnTo>
                <a:lnTo>
                  <a:pt x="44721" y="1861"/>
                </a:lnTo>
                <a:lnTo>
                  <a:pt x="44612" y="1903"/>
                </a:lnTo>
                <a:lnTo>
                  <a:pt x="44495" y="1758"/>
                </a:lnTo>
                <a:lnTo>
                  <a:pt x="44385" y="1820"/>
                </a:lnTo>
                <a:lnTo>
                  <a:pt x="44275" y="1930"/>
                </a:lnTo>
                <a:lnTo>
                  <a:pt x="44158" y="1786"/>
                </a:lnTo>
                <a:lnTo>
                  <a:pt x="44049" y="2006"/>
                </a:lnTo>
                <a:lnTo>
                  <a:pt x="43939" y="1951"/>
                </a:lnTo>
                <a:lnTo>
                  <a:pt x="43822" y="1875"/>
                </a:lnTo>
                <a:lnTo>
                  <a:pt x="43705" y="1807"/>
                </a:lnTo>
                <a:lnTo>
                  <a:pt x="43602" y="1964"/>
                </a:lnTo>
                <a:lnTo>
                  <a:pt x="43486" y="1875"/>
                </a:lnTo>
                <a:lnTo>
                  <a:pt x="43369" y="1841"/>
                </a:lnTo>
                <a:lnTo>
                  <a:pt x="43259" y="1827"/>
                </a:lnTo>
                <a:lnTo>
                  <a:pt x="43142" y="1848"/>
                </a:lnTo>
                <a:lnTo>
                  <a:pt x="43039" y="1992"/>
                </a:lnTo>
                <a:lnTo>
                  <a:pt x="42923" y="1930"/>
                </a:lnTo>
                <a:lnTo>
                  <a:pt x="42806" y="1834"/>
                </a:lnTo>
                <a:lnTo>
                  <a:pt x="42703" y="2019"/>
                </a:lnTo>
                <a:lnTo>
                  <a:pt x="42586" y="1971"/>
                </a:lnTo>
                <a:lnTo>
                  <a:pt x="42476" y="1951"/>
                </a:lnTo>
                <a:lnTo>
                  <a:pt x="42367" y="2033"/>
                </a:lnTo>
                <a:lnTo>
                  <a:pt x="42250" y="1958"/>
                </a:lnTo>
                <a:lnTo>
                  <a:pt x="42140" y="2019"/>
                </a:lnTo>
                <a:lnTo>
                  <a:pt x="42023" y="1875"/>
                </a:lnTo>
                <a:lnTo>
                  <a:pt x="41914" y="2013"/>
                </a:lnTo>
                <a:lnTo>
                  <a:pt x="41797" y="1889"/>
                </a:lnTo>
                <a:lnTo>
                  <a:pt x="41694" y="2067"/>
                </a:lnTo>
                <a:lnTo>
                  <a:pt x="41577" y="2047"/>
                </a:lnTo>
                <a:lnTo>
                  <a:pt x="41467" y="2026"/>
                </a:lnTo>
                <a:lnTo>
                  <a:pt x="41351" y="1889"/>
                </a:lnTo>
                <a:lnTo>
                  <a:pt x="41241" y="2006"/>
                </a:lnTo>
                <a:lnTo>
                  <a:pt x="41124" y="1896"/>
                </a:lnTo>
                <a:lnTo>
                  <a:pt x="41014" y="1916"/>
                </a:lnTo>
                <a:lnTo>
                  <a:pt x="40897" y="1951"/>
                </a:lnTo>
                <a:lnTo>
                  <a:pt x="40788" y="1978"/>
                </a:lnTo>
                <a:lnTo>
                  <a:pt x="40678" y="1944"/>
                </a:lnTo>
                <a:lnTo>
                  <a:pt x="40561" y="1992"/>
                </a:lnTo>
                <a:lnTo>
                  <a:pt x="40451" y="2061"/>
                </a:lnTo>
                <a:lnTo>
                  <a:pt x="40341" y="2047"/>
                </a:lnTo>
                <a:lnTo>
                  <a:pt x="40232" y="2136"/>
                </a:lnTo>
                <a:lnTo>
                  <a:pt x="40115" y="1910"/>
                </a:lnTo>
                <a:lnTo>
                  <a:pt x="39998" y="1937"/>
                </a:lnTo>
                <a:lnTo>
                  <a:pt x="39888" y="1971"/>
                </a:lnTo>
                <a:lnTo>
                  <a:pt x="39778" y="2033"/>
                </a:lnTo>
                <a:lnTo>
                  <a:pt x="39669" y="1964"/>
                </a:lnTo>
                <a:lnTo>
                  <a:pt x="39559" y="2170"/>
                </a:lnTo>
                <a:lnTo>
                  <a:pt x="39442" y="1937"/>
                </a:lnTo>
                <a:lnTo>
                  <a:pt x="39332" y="2129"/>
                </a:lnTo>
                <a:lnTo>
                  <a:pt x="39215" y="1951"/>
                </a:lnTo>
                <a:lnTo>
                  <a:pt x="39112" y="2122"/>
                </a:lnTo>
                <a:lnTo>
                  <a:pt x="38996" y="2006"/>
                </a:lnTo>
                <a:lnTo>
                  <a:pt x="38879" y="2019"/>
                </a:lnTo>
                <a:lnTo>
                  <a:pt x="38769" y="1958"/>
                </a:lnTo>
                <a:lnTo>
                  <a:pt x="38659" y="2122"/>
                </a:lnTo>
                <a:lnTo>
                  <a:pt x="38549" y="2026"/>
                </a:lnTo>
                <a:lnTo>
                  <a:pt x="38426" y="2136"/>
                </a:lnTo>
                <a:lnTo>
                  <a:pt x="38323" y="2033"/>
                </a:lnTo>
                <a:lnTo>
                  <a:pt x="38199" y="2129"/>
                </a:lnTo>
                <a:lnTo>
                  <a:pt x="38110" y="1910"/>
                </a:lnTo>
                <a:lnTo>
                  <a:pt x="37980" y="2067"/>
                </a:lnTo>
                <a:lnTo>
                  <a:pt x="37863" y="2088"/>
                </a:lnTo>
                <a:lnTo>
                  <a:pt x="37753" y="2047"/>
                </a:lnTo>
                <a:lnTo>
                  <a:pt x="37664" y="1834"/>
                </a:lnTo>
                <a:lnTo>
                  <a:pt x="37533" y="1978"/>
                </a:lnTo>
                <a:lnTo>
                  <a:pt x="37424" y="1971"/>
                </a:lnTo>
                <a:lnTo>
                  <a:pt x="37314" y="1937"/>
                </a:lnTo>
                <a:lnTo>
                  <a:pt x="37190" y="2026"/>
                </a:lnTo>
                <a:lnTo>
                  <a:pt x="37080" y="1992"/>
                </a:lnTo>
                <a:lnTo>
                  <a:pt x="36970" y="1951"/>
                </a:lnTo>
                <a:lnTo>
                  <a:pt x="36854" y="1985"/>
                </a:lnTo>
                <a:lnTo>
                  <a:pt x="36771" y="1731"/>
                </a:lnTo>
                <a:lnTo>
                  <a:pt x="36648" y="1786"/>
                </a:lnTo>
                <a:lnTo>
                  <a:pt x="36517" y="1930"/>
                </a:lnTo>
                <a:lnTo>
                  <a:pt x="36435" y="1717"/>
                </a:lnTo>
                <a:lnTo>
                  <a:pt x="36311" y="1800"/>
                </a:lnTo>
                <a:lnTo>
                  <a:pt x="36202" y="1738"/>
                </a:lnTo>
                <a:lnTo>
                  <a:pt x="36085" y="1793"/>
                </a:lnTo>
                <a:lnTo>
                  <a:pt x="35961" y="1841"/>
                </a:lnTo>
                <a:lnTo>
                  <a:pt x="35865" y="1731"/>
                </a:lnTo>
                <a:lnTo>
                  <a:pt x="35748" y="1765"/>
                </a:lnTo>
                <a:lnTo>
                  <a:pt x="35652" y="1642"/>
                </a:lnTo>
                <a:lnTo>
                  <a:pt x="35522" y="1745"/>
                </a:lnTo>
                <a:lnTo>
                  <a:pt x="35433" y="1580"/>
                </a:lnTo>
                <a:lnTo>
                  <a:pt x="35295" y="1800"/>
                </a:lnTo>
                <a:lnTo>
                  <a:pt x="35206" y="1566"/>
                </a:lnTo>
                <a:lnTo>
                  <a:pt x="35069" y="1786"/>
                </a:lnTo>
                <a:lnTo>
                  <a:pt x="34973" y="1614"/>
                </a:lnTo>
                <a:lnTo>
                  <a:pt x="34877" y="1511"/>
                </a:lnTo>
                <a:lnTo>
                  <a:pt x="34753" y="1587"/>
                </a:lnTo>
                <a:lnTo>
                  <a:pt x="34629" y="1704"/>
                </a:lnTo>
                <a:lnTo>
                  <a:pt x="34526" y="1601"/>
                </a:lnTo>
                <a:lnTo>
                  <a:pt x="34423" y="1504"/>
                </a:lnTo>
                <a:lnTo>
                  <a:pt x="34307" y="1546"/>
                </a:lnTo>
                <a:lnTo>
                  <a:pt x="34197" y="1525"/>
                </a:lnTo>
                <a:lnTo>
                  <a:pt x="34080" y="1525"/>
                </a:lnTo>
                <a:lnTo>
                  <a:pt x="33970" y="1539"/>
                </a:lnTo>
                <a:lnTo>
                  <a:pt x="33847" y="1621"/>
                </a:lnTo>
                <a:lnTo>
                  <a:pt x="33751" y="1456"/>
                </a:lnTo>
                <a:lnTo>
                  <a:pt x="33641" y="1456"/>
                </a:lnTo>
                <a:lnTo>
                  <a:pt x="33524" y="1463"/>
                </a:lnTo>
                <a:lnTo>
                  <a:pt x="33407" y="1525"/>
                </a:lnTo>
                <a:lnTo>
                  <a:pt x="33291" y="1491"/>
                </a:lnTo>
                <a:lnTo>
                  <a:pt x="33188" y="1422"/>
                </a:lnTo>
                <a:lnTo>
                  <a:pt x="33085" y="1381"/>
                </a:lnTo>
                <a:lnTo>
                  <a:pt x="32961" y="1477"/>
                </a:lnTo>
                <a:lnTo>
                  <a:pt x="32844" y="1498"/>
                </a:lnTo>
                <a:lnTo>
                  <a:pt x="32755" y="1264"/>
                </a:lnTo>
                <a:lnTo>
                  <a:pt x="32645" y="1264"/>
                </a:lnTo>
                <a:lnTo>
                  <a:pt x="32522" y="1367"/>
                </a:lnTo>
                <a:lnTo>
                  <a:pt x="32412" y="1299"/>
                </a:lnTo>
                <a:lnTo>
                  <a:pt x="32295" y="1367"/>
                </a:lnTo>
                <a:lnTo>
                  <a:pt x="32185" y="1292"/>
                </a:lnTo>
                <a:lnTo>
                  <a:pt x="32069" y="1367"/>
                </a:lnTo>
                <a:lnTo>
                  <a:pt x="31959" y="1333"/>
                </a:lnTo>
                <a:lnTo>
                  <a:pt x="31842" y="1367"/>
                </a:lnTo>
                <a:lnTo>
                  <a:pt x="31739" y="1264"/>
                </a:lnTo>
                <a:lnTo>
                  <a:pt x="31636" y="1161"/>
                </a:lnTo>
                <a:lnTo>
                  <a:pt x="31526" y="1161"/>
                </a:lnTo>
                <a:lnTo>
                  <a:pt x="31416" y="1134"/>
                </a:lnTo>
                <a:lnTo>
                  <a:pt x="31307" y="1099"/>
                </a:lnTo>
                <a:lnTo>
                  <a:pt x="31190" y="1161"/>
                </a:lnTo>
                <a:lnTo>
                  <a:pt x="31073" y="1182"/>
                </a:lnTo>
                <a:lnTo>
                  <a:pt x="30970" y="1086"/>
                </a:lnTo>
                <a:lnTo>
                  <a:pt x="30860" y="1079"/>
                </a:lnTo>
                <a:lnTo>
                  <a:pt x="30730" y="1189"/>
                </a:lnTo>
                <a:lnTo>
                  <a:pt x="30613" y="1237"/>
                </a:lnTo>
                <a:lnTo>
                  <a:pt x="30503" y="1230"/>
                </a:lnTo>
                <a:lnTo>
                  <a:pt x="30407" y="1044"/>
                </a:lnTo>
                <a:lnTo>
                  <a:pt x="30284" y="1168"/>
                </a:lnTo>
                <a:lnTo>
                  <a:pt x="30181" y="1051"/>
                </a:lnTo>
                <a:lnTo>
                  <a:pt x="30057" y="1196"/>
                </a:lnTo>
                <a:lnTo>
                  <a:pt x="29961" y="1017"/>
                </a:lnTo>
                <a:lnTo>
                  <a:pt x="29858" y="969"/>
                </a:lnTo>
                <a:lnTo>
                  <a:pt x="29741" y="996"/>
                </a:lnTo>
                <a:lnTo>
                  <a:pt x="29611" y="1134"/>
                </a:lnTo>
                <a:lnTo>
                  <a:pt x="29501" y="1093"/>
                </a:lnTo>
                <a:lnTo>
                  <a:pt x="29405" y="983"/>
                </a:lnTo>
                <a:lnTo>
                  <a:pt x="29281" y="1079"/>
                </a:lnTo>
                <a:lnTo>
                  <a:pt x="29165" y="1086"/>
                </a:lnTo>
                <a:lnTo>
                  <a:pt x="29068" y="976"/>
                </a:lnTo>
                <a:lnTo>
                  <a:pt x="28952" y="990"/>
                </a:lnTo>
                <a:lnTo>
                  <a:pt x="28828" y="1044"/>
                </a:lnTo>
                <a:lnTo>
                  <a:pt x="28718" y="1044"/>
                </a:lnTo>
                <a:lnTo>
                  <a:pt x="28622" y="921"/>
                </a:lnTo>
                <a:lnTo>
                  <a:pt x="28499" y="1010"/>
                </a:lnTo>
                <a:lnTo>
                  <a:pt x="28409" y="790"/>
                </a:lnTo>
                <a:lnTo>
                  <a:pt x="28286" y="893"/>
                </a:lnTo>
                <a:lnTo>
                  <a:pt x="28176" y="866"/>
                </a:lnTo>
                <a:lnTo>
                  <a:pt x="28059" y="914"/>
                </a:lnTo>
                <a:lnTo>
                  <a:pt x="27949" y="859"/>
                </a:lnTo>
                <a:lnTo>
                  <a:pt x="27846" y="811"/>
                </a:lnTo>
                <a:lnTo>
                  <a:pt x="27743" y="715"/>
                </a:lnTo>
                <a:lnTo>
                  <a:pt x="27634" y="694"/>
                </a:lnTo>
                <a:lnTo>
                  <a:pt x="27517" y="701"/>
                </a:lnTo>
                <a:lnTo>
                  <a:pt x="27414" y="660"/>
                </a:lnTo>
                <a:lnTo>
                  <a:pt x="27297" y="687"/>
                </a:lnTo>
                <a:lnTo>
                  <a:pt x="27180" y="715"/>
                </a:lnTo>
                <a:lnTo>
                  <a:pt x="27050" y="866"/>
                </a:lnTo>
                <a:lnTo>
                  <a:pt x="26968" y="605"/>
                </a:lnTo>
                <a:lnTo>
                  <a:pt x="26851" y="619"/>
                </a:lnTo>
                <a:lnTo>
                  <a:pt x="26727" y="756"/>
                </a:lnTo>
                <a:lnTo>
                  <a:pt x="26617" y="722"/>
                </a:lnTo>
                <a:lnTo>
                  <a:pt x="26515" y="619"/>
                </a:lnTo>
                <a:lnTo>
                  <a:pt x="26405" y="591"/>
                </a:lnTo>
                <a:lnTo>
                  <a:pt x="26288" y="619"/>
                </a:lnTo>
                <a:lnTo>
                  <a:pt x="26185" y="571"/>
                </a:lnTo>
                <a:lnTo>
                  <a:pt x="26075" y="536"/>
                </a:lnTo>
                <a:lnTo>
                  <a:pt x="25952" y="619"/>
                </a:lnTo>
                <a:lnTo>
                  <a:pt x="25835" y="626"/>
                </a:lnTo>
                <a:lnTo>
                  <a:pt x="25725" y="633"/>
                </a:lnTo>
                <a:lnTo>
                  <a:pt x="25622" y="536"/>
                </a:lnTo>
                <a:lnTo>
                  <a:pt x="25519" y="454"/>
                </a:lnTo>
                <a:lnTo>
                  <a:pt x="25382" y="660"/>
                </a:lnTo>
                <a:lnTo>
                  <a:pt x="25279" y="571"/>
                </a:lnTo>
                <a:lnTo>
                  <a:pt x="25176" y="502"/>
                </a:lnTo>
                <a:lnTo>
                  <a:pt x="25066" y="502"/>
                </a:lnTo>
                <a:lnTo>
                  <a:pt x="24942" y="571"/>
                </a:lnTo>
                <a:lnTo>
                  <a:pt x="24833" y="530"/>
                </a:lnTo>
                <a:lnTo>
                  <a:pt x="24736" y="427"/>
                </a:lnTo>
                <a:lnTo>
                  <a:pt x="24627" y="358"/>
                </a:lnTo>
                <a:lnTo>
                  <a:pt x="24496" y="550"/>
                </a:lnTo>
                <a:lnTo>
                  <a:pt x="24400" y="420"/>
                </a:lnTo>
                <a:lnTo>
                  <a:pt x="24276" y="523"/>
                </a:lnTo>
                <a:lnTo>
                  <a:pt x="24173" y="440"/>
                </a:lnTo>
                <a:lnTo>
                  <a:pt x="24070" y="344"/>
                </a:lnTo>
                <a:lnTo>
                  <a:pt x="23947" y="461"/>
                </a:lnTo>
                <a:lnTo>
                  <a:pt x="23844" y="379"/>
                </a:lnTo>
                <a:lnTo>
                  <a:pt x="23734" y="330"/>
                </a:lnTo>
                <a:lnTo>
                  <a:pt x="23610" y="406"/>
                </a:lnTo>
                <a:lnTo>
                  <a:pt x="23514" y="276"/>
                </a:lnTo>
                <a:lnTo>
                  <a:pt x="23411" y="234"/>
                </a:lnTo>
                <a:lnTo>
                  <a:pt x="23281" y="344"/>
                </a:lnTo>
                <a:lnTo>
                  <a:pt x="23178" y="269"/>
                </a:lnTo>
                <a:lnTo>
                  <a:pt x="23068" y="248"/>
                </a:lnTo>
                <a:lnTo>
                  <a:pt x="22972" y="145"/>
                </a:lnTo>
                <a:lnTo>
                  <a:pt x="22842" y="276"/>
                </a:lnTo>
                <a:lnTo>
                  <a:pt x="22718" y="365"/>
                </a:lnTo>
                <a:lnTo>
                  <a:pt x="22622" y="221"/>
                </a:lnTo>
                <a:lnTo>
                  <a:pt x="22512" y="221"/>
                </a:lnTo>
                <a:lnTo>
                  <a:pt x="22388" y="186"/>
                </a:lnTo>
                <a:lnTo>
                  <a:pt x="22306" y="365"/>
                </a:lnTo>
                <a:lnTo>
                  <a:pt x="22169" y="221"/>
                </a:lnTo>
                <a:lnTo>
                  <a:pt x="22073" y="324"/>
                </a:lnTo>
                <a:lnTo>
                  <a:pt x="21956" y="317"/>
                </a:lnTo>
                <a:lnTo>
                  <a:pt x="21853" y="392"/>
                </a:lnTo>
                <a:lnTo>
                  <a:pt x="21722" y="324"/>
                </a:lnTo>
                <a:lnTo>
                  <a:pt x="21626" y="399"/>
                </a:lnTo>
                <a:lnTo>
                  <a:pt x="21510" y="406"/>
                </a:lnTo>
                <a:lnTo>
                  <a:pt x="21386" y="344"/>
                </a:lnTo>
                <a:lnTo>
                  <a:pt x="21269" y="337"/>
                </a:lnTo>
                <a:lnTo>
                  <a:pt x="21166" y="399"/>
                </a:lnTo>
                <a:lnTo>
                  <a:pt x="21077" y="543"/>
                </a:lnTo>
                <a:lnTo>
                  <a:pt x="20967" y="571"/>
                </a:lnTo>
                <a:lnTo>
                  <a:pt x="20844" y="536"/>
                </a:lnTo>
                <a:lnTo>
                  <a:pt x="20727" y="530"/>
                </a:lnTo>
                <a:lnTo>
                  <a:pt x="20631" y="605"/>
                </a:lnTo>
                <a:lnTo>
                  <a:pt x="20500" y="543"/>
                </a:lnTo>
                <a:lnTo>
                  <a:pt x="20391" y="536"/>
                </a:lnTo>
                <a:lnTo>
                  <a:pt x="20301" y="687"/>
                </a:lnTo>
                <a:lnTo>
                  <a:pt x="20164" y="550"/>
                </a:lnTo>
                <a:lnTo>
                  <a:pt x="20054" y="571"/>
                </a:lnTo>
                <a:lnTo>
                  <a:pt x="19965" y="736"/>
                </a:lnTo>
                <a:lnTo>
                  <a:pt x="19821" y="578"/>
                </a:lnTo>
                <a:lnTo>
                  <a:pt x="19711" y="591"/>
                </a:lnTo>
                <a:lnTo>
                  <a:pt x="19594" y="585"/>
                </a:lnTo>
                <a:lnTo>
                  <a:pt x="19484" y="598"/>
                </a:lnTo>
                <a:lnTo>
                  <a:pt x="19409" y="818"/>
                </a:lnTo>
                <a:lnTo>
                  <a:pt x="19265" y="653"/>
                </a:lnTo>
                <a:lnTo>
                  <a:pt x="19189" y="880"/>
                </a:lnTo>
                <a:lnTo>
                  <a:pt x="19066" y="845"/>
                </a:lnTo>
                <a:lnTo>
                  <a:pt x="18963" y="900"/>
                </a:lnTo>
                <a:lnTo>
                  <a:pt x="18853" y="907"/>
                </a:lnTo>
                <a:lnTo>
                  <a:pt x="18736" y="907"/>
                </a:lnTo>
                <a:lnTo>
                  <a:pt x="18633" y="948"/>
                </a:lnTo>
                <a:lnTo>
                  <a:pt x="18489" y="784"/>
                </a:lnTo>
                <a:lnTo>
                  <a:pt x="18379" y="790"/>
                </a:lnTo>
                <a:lnTo>
                  <a:pt x="18290" y="969"/>
                </a:lnTo>
                <a:lnTo>
                  <a:pt x="18180" y="996"/>
                </a:lnTo>
                <a:lnTo>
                  <a:pt x="18070" y="1010"/>
                </a:lnTo>
                <a:lnTo>
                  <a:pt x="17940" y="907"/>
                </a:lnTo>
                <a:lnTo>
                  <a:pt x="17823" y="880"/>
                </a:lnTo>
                <a:lnTo>
                  <a:pt x="17734" y="1038"/>
                </a:lnTo>
                <a:lnTo>
                  <a:pt x="17631" y="1120"/>
                </a:lnTo>
                <a:lnTo>
                  <a:pt x="17514" y="1086"/>
                </a:lnTo>
                <a:lnTo>
                  <a:pt x="17384" y="1010"/>
                </a:lnTo>
                <a:lnTo>
                  <a:pt x="17294" y="1154"/>
                </a:lnTo>
                <a:lnTo>
                  <a:pt x="17157" y="1003"/>
                </a:lnTo>
                <a:lnTo>
                  <a:pt x="17075" y="1196"/>
                </a:lnTo>
                <a:lnTo>
                  <a:pt x="16972" y="1250"/>
                </a:lnTo>
                <a:lnTo>
                  <a:pt x="16821" y="1058"/>
                </a:lnTo>
                <a:lnTo>
                  <a:pt x="16731" y="1182"/>
                </a:lnTo>
                <a:lnTo>
                  <a:pt x="16635" y="1285"/>
                </a:lnTo>
                <a:lnTo>
                  <a:pt x="16519" y="1299"/>
                </a:lnTo>
                <a:lnTo>
                  <a:pt x="16402" y="1271"/>
                </a:lnTo>
                <a:lnTo>
                  <a:pt x="16285" y="1244"/>
                </a:lnTo>
                <a:lnTo>
                  <a:pt x="16196" y="1388"/>
                </a:lnTo>
                <a:lnTo>
                  <a:pt x="16079" y="1374"/>
                </a:lnTo>
                <a:lnTo>
                  <a:pt x="15942" y="1244"/>
                </a:lnTo>
                <a:lnTo>
                  <a:pt x="15839" y="1340"/>
                </a:lnTo>
                <a:lnTo>
                  <a:pt x="15708" y="1216"/>
                </a:lnTo>
                <a:lnTo>
                  <a:pt x="15619" y="1353"/>
                </a:lnTo>
                <a:lnTo>
                  <a:pt x="15502" y="1367"/>
                </a:lnTo>
                <a:lnTo>
                  <a:pt x="15400" y="1429"/>
                </a:lnTo>
                <a:lnTo>
                  <a:pt x="15297" y="1491"/>
                </a:lnTo>
                <a:lnTo>
                  <a:pt x="15166" y="1388"/>
                </a:lnTo>
                <a:lnTo>
                  <a:pt x="15063" y="1463"/>
                </a:lnTo>
                <a:lnTo>
                  <a:pt x="14940" y="1408"/>
                </a:lnTo>
                <a:lnTo>
                  <a:pt x="14837" y="1477"/>
                </a:lnTo>
                <a:lnTo>
                  <a:pt x="14747" y="1587"/>
                </a:lnTo>
                <a:lnTo>
                  <a:pt x="14631" y="1614"/>
                </a:lnTo>
                <a:lnTo>
                  <a:pt x="14507" y="1532"/>
                </a:lnTo>
                <a:lnTo>
                  <a:pt x="14404" y="1621"/>
                </a:lnTo>
                <a:lnTo>
                  <a:pt x="14301" y="1649"/>
                </a:lnTo>
                <a:lnTo>
                  <a:pt x="14177" y="1539"/>
                </a:lnTo>
                <a:lnTo>
                  <a:pt x="14088" y="1498"/>
                </a:lnTo>
                <a:lnTo>
                  <a:pt x="13992" y="1422"/>
                </a:lnTo>
                <a:lnTo>
                  <a:pt x="13875" y="1408"/>
                </a:lnTo>
                <a:lnTo>
                  <a:pt x="13766" y="1381"/>
                </a:lnTo>
                <a:lnTo>
                  <a:pt x="13608" y="1525"/>
                </a:lnTo>
                <a:lnTo>
                  <a:pt x="13498" y="1491"/>
                </a:lnTo>
                <a:lnTo>
                  <a:pt x="13395" y="1463"/>
                </a:lnTo>
                <a:lnTo>
                  <a:pt x="13312" y="1333"/>
                </a:lnTo>
                <a:lnTo>
                  <a:pt x="13161" y="1443"/>
                </a:lnTo>
                <a:lnTo>
                  <a:pt x="13086" y="1305"/>
                </a:lnTo>
                <a:lnTo>
                  <a:pt x="12976" y="1271"/>
                </a:lnTo>
                <a:lnTo>
                  <a:pt x="12887" y="1175"/>
                </a:lnTo>
                <a:lnTo>
                  <a:pt x="12791" y="1106"/>
                </a:lnTo>
                <a:lnTo>
                  <a:pt x="12667" y="1141"/>
                </a:lnTo>
                <a:lnTo>
                  <a:pt x="12530" y="1202"/>
                </a:lnTo>
                <a:lnTo>
                  <a:pt x="12413" y="1202"/>
                </a:lnTo>
                <a:lnTo>
                  <a:pt x="12358" y="976"/>
                </a:lnTo>
                <a:lnTo>
                  <a:pt x="12255" y="928"/>
                </a:lnTo>
                <a:lnTo>
                  <a:pt x="12132" y="969"/>
                </a:lnTo>
                <a:lnTo>
                  <a:pt x="11981" y="1072"/>
                </a:lnTo>
                <a:lnTo>
                  <a:pt x="11871" y="1058"/>
                </a:lnTo>
                <a:lnTo>
                  <a:pt x="11768" y="1010"/>
                </a:lnTo>
                <a:lnTo>
                  <a:pt x="11672" y="942"/>
                </a:lnTo>
                <a:lnTo>
                  <a:pt x="11610" y="749"/>
                </a:lnTo>
                <a:lnTo>
                  <a:pt x="11459" y="852"/>
                </a:lnTo>
                <a:lnTo>
                  <a:pt x="11335" y="887"/>
                </a:lnTo>
                <a:lnTo>
                  <a:pt x="11253" y="756"/>
                </a:lnTo>
                <a:lnTo>
                  <a:pt x="11129" y="797"/>
                </a:lnTo>
                <a:lnTo>
                  <a:pt x="11061" y="619"/>
                </a:lnTo>
                <a:lnTo>
                  <a:pt x="10937" y="633"/>
                </a:lnTo>
                <a:lnTo>
                  <a:pt x="10800" y="722"/>
                </a:lnTo>
                <a:lnTo>
                  <a:pt x="10704" y="633"/>
                </a:lnTo>
                <a:lnTo>
                  <a:pt x="10580" y="674"/>
                </a:lnTo>
                <a:lnTo>
                  <a:pt x="10470" y="653"/>
                </a:lnTo>
                <a:lnTo>
                  <a:pt x="10381" y="550"/>
                </a:lnTo>
                <a:lnTo>
                  <a:pt x="10264" y="550"/>
                </a:lnTo>
                <a:lnTo>
                  <a:pt x="10168" y="475"/>
                </a:lnTo>
                <a:lnTo>
                  <a:pt x="10099" y="317"/>
                </a:lnTo>
                <a:lnTo>
                  <a:pt x="9983" y="310"/>
                </a:lnTo>
                <a:lnTo>
                  <a:pt x="9818" y="482"/>
                </a:lnTo>
                <a:lnTo>
                  <a:pt x="9722" y="420"/>
                </a:lnTo>
                <a:lnTo>
                  <a:pt x="9646" y="255"/>
                </a:lnTo>
                <a:lnTo>
                  <a:pt x="9495" y="385"/>
                </a:lnTo>
                <a:lnTo>
                  <a:pt x="9447" y="138"/>
                </a:lnTo>
                <a:lnTo>
                  <a:pt x="9289" y="282"/>
                </a:lnTo>
                <a:lnTo>
                  <a:pt x="9193" y="228"/>
                </a:lnTo>
                <a:lnTo>
                  <a:pt x="9083" y="193"/>
                </a:lnTo>
                <a:lnTo>
                  <a:pt x="90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-310965">
            <a:off x="4929093" y="2320854"/>
            <a:ext cx="1855475" cy="1904247"/>
          </a:xfrm>
          <a:custGeom>
            <a:avLst/>
            <a:gdLst/>
            <a:ahLst/>
            <a:cxnLst/>
            <a:rect l="l" t="t" r="r" b="b"/>
            <a:pathLst>
              <a:path w="20886" h="21435" extrusionOk="0">
                <a:moveTo>
                  <a:pt x="9784" y="3488"/>
                </a:moveTo>
                <a:cubicBezTo>
                  <a:pt x="9805" y="3639"/>
                  <a:pt x="9880" y="3777"/>
                  <a:pt x="10004" y="3873"/>
                </a:cubicBezTo>
                <a:lnTo>
                  <a:pt x="8589" y="3701"/>
                </a:lnTo>
                <a:lnTo>
                  <a:pt x="8589" y="3701"/>
                </a:lnTo>
                <a:cubicBezTo>
                  <a:pt x="8589" y="3701"/>
                  <a:pt x="8431" y="3886"/>
                  <a:pt x="8823" y="4127"/>
                </a:cubicBezTo>
                <a:lnTo>
                  <a:pt x="8802" y="4127"/>
                </a:lnTo>
                <a:lnTo>
                  <a:pt x="7807" y="4957"/>
                </a:lnTo>
                <a:lnTo>
                  <a:pt x="7223" y="4346"/>
                </a:lnTo>
                <a:lnTo>
                  <a:pt x="7278" y="4065"/>
                </a:lnTo>
                <a:lnTo>
                  <a:pt x="7278" y="3921"/>
                </a:lnTo>
                <a:lnTo>
                  <a:pt x="7395" y="3900"/>
                </a:lnTo>
                <a:lnTo>
                  <a:pt x="7436" y="4113"/>
                </a:lnTo>
                <a:cubicBezTo>
                  <a:pt x="7445" y="4197"/>
                  <a:pt x="7507" y="4235"/>
                  <a:pt x="7571" y="4235"/>
                </a:cubicBezTo>
                <a:cubicBezTo>
                  <a:pt x="7652" y="4235"/>
                  <a:pt x="7737" y="4173"/>
                  <a:pt x="7717" y="4065"/>
                </a:cubicBezTo>
                <a:lnTo>
                  <a:pt x="7676" y="3852"/>
                </a:lnTo>
                <a:lnTo>
                  <a:pt x="9784" y="3488"/>
                </a:lnTo>
                <a:close/>
                <a:moveTo>
                  <a:pt x="12860" y="1"/>
                </a:moveTo>
                <a:cubicBezTo>
                  <a:pt x="13450" y="687"/>
                  <a:pt x="13045" y="1751"/>
                  <a:pt x="12152" y="1875"/>
                </a:cubicBezTo>
                <a:lnTo>
                  <a:pt x="12125" y="1875"/>
                </a:lnTo>
                <a:lnTo>
                  <a:pt x="11617" y="1820"/>
                </a:lnTo>
                <a:cubicBezTo>
                  <a:pt x="11377" y="1738"/>
                  <a:pt x="11171" y="1573"/>
                  <a:pt x="11033" y="1360"/>
                </a:cubicBezTo>
                <a:lnTo>
                  <a:pt x="11033" y="1360"/>
                </a:lnTo>
                <a:cubicBezTo>
                  <a:pt x="11081" y="1518"/>
                  <a:pt x="11150" y="1669"/>
                  <a:pt x="11253" y="1792"/>
                </a:cubicBezTo>
                <a:lnTo>
                  <a:pt x="10024" y="2493"/>
                </a:lnTo>
                <a:cubicBezTo>
                  <a:pt x="10052" y="2637"/>
                  <a:pt x="10120" y="2767"/>
                  <a:pt x="10230" y="2863"/>
                </a:cubicBezTo>
                <a:lnTo>
                  <a:pt x="7868" y="3268"/>
                </a:lnTo>
                <a:lnTo>
                  <a:pt x="7587" y="3323"/>
                </a:lnTo>
                <a:lnTo>
                  <a:pt x="7560" y="3145"/>
                </a:lnTo>
                <a:cubicBezTo>
                  <a:pt x="7545" y="3061"/>
                  <a:pt x="7482" y="3023"/>
                  <a:pt x="7419" y="3023"/>
                </a:cubicBezTo>
                <a:cubicBezTo>
                  <a:pt x="7339" y="3023"/>
                  <a:pt x="7259" y="3085"/>
                  <a:pt x="7278" y="3193"/>
                </a:cubicBezTo>
                <a:lnTo>
                  <a:pt x="7306" y="3371"/>
                </a:lnTo>
                <a:lnTo>
                  <a:pt x="7244" y="3378"/>
                </a:lnTo>
                <a:cubicBezTo>
                  <a:pt x="7147" y="3197"/>
                  <a:pt x="6961" y="3091"/>
                  <a:pt x="6763" y="3091"/>
                </a:cubicBezTo>
                <a:cubicBezTo>
                  <a:pt x="6736" y="3091"/>
                  <a:pt x="6708" y="3093"/>
                  <a:pt x="6681" y="3097"/>
                </a:cubicBezTo>
                <a:lnTo>
                  <a:pt x="6022" y="3193"/>
                </a:lnTo>
                <a:cubicBezTo>
                  <a:pt x="6022" y="3193"/>
                  <a:pt x="6015" y="3227"/>
                  <a:pt x="6015" y="3289"/>
                </a:cubicBezTo>
                <a:lnTo>
                  <a:pt x="5967" y="3289"/>
                </a:lnTo>
                <a:cubicBezTo>
                  <a:pt x="5418" y="3289"/>
                  <a:pt x="5212" y="3502"/>
                  <a:pt x="5212" y="3502"/>
                </a:cubicBezTo>
                <a:lnTo>
                  <a:pt x="5218" y="3728"/>
                </a:lnTo>
                <a:lnTo>
                  <a:pt x="5013" y="3763"/>
                </a:lnTo>
                <a:lnTo>
                  <a:pt x="5006" y="3715"/>
                </a:lnTo>
                <a:lnTo>
                  <a:pt x="4745" y="3763"/>
                </a:lnTo>
                <a:cubicBezTo>
                  <a:pt x="4343" y="3828"/>
                  <a:pt x="4418" y="4401"/>
                  <a:pt x="4786" y="4401"/>
                </a:cubicBezTo>
                <a:cubicBezTo>
                  <a:pt x="4808" y="4401"/>
                  <a:pt x="4831" y="4399"/>
                  <a:pt x="4855" y="4394"/>
                </a:cubicBezTo>
                <a:lnTo>
                  <a:pt x="5115" y="4353"/>
                </a:lnTo>
                <a:lnTo>
                  <a:pt x="5102" y="4298"/>
                </a:lnTo>
                <a:lnTo>
                  <a:pt x="5321" y="4264"/>
                </a:lnTo>
                <a:lnTo>
                  <a:pt x="5431" y="4243"/>
                </a:lnTo>
                <a:cubicBezTo>
                  <a:pt x="5514" y="4291"/>
                  <a:pt x="5603" y="4319"/>
                  <a:pt x="5699" y="4319"/>
                </a:cubicBezTo>
                <a:lnTo>
                  <a:pt x="5836" y="5191"/>
                </a:lnTo>
                <a:lnTo>
                  <a:pt x="5541" y="7896"/>
                </a:lnTo>
                <a:cubicBezTo>
                  <a:pt x="5541" y="7896"/>
                  <a:pt x="5507" y="8342"/>
                  <a:pt x="5768" y="9145"/>
                </a:cubicBezTo>
                <a:cubicBezTo>
                  <a:pt x="5816" y="9303"/>
                  <a:pt x="5932" y="9427"/>
                  <a:pt x="6090" y="9488"/>
                </a:cubicBezTo>
                <a:cubicBezTo>
                  <a:pt x="6070" y="9605"/>
                  <a:pt x="6049" y="9736"/>
                  <a:pt x="6022" y="9859"/>
                </a:cubicBezTo>
                <a:cubicBezTo>
                  <a:pt x="6022" y="9859"/>
                  <a:pt x="6180" y="9873"/>
                  <a:pt x="6441" y="9887"/>
                </a:cubicBezTo>
                <a:cubicBezTo>
                  <a:pt x="6791" y="9907"/>
                  <a:pt x="7127" y="9921"/>
                  <a:pt x="7443" y="9921"/>
                </a:cubicBezTo>
                <a:lnTo>
                  <a:pt x="3310" y="12221"/>
                </a:lnTo>
                <a:cubicBezTo>
                  <a:pt x="3777" y="12495"/>
                  <a:pt x="4299" y="12667"/>
                  <a:pt x="4834" y="12736"/>
                </a:cubicBezTo>
                <a:lnTo>
                  <a:pt x="3859" y="14397"/>
                </a:lnTo>
                <a:cubicBezTo>
                  <a:pt x="3859" y="14397"/>
                  <a:pt x="2163" y="16409"/>
                  <a:pt x="2795" y="17384"/>
                </a:cubicBezTo>
                <a:lnTo>
                  <a:pt x="1772" y="20267"/>
                </a:lnTo>
                <a:lnTo>
                  <a:pt x="1" y="20809"/>
                </a:lnTo>
                <a:cubicBezTo>
                  <a:pt x="1" y="21160"/>
                  <a:pt x="282" y="21434"/>
                  <a:pt x="626" y="21434"/>
                </a:cubicBezTo>
                <a:lnTo>
                  <a:pt x="2754" y="21434"/>
                </a:lnTo>
                <a:lnTo>
                  <a:pt x="4546" y="18297"/>
                </a:lnTo>
                <a:cubicBezTo>
                  <a:pt x="4574" y="18299"/>
                  <a:pt x="4602" y="18300"/>
                  <a:pt x="4630" y="18300"/>
                </a:cubicBezTo>
                <a:cubicBezTo>
                  <a:pt x="6041" y="18300"/>
                  <a:pt x="7374" y="15647"/>
                  <a:pt x="7374" y="15647"/>
                </a:cubicBezTo>
                <a:lnTo>
                  <a:pt x="10265" y="13484"/>
                </a:lnTo>
                <a:cubicBezTo>
                  <a:pt x="10265" y="13484"/>
                  <a:pt x="13869" y="19162"/>
                  <a:pt x="15098" y="19217"/>
                </a:cubicBezTo>
                <a:cubicBezTo>
                  <a:pt x="15134" y="19217"/>
                  <a:pt x="15171" y="19218"/>
                  <a:pt x="15208" y="19218"/>
                </a:cubicBezTo>
                <a:cubicBezTo>
                  <a:pt x="15541" y="19218"/>
                  <a:pt x="15868" y="19189"/>
                  <a:pt x="16196" y="19127"/>
                </a:cubicBezTo>
                <a:cubicBezTo>
                  <a:pt x="17219" y="20123"/>
                  <a:pt x="17947" y="20857"/>
                  <a:pt x="17913" y="20892"/>
                </a:cubicBezTo>
                <a:cubicBezTo>
                  <a:pt x="17864" y="20933"/>
                  <a:pt x="17816" y="20960"/>
                  <a:pt x="17761" y="20988"/>
                </a:cubicBezTo>
                <a:cubicBezTo>
                  <a:pt x="17755" y="21132"/>
                  <a:pt x="17775" y="21434"/>
                  <a:pt x="18132" y="21434"/>
                </a:cubicBezTo>
                <a:lnTo>
                  <a:pt x="20274" y="21434"/>
                </a:lnTo>
                <a:lnTo>
                  <a:pt x="18894" y="19924"/>
                </a:lnTo>
                <a:lnTo>
                  <a:pt x="17672" y="18420"/>
                </a:lnTo>
                <a:cubicBezTo>
                  <a:pt x="17858" y="18201"/>
                  <a:pt x="17892" y="17898"/>
                  <a:pt x="17768" y="17638"/>
                </a:cubicBezTo>
                <a:cubicBezTo>
                  <a:pt x="17514" y="17013"/>
                  <a:pt x="15867" y="15441"/>
                  <a:pt x="14466" y="14184"/>
                </a:cubicBezTo>
                <a:cubicBezTo>
                  <a:pt x="14768" y="14026"/>
                  <a:pt x="15036" y="13814"/>
                  <a:pt x="15262" y="13560"/>
                </a:cubicBezTo>
                <a:lnTo>
                  <a:pt x="13436" y="10868"/>
                </a:lnTo>
                <a:cubicBezTo>
                  <a:pt x="13574" y="10724"/>
                  <a:pt x="13711" y="10573"/>
                  <a:pt x="13828" y="10408"/>
                </a:cubicBezTo>
                <a:cubicBezTo>
                  <a:pt x="13869" y="10353"/>
                  <a:pt x="13889" y="10312"/>
                  <a:pt x="13910" y="10285"/>
                </a:cubicBezTo>
                <a:lnTo>
                  <a:pt x="13931" y="10251"/>
                </a:lnTo>
                <a:lnTo>
                  <a:pt x="13203" y="9138"/>
                </a:lnTo>
                <a:lnTo>
                  <a:pt x="13697" y="8363"/>
                </a:lnTo>
                <a:cubicBezTo>
                  <a:pt x="13931" y="7992"/>
                  <a:pt x="14068" y="7566"/>
                  <a:pt x="14089" y="7127"/>
                </a:cubicBezTo>
                <a:cubicBezTo>
                  <a:pt x="14246" y="7106"/>
                  <a:pt x="14397" y="7031"/>
                  <a:pt x="14514" y="6914"/>
                </a:cubicBezTo>
                <a:cubicBezTo>
                  <a:pt x="14425" y="6550"/>
                  <a:pt x="14267" y="6207"/>
                  <a:pt x="14047" y="5905"/>
                </a:cubicBezTo>
                <a:cubicBezTo>
                  <a:pt x="14274" y="5857"/>
                  <a:pt x="14494" y="5767"/>
                  <a:pt x="14693" y="5644"/>
                </a:cubicBezTo>
                <a:lnTo>
                  <a:pt x="13141" y="4978"/>
                </a:lnTo>
                <a:cubicBezTo>
                  <a:pt x="13011" y="4882"/>
                  <a:pt x="12880" y="4786"/>
                  <a:pt x="12743" y="4703"/>
                </a:cubicBezTo>
                <a:cubicBezTo>
                  <a:pt x="12750" y="4662"/>
                  <a:pt x="12757" y="4621"/>
                  <a:pt x="12770" y="4573"/>
                </a:cubicBezTo>
                <a:cubicBezTo>
                  <a:pt x="12882" y="4637"/>
                  <a:pt x="13004" y="4669"/>
                  <a:pt x="13129" y="4669"/>
                </a:cubicBezTo>
                <a:cubicBezTo>
                  <a:pt x="13204" y="4669"/>
                  <a:pt x="13279" y="4658"/>
                  <a:pt x="13354" y="4635"/>
                </a:cubicBezTo>
                <a:lnTo>
                  <a:pt x="13120" y="3653"/>
                </a:lnTo>
                <a:lnTo>
                  <a:pt x="13120" y="3653"/>
                </a:lnTo>
                <a:cubicBezTo>
                  <a:pt x="13180" y="3662"/>
                  <a:pt x="13225" y="3666"/>
                  <a:pt x="13258" y="3666"/>
                </a:cubicBezTo>
                <a:cubicBezTo>
                  <a:pt x="13401" y="3666"/>
                  <a:pt x="13333" y="3598"/>
                  <a:pt x="13333" y="3598"/>
                </a:cubicBezTo>
                <a:lnTo>
                  <a:pt x="13189" y="2911"/>
                </a:lnTo>
                <a:cubicBezTo>
                  <a:pt x="15239" y="2615"/>
                  <a:pt x="17307" y="2458"/>
                  <a:pt x="19376" y="2458"/>
                </a:cubicBezTo>
                <a:cubicBezTo>
                  <a:pt x="19463" y="2458"/>
                  <a:pt x="19549" y="2458"/>
                  <a:pt x="19636" y="2458"/>
                </a:cubicBezTo>
                <a:cubicBezTo>
                  <a:pt x="19787" y="2465"/>
                  <a:pt x="19938" y="2465"/>
                  <a:pt x="20089" y="2465"/>
                </a:cubicBezTo>
                <a:lnTo>
                  <a:pt x="20295" y="2465"/>
                </a:lnTo>
                <a:cubicBezTo>
                  <a:pt x="20494" y="2465"/>
                  <a:pt x="20686" y="2472"/>
                  <a:pt x="20885" y="2479"/>
                </a:cubicBezTo>
                <a:cubicBezTo>
                  <a:pt x="20172" y="2043"/>
                  <a:pt x="19225" y="1940"/>
                  <a:pt x="18333" y="1940"/>
                </a:cubicBezTo>
                <a:cubicBezTo>
                  <a:pt x="18101" y="1940"/>
                  <a:pt x="17872" y="1947"/>
                  <a:pt x="17652" y="1957"/>
                </a:cubicBezTo>
                <a:cubicBezTo>
                  <a:pt x="16025" y="2026"/>
                  <a:pt x="14404" y="2177"/>
                  <a:pt x="12798" y="2431"/>
                </a:cubicBezTo>
                <a:cubicBezTo>
                  <a:pt x="12757" y="2342"/>
                  <a:pt x="12715" y="2259"/>
                  <a:pt x="12654" y="2177"/>
                </a:cubicBezTo>
                <a:cubicBezTo>
                  <a:pt x="13594" y="1813"/>
                  <a:pt x="13711" y="536"/>
                  <a:pt x="128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-835535">
            <a:off x="6700845" y="1870439"/>
            <a:ext cx="1363849" cy="2193868"/>
          </a:xfrm>
          <a:custGeom>
            <a:avLst/>
            <a:gdLst/>
            <a:ahLst/>
            <a:cxnLst/>
            <a:rect l="l" t="t" r="r" b="b"/>
            <a:pathLst>
              <a:path w="15352" h="24695" extrusionOk="0">
                <a:moveTo>
                  <a:pt x="13889" y="0"/>
                </a:moveTo>
                <a:lnTo>
                  <a:pt x="13889" y="0"/>
                </a:lnTo>
                <a:cubicBezTo>
                  <a:pt x="13896" y="193"/>
                  <a:pt x="13909" y="392"/>
                  <a:pt x="13909" y="584"/>
                </a:cubicBezTo>
                <a:lnTo>
                  <a:pt x="13909" y="783"/>
                </a:lnTo>
                <a:lnTo>
                  <a:pt x="13909" y="1229"/>
                </a:lnTo>
                <a:cubicBezTo>
                  <a:pt x="13923" y="3701"/>
                  <a:pt x="13724" y="6165"/>
                  <a:pt x="13319" y="8603"/>
                </a:cubicBezTo>
                <a:lnTo>
                  <a:pt x="12571" y="12996"/>
                </a:lnTo>
                <a:lnTo>
                  <a:pt x="12365" y="12962"/>
                </a:lnTo>
                <a:cubicBezTo>
                  <a:pt x="12356" y="12960"/>
                  <a:pt x="12347" y="12960"/>
                  <a:pt x="12339" y="12960"/>
                </a:cubicBezTo>
                <a:cubicBezTo>
                  <a:pt x="12274" y="12960"/>
                  <a:pt x="12219" y="13005"/>
                  <a:pt x="12207" y="13072"/>
                </a:cubicBezTo>
                <a:cubicBezTo>
                  <a:pt x="12193" y="13154"/>
                  <a:pt x="12241" y="13223"/>
                  <a:pt x="12323" y="13237"/>
                </a:cubicBezTo>
                <a:lnTo>
                  <a:pt x="12529" y="13271"/>
                </a:lnTo>
                <a:lnTo>
                  <a:pt x="12509" y="13367"/>
                </a:lnTo>
                <a:lnTo>
                  <a:pt x="12495" y="13360"/>
                </a:lnTo>
                <a:lnTo>
                  <a:pt x="12097" y="13491"/>
                </a:lnTo>
                <a:lnTo>
                  <a:pt x="11630" y="13628"/>
                </a:lnTo>
                <a:lnTo>
                  <a:pt x="10998" y="10923"/>
                </a:lnTo>
                <a:cubicBezTo>
                  <a:pt x="10854" y="10813"/>
                  <a:pt x="10696" y="10724"/>
                  <a:pt x="10532" y="10655"/>
                </a:cubicBezTo>
                <a:lnTo>
                  <a:pt x="10532" y="10655"/>
                </a:lnTo>
                <a:cubicBezTo>
                  <a:pt x="10783" y="10676"/>
                  <a:pt x="11047" y="10685"/>
                  <a:pt x="11320" y="10685"/>
                </a:cubicBezTo>
                <a:cubicBezTo>
                  <a:pt x="11404" y="10685"/>
                  <a:pt x="11489" y="10684"/>
                  <a:pt x="11575" y="10683"/>
                </a:cubicBezTo>
                <a:lnTo>
                  <a:pt x="9474" y="7504"/>
                </a:lnTo>
                <a:lnTo>
                  <a:pt x="5389" y="8191"/>
                </a:lnTo>
                <a:cubicBezTo>
                  <a:pt x="5520" y="8410"/>
                  <a:pt x="5678" y="8616"/>
                  <a:pt x="5863" y="8795"/>
                </a:cubicBezTo>
                <a:lnTo>
                  <a:pt x="6625" y="8623"/>
                </a:lnTo>
                <a:lnTo>
                  <a:pt x="6625" y="8623"/>
                </a:lnTo>
                <a:lnTo>
                  <a:pt x="5987" y="8918"/>
                </a:lnTo>
                <a:cubicBezTo>
                  <a:pt x="6042" y="8966"/>
                  <a:pt x="6110" y="9028"/>
                  <a:pt x="6179" y="9090"/>
                </a:cubicBezTo>
                <a:lnTo>
                  <a:pt x="6392" y="8960"/>
                </a:lnTo>
                <a:lnTo>
                  <a:pt x="6261" y="9159"/>
                </a:lnTo>
                <a:cubicBezTo>
                  <a:pt x="6515" y="9365"/>
                  <a:pt x="6783" y="9543"/>
                  <a:pt x="7065" y="9708"/>
                </a:cubicBezTo>
                <a:cubicBezTo>
                  <a:pt x="7017" y="9893"/>
                  <a:pt x="6996" y="10085"/>
                  <a:pt x="6996" y="10278"/>
                </a:cubicBezTo>
                <a:lnTo>
                  <a:pt x="6447" y="10236"/>
                </a:lnTo>
                <a:lnTo>
                  <a:pt x="6996" y="10353"/>
                </a:lnTo>
                <a:cubicBezTo>
                  <a:pt x="7003" y="10367"/>
                  <a:pt x="7003" y="10388"/>
                  <a:pt x="7003" y="10401"/>
                </a:cubicBezTo>
                <a:cubicBezTo>
                  <a:pt x="6680" y="10463"/>
                  <a:pt x="6357" y="10545"/>
                  <a:pt x="6049" y="10648"/>
                </a:cubicBezTo>
                <a:cubicBezTo>
                  <a:pt x="6049" y="10648"/>
                  <a:pt x="5643" y="11040"/>
                  <a:pt x="5534" y="11822"/>
                </a:cubicBezTo>
                <a:cubicBezTo>
                  <a:pt x="5534" y="11829"/>
                  <a:pt x="5534" y="11836"/>
                  <a:pt x="5534" y="11843"/>
                </a:cubicBezTo>
                <a:cubicBezTo>
                  <a:pt x="5479" y="12282"/>
                  <a:pt x="5499" y="12832"/>
                  <a:pt x="5733" y="13504"/>
                </a:cubicBezTo>
                <a:cubicBezTo>
                  <a:pt x="5829" y="13765"/>
                  <a:pt x="5959" y="14012"/>
                  <a:pt x="6124" y="14239"/>
                </a:cubicBezTo>
                <a:lnTo>
                  <a:pt x="6124" y="14246"/>
                </a:lnTo>
                <a:lnTo>
                  <a:pt x="6200" y="14349"/>
                </a:lnTo>
                <a:lnTo>
                  <a:pt x="6042" y="14678"/>
                </a:lnTo>
                <a:cubicBezTo>
                  <a:pt x="6042" y="14678"/>
                  <a:pt x="6165" y="14747"/>
                  <a:pt x="6371" y="14829"/>
                </a:cubicBezTo>
                <a:lnTo>
                  <a:pt x="5959" y="15420"/>
                </a:lnTo>
                <a:cubicBezTo>
                  <a:pt x="5959" y="15420"/>
                  <a:pt x="5980" y="15434"/>
                  <a:pt x="6021" y="15454"/>
                </a:cubicBezTo>
                <a:lnTo>
                  <a:pt x="4717" y="16278"/>
                </a:lnTo>
                <a:lnTo>
                  <a:pt x="4607" y="16285"/>
                </a:lnTo>
                <a:cubicBezTo>
                  <a:pt x="4442" y="16299"/>
                  <a:pt x="4270" y="16312"/>
                  <a:pt x="4106" y="16326"/>
                </a:cubicBezTo>
                <a:lnTo>
                  <a:pt x="4064" y="16326"/>
                </a:lnTo>
                <a:cubicBezTo>
                  <a:pt x="3900" y="16333"/>
                  <a:pt x="3735" y="16347"/>
                  <a:pt x="3563" y="16353"/>
                </a:cubicBezTo>
                <a:lnTo>
                  <a:pt x="3522" y="16353"/>
                </a:lnTo>
                <a:cubicBezTo>
                  <a:pt x="3357" y="16360"/>
                  <a:pt x="3193" y="16374"/>
                  <a:pt x="3028" y="16381"/>
                </a:cubicBezTo>
                <a:lnTo>
                  <a:pt x="2973" y="16381"/>
                </a:lnTo>
                <a:cubicBezTo>
                  <a:pt x="2815" y="16388"/>
                  <a:pt x="2657" y="16395"/>
                  <a:pt x="2499" y="16395"/>
                </a:cubicBezTo>
                <a:lnTo>
                  <a:pt x="2430" y="16395"/>
                </a:lnTo>
                <a:lnTo>
                  <a:pt x="1998" y="16402"/>
                </a:lnTo>
                <a:lnTo>
                  <a:pt x="954" y="16402"/>
                </a:lnTo>
                <a:lnTo>
                  <a:pt x="954" y="16347"/>
                </a:lnTo>
                <a:cubicBezTo>
                  <a:pt x="875" y="16350"/>
                  <a:pt x="757" y="16352"/>
                  <a:pt x="619" y="16352"/>
                </a:cubicBezTo>
                <a:cubicBezTo>
                  <a:pt x="481" y="16352"/>
                  <a:pt x="323" y="16350"/>
                  <a:pt x="165" y="16347"/>
                </a:cubicBezTo>
                <a:cubicBezTo>
                  <a:pt x="117" y="16353"/>
                  <a:pt x="76" y="16395"/>
                  <a:pt x="62" y="16436"/>
                </a:cubicBezTo>
                <a:cubicBezTo>
                  <a:pt x="34" y="16498"/>
                  <a:pt x="28" y="16559"/>
                  <a:pt x="41" y="16621"/>
                </a:cubicBezTo>
                <a:lnTo>
                  <a:pt x="69" y="16765"/>
                </a:lnTo>
                <a:cubicBezTo>
                  <a:pt x="88" y="16888"/>
                  <a:pt x="174" y="16980"/>
                  <a:pt x="258" y="16980"/>
                </a:cubicBezTo>
                <a:cubicBezTo>
                  <a:pt x="263" y="16980"/>
                  <a:pt x="269" y="16979"/>
                  <a:pt x="275" y="16978"/>
                </a:cubicBezTo>
                <a:lnTo>
                  <a:pt x="282" y="16978"/>
                </a:lnTo>
                <a:cubicBezTo>
                  <a:pt x="426" y="16982"/>
                  <a:pt x="570" y="16983"/>
                  <a:pt x="692" y="16983"/>
                </a:cubicBezTo>
                <a:cubicBezTo>
                  <a:pt x="814" y="16983"/>
                  <a:pt x="913" y="16982"/>
                  <a:pt x="968" y="16978"/>
                </a:cubicBezTo>
                <a:lnTo>
                  <a:pt x="968" y="16930"/>
                </a:lnTo>
                <a:lnTo>
                  <a:pt x="1744" y="16930"/>
                </a:lnTo>
                <a:lnTo>
                  <a:pt x="2115" y="16923"/>
                </a:lnTo>
                <a:lnTo>
                  <a:pt x="2135" y="16923"/>
                </a:lnTo>
                <a:lnTo>
                  <a:pt x="2348" y="16916"/>
                </a:lnTo>
                <a:cubicBezTo>
                  <a:pt x="2472" y="16916"/>
                  <a:pt x="2602" y="16910"/>
                  <a:pt x="2733" y="16910"/>
                </a:cubicBezTo>
                <a:lnTo>
                  <a:pt x="2938" y="16903"/>
                </a:lnTo>
                <a:cubicBezTo>
                  <a:pt x="3076" y="16896"/>
                  <a:pt x="3213" y="16889"/>
                  <a:pt x="3350" y="16882"/>
                </a:cubicBezTo>
                <a:lnTo>
                  <a:pt x="3529" y="16875"/>
                </a:lnTo>
                <a:lnTo>
                  <a:pt x="3762" y="16862"/>
                </a:lnTo>
                <a:lnTo>
                  <a:pt x="2513" y="17651"/>
                </a:lnTo>
                <a:lnTo>
                  <a:pt x="41" y="22429"/>
                </a:lnTo>
                <a:cubicBezTo>
                  <a:pt x="0" y="22580"/>
                  <a:pt x="28" y="22738"/>
                  <a:pt x="117" y="22869"/>
                </a:cubicBezTo>
                <a:cubicBezTo>
                  <a:pt x="165" y="22937"/>
                  <a:pt x="227" y="22999"/>
                  <a:pt x="288" y="23047"/>
                </a:cubicBezTo>
                <a:cubicBezTo>
                  <a:pt x="494" y="23219"/>
                  <a:pt x="845" y="23384"/>
                  <a:pt x="1462" y="23473"/>
                </a:cubicBezTo>
                <a:lnTo>
                  <a:pt x="1428" y="23679"/>
                </a:lnTo>
                <a:lnTo>
                  <a:pt x="1311" y="23768"/>
                </a:lnTo>
                <a:lnTo>
                  <a:pt x="817" y="24132"/>
                </a:lnTo>
                <a:lnTo>
                  <a:pt x="48" y="24413"/>
                </a:lnTo>
                <a:lnTo>
                  <a:pt x="48" y="24695"/>
                </a:lnTo>
                <a:lnTo>
                  <a:pt x="2485" y="24695"/>
                </a:lnTo>
                <a:lnTo>
                  <a:pt x="2458" y="23885"/>
                </a:lnTo>
                <a:lnTo>
                  <a:pt x="2575" y="23555"/>
                </a:lnTo>
                <a:lnTo>
                  <a:pt x="2938" y="23555"/>
                </a:lnTo>
                <a:cubicBezTo>
                  <a:pt x="4545" y="23590"/>
                  <a:pt x="5053" y="23665"/>
                  <a:pt x="5211" y="23706"/>
                </a:cubicBezTo>
                <a:cubicBezTo>
                  <a:pt x="5218" y="23706"/>
                  <a:pt x="5225" y="23706"/>
                  <a:pt x="5232" y="23713"/>
                </a:cubicBezTo>
                <a:lnTo>
                  <a:pt x="5273" y="23713"/>
                </a:lnTo>
                <a:cubicBezTo>
                  <a:pt x="5280" y="23720"/>
                  <a:pt x="5280" y="23727"/>
                  <a:pt x="5280" y="23727"/>
                </a:cubicBezTo>
                <a:lnTo>
                  <a:pt x="6598" y="19642"/>
                </a:lnTo>
                <a:lnTo>
                  <a:pt x="8836" y="17768"/>
                </a:lnTo>
                <a:lnTo>
                  <a:pt x="9131" y="18097"/>
                </a:lnTo>
                <a:lnTo>
                  <a:pt x="9371" y="18351"/>
                </a:lnTo>
                <a:lnTo>
                  <a:pt x="10614" y="19711"/>
                </a:lnTo>
                <a:lnTo>
                  <a:pt x="10923" y="24043"/>
                </a:lnTo>
                <a:cubicBezTo>
                  <a:pt x="11344" y="24099"/>
                  <a:pt x="11769" y="24125"/>
                  <a:pt x="12194" y="24125"/>
                </a:cubicBezTo>
                <a:cubicBezTo>
                  <a:pt x="12447" y="24125"/>
                  <a:pt x="12701" y="24116"/>
                  <a:pt x="12955" y="24098"/>
                </a:cubicBezTo>
                <a:lnTo>
                  <a:pt x="12955" y="24098"/>
                </a:lnTo>
                <a:lnTo>
                  <a:pt x="12852" y="24674"/>
                </a:lnTo>
                <a:lnTo>
                  <a:pt x="15145" y="24674"/>
                </a:lnTo>
                <a:cubicBezTo>
                  <a:pt x="15255" y="24674"/>
                  <a:pt x="15351" y="24585"/>
                  <a:pt x="15351" y="24475"/>
                </a:cubicBezTo>
                <a:lnTo>
                  <a:pt x="15351" y="24297"/>
                </a:lnTo>
                <a:lnTo>
                  <a:pt x="13985" y="23953"/>
                </a:lnTo>
                <a:lnTo>
                  <a:pt x="13985" y="23919"/>
                </a:lnTo>
                <a:cubicBezTo>
                  <a:pt x="14397" y="23775"/>
                  <a:pt x="14726" y="23548"/>
                  <a:pt x="14864" y="23198"/>
                </a:cubicBezTo>
                <a:cubicBezTo>
                  <a:pt x="14898" y="23123"/>
                  <a:pt x="14919" y="23040"/>
                  <a:pt x="14925" y="22958"/>
                </a:cubicBezTo>
                <a:lnTo>
                  <a:pt x="14630" y="21324"/>
                </a:lnTo>
                <a:lnTo>
                  <a:pt x="13985" y="17733"/>
                </a:lnTo>
                <a:lnTo>
                  <a:pt x="11726" y="15756"/>
                </a:lnTo>
                <a:lnTo>
                  <a:pt x="12076" y="15694"/>
                </a:lnTo>
                <a:lnTo>
                  <a:pt x="12076" y="15694"/>
                </a:lnTo>
                <a:lnTo>
                  <a:pt x="12063" y="15777"/>
                </a:lnTo>
                <a:cubicBezTo>
                  <a:pt x="12032" y="16005"/>
                  <a:pt x="12206" y="16135"/>
                  <a:pt x="12380" y="16135"/>
                </a:cubicBezTo>
                <a:cubicBezTo>
                  <a:pt x="12514" y="16135"/>
                  <a:pt x="12648" y="16057"/>
                  <a:pt x="12687" y="15887"/>
                </a:cubicBezTo>
                <a:lnTo>
                  <a:pt x="12728" y="15626"/>
                </a:lnTo>
                <a:lnTo>
                  <a:pt x="12680" y="15619"/>
                </a:lnTo>
                <a:lnTo>
                  <a:pt x="12687" y="15578"/>
                </a:lnTo>
                <a:lnTo>
                  <a:pt x="13319" y="15461"/>
                </a:lnTo>
                <a:lnTo>
                  <a:pt x="13353" y="15639"/>
                </a:lnTo>
                <a:cubicBezTo>
                  <a:pt x="13365" y="15706"/>
                  <a:pt x="13421" y="15752"/>
                  <a:pt x="13490" y="15752"/>
                </a:cubicBezTo>
                <a:cubicBezTo>
                  <a:pt x="13499" y="15752"/>
                  <a:pt x="13509" y="15751"/>
                  <a:pt x="13518" y="15749"/>
                </a:cubicBezTo>
                <a:cubicBezTo>
                  <a:pt x="13594" y="15736"/>
                  <a:pt x="13642" y="15667"/>
                  <a:pt x="13628" y="15591"/>
                </a:cubicBezTo>
                <a:lnTo>
                  <a:pt x="13463" y="14685"/>
                </a:lnTo>
                <a:cubicBezTo>
                  <a:pt x="13442" y="14610"/>
                  <a:pt x="13383" y="14576"/>
                  <a:pt x="13325" y="14576"/>
                </a:cubicBezTo>
                <a:cubicBezTo>
                  <a:pt x="13250" y="14576"/>
                  <a:pt x="13177" y="14633"/>
                  <a:pt x="13188" y="14733"/>
                </a:cubicBezTo>
                <a:lnTo>
                  <a:pt x="13223" y="14939"/>
                </a:lnTo>
                <a:lnTo>
                  <a:pt x="13024" y="14974"/>
                </a:lnTo>
                <a:cubicBezTo>
                  <a:pt x="13017" y="14912"/>
                  <a:pt x="13003" y="14850"/>
                  <a:pt x="12983" y="14788"/>
                </a:cubicBezTo>
                <a:lnTo>
                  <a:pt x="12983" y="14788"/>
                </a:lnTo>
                <a:lnTo>
                  <a:pt x="13051" y="14816"/>
                </a:lnTo>
                <a:lnTo>
                  <a:pt x="13278" y="14232"/>
                </a:lnTo>
                <a:cubicBezTo>
                  <a:pt x="13360" y="14019"/>
                  <a:pt x="13278" y="13779"/>
                  <a:pt x="13072" y="13669"/>
                </a:cubicBezTo>
                <a:lnTo>
                  <a:pt x="13017" y="13635"/>
                </a:lnTo>
                <a:lnTo>
                  <a:pt x="13058" y="13360"/>
                </a:lnTo>
                <a:lnTo>
                  <a:pt x="13230" y="13388"/>
                </a:lnTo>
                <a:cubicBezTo>
                  <a:pt x="13237" y="13388"/>
                  <a:pt x="13243" y="13389"/>
                  <a:pt x="13250" y="13389"/>
                </a:cubicBezTo>
                <a:cubicBezTo>
                  <a:pt x="13411" y="13389"/>
                  <a:pt x="13443" y="13153"/>
                  <a:pt x="13278" y="13113"/>
                </a:cubicBezTo>
                <a:lnTo>
                  <a:pt x="13106" y="13086"/>
                </a:lnTo>
                <a:lnTo>
                  <a:pt x="13154" y="12811"/>
                </a:lnTo>
                <a:lnTo>
                  <a:pt x="13854" y="8692"/>
                </a:lnTo>
                <a:cubicBezTo>
                  <a:pt x="14156" y="6872"/>
                  <a:pt x="14349" y="5033"/>
                  <a:pt x="14417" y="3186"/>
                </a:cubicBezTo>
                <a:cubicBezTo>
                  <a:pt x="14459" y="2129"/>
                  <a:pt x="14438" y="886"/>
                  <a:pt x="138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-153870" flipH="1">
            <a:off x="-241845" y="3813422"/>
            <a:ext cx="9683065" cy="2062567"/>
          </a:xfrm>
          <a:custGeom>
            <a:avLst/>
            <a:gdLst/>
            <a:ahLst/>
            <a:cxnLst/>
            <a:rect l="l" t="t" r="r" b="b"/>
            <a:pathLst>
              <a:path w="66197" h="15578" extrusionOk="0">
                <a:moveTo>
                  <a:pt x="364" y="0"/>
                </a:moveTo>
                <a:lnTo>
                  <a:pt x="234" y="131"/>
                </a:lnTo>
                <a:lnTo>
                  <a:pt x="124" y="83"/>
                </a:lnTo>
                <a:lnTo>
                  <a:pt x="35" y="200"/>
                </a:lnTo>
                <a:lnTo>
                  <a:pt x="7" y="309"/>
                </a:lnTo>
                <a:lnTo>
                  <a:pt x="227" y="426"/>
                </a:lnTo>
                <a:lnTo>
                  <a:pt x="117" y="536"/>
                </a:lnTo>
                <a:lnTo>
                  <a:pt x="35" y="653"/>
                </a:lnTo>
                <a:lnTo>
                  <a:pt x="14" y="763"/>
                </a:lnTo>
                <a:lnTo>
                  <a:pt x="69" y="872"/>
                </a:lnTo>
                <a:lnTo>
                  <a:pt x="76" y="989"/>
                </a:lnTo>
                <a:lnTo>
                  <a:pt x="117" y="1099"/>
                </a:lnTo>
                <a:lnTo>
                  <a:pt x="69" y="1216"/>
                </a:lnTo>
                <a:lnTo>
                  <a:pt x="124" y="1325"/>
                </a:lnTo>
                <a:lnTo>
                  <a:pt x="200" y="1435"/>
                </a:lnTo>
                <a:lnTo>
                  <a:pt x="241" y="1552"/>
                </a:lnTo>
                <a:lnTo>
                  <a:pt x="62" y="1662"/>
                </a:lnTo>
                <a:lnTo>
                  <a:pt x="131" y="1779"/>
                </a:lnTo>
                <a:lnTo>
                  <a:pt x="110" y="1888"/>
                </a:lnTo>
                <a:lnTo>
                  <a:pt x="104" y="1998"/>
                </a:lnTo>
                <a:lnTo>
                  <a:pt x="207" y="2115"/>
                </a:lnTo>
                <a:lnTo>
                  <a:pt x="241" y="2225"/>
                </a:lnTo>
                <a:lnTo>
                  <a:pt x="145" y="2342"/>
                </a:lnTo>
                <a:lnTo>
                  <a:pt x="76" y="2451"/>
                </a:lnTo>
                <a:lnTo>
                  <a:pt x="220" y="2561"/>
                </a:lnTo>
                <a:lnTo>
                  <a:pt x="49" y="2678"/>
                </a:lnTo>
                <a:lnTo>
                  <a:pt x="145" y="2788"/>
                </a:lnTo>
                <a:lnTo>
                  <a:pt x="193" y="2898"/>
                </a:lnTo>
                <a:lnTo>
                  <a:pt x="200" y="3014"/>
                </a:lnTo>
                <a:lnTo>
                  <a:pt x="138" y="3124"/>
                </a:lnTo>
                <a:lnTo>
                  <a:pt x="69" y="3234"/>
                </a:lnTo>
                <a:lnTo>
                  <a:pt x="1" y="3351"/>
                </a:lnTo>
                <a:lnTo>
                  <a:pt x="165" y="3461"/>
                </a:lnTo>
                <a:lnTo>
                  <a:pt x="42" y="3577"/>
                </a:lnTo>
                <a:lnTo>
                  <a:pt x="97" y="3687"/>
                </a:lnTo>
                <a:lnTo>
                  <a:pt x="248" y="3797"/>
                </a:lnTo>
                <a:lnTo>
                  <a:pt x="248" y="3914"/>
                </a:lnTo>
                <a:lnTo>
                  <a:pt x="186" y="4024"/>
                </a:lnTo>
                <a:lnTo>
                  <a:pt x="49" y="4133"/>
                </a:lnTo>
                <a:lnTo>
                  <a:pt x="97" y="4243"/>
                </a:lnTo>
                <a:lnTo>
                  <a:pt x="14" y="4360"/>
                </a:lnTo>
                <a:lnTo>
                  <a:pt x="69" y="4470"/>
                </a:lnTo>
                <a:lnTo>
                  <a:pt x="172" y="4586"/>
                </a:lnTo>
                <a:lnTo>
                  <a:pt x="234" y="4696"/>
                </a:lnTo>
                <a:lnTo>
                  <a:pt x="193" y="4806"/>
                </a:lnTo>
                <a:lnTo>
                  <a:pt x="213" y="4923"/>
                </a:lnTo>
                <a:lnTo>
                  <a:pt x="28" y="5033"/>
                </a:lnTo>
                <a:lnTo>
                  <a:pt x="117" y="5143"/>
                </a:lnTo>
                <a:lnTo>
                  <a:pt x="124" y="5259"/>
                </a:lnTo>
                <a:lnTo>
                  <a:pt x="7" y="5369"/>
                </a:lnTo>
                <a:lnTo>
                  <a:pt x="124" y="5479"/>
                </a:lnTo>
                <a:lnTo>
                  <a:pt x="152" y="5596"/>
                </a:lnTo>
                <a:lnTo>
                  <a:pt x="138" y="5706"/>
                </a:lnTo>
                <a:lnTo>
                  <a:pt x="213" y="5815"/>
                </a:lnTo>
                <a:lnTo>
                  <a:pt x="220" y="5932"/>
                </a:lnTo>
                <a:lnTo>
                  <a:pt x="42" y="6042"/>
                </a:lnTo>
                <a:lnTo>
                  <a:pt x="172" y="6152"/>
                </a:lnTo>
                <a:lnTo>
                  <a:pt x="62" y="6268"/>
                </a:lnTo>
                <a:lnTo>
                  <a:pt x="145" y="6378"/>
                </a:lnTo>
                <a:lnTo>
                  <a:pt x="117" y="6495"/>
                </a:lnTo>
                <a:lnTo>
                  <a:pt x="104" y="6605"/>
                </a:lnTo>
                <a:lnTo>
                  <a:pt x="255" y="6715"/>
                </a:lnTo>
                <a:lnTo>
                  <a:pt x="200" y="6831"/>
                </a:lnTo>
                <a:lnTo>
                  <a:pt x="7" y="6941"/>
                </a:lnTo>
                <a:lnTo>
                  <a:pt x="193" y="7051"/>
                </a:lnTo>
                <a:lnTo>
                  <a:pt x="145" y="7168"/>
                </a:lnTo>
                <a:lnTo>
                  <a:pt x="90" y="7278"/>
                </a:lnTo>
                <a:lnTo>
                  <a:pt x="207" y="7388"/>
                </a:lnTo>
                <a:lnTo>
                  <a:pt x="76" y="7504"/>
                </a:lnTo>
                <a:lnTo>
                  <a:pt x="28" y="7614"/>
                </a:lnTo>
                <a:lnTo>
                  <a:pt x="42" y="7724"/>
                </a:lnTo>
                <a:lnTo>
                  <a:pt x="49" y="7841"/>
                </a:lnTo>
                <a:lnTo>
                  <a:pt x="145" y="7951"/>
                </a:lnTo>
                <a:lnTo>
                  <a:pt x="207" y="8060"/>
                </a:lnTo>
                <a:lnTo>
                  <a:pt x="42" y="8177"/>
                </a:lnTo>
                <a:lnTo>
                  <a:pt x="28" y="8287"/>
                </a:lnTo>
                <a:lnTo>
                  <a:pt x="124" y="8397"/>
                </a:lnTo>
                <a:lnTo>
                  <a:pt x="14" y="8513"/>
                </a:lnTo>
                <a:lnTo>
                  <a:pt x="62" y="8623"/>
                </a:lnTo>
                <a:lnTo>
                  <a:pt x="213" y="8733"/>
                </a:lnTo>
                <a:lnTo>
                  <a:pt x="49" y="8850"/>
                </a:lnTo>
                <a:lnTo>
                  <a:pt x="76" y="8960"/>
                </a:lnTo>
                <a:lnTo>
                  <a:pt x="241" y="9070"/>
                </a:lnTo>
                <a:lnTo>
                  <a:pt x="241" y="9186"/>
                </a:lnTo>
                <a:lnTo>
                  <a:pt x="110" y="9296"/>
                </a:lnTo>
                <a:lnTo>
                  <a:pt x="207" y="9406"/>
                </a:lnTo>
                <a:lnTo>
                  <a:pt x="131" y="9516"/>
                </a:lnTo>
                <a:lnTo>
                  <a:pt x="220" y="9633"/>
                </a:lnTo>
                <a:lnTo>
                  <a:pt x="49" y="9742"/>
                </a:lnTo>
                <a:lnTo>
                  <a:pt x="234" y="9852"/>
                </a:lnTo>
                <a:lnTo>
                  <a:pt x="28" y="9969"/>
                </a:lnTo>
                <a:lnTo>
                  <a:pt x="7" y="10079"/>
                </a:lnTo>
                <a:lnTo>
                  <a:pt x="248" y="10195"/>
                </a:lnTo>
                <a:lnTo>
                  <a:pt x="131" y="10305"/>
                </a:lnTo>
                <a:lnTo>
                  <a:pt x="124" y="10415"/>
                </a:lnTo>
                <a:lnTo>
                  <a:pt x="69" y="10532"/>
                </a:lnTo>
                <a:lnTo>
                  <a:pt x="213" y="10642"/>
                </a:lnTo>
                <a:lnTo>
                  <a:pt x="21" y="10752"/>
                </a:lnTo>
                <a:lnTo>
                  <a:pt x="42" y="10861"/>
                </a:lnTo>
                <a:lnTo>
                  <a:pt x="49" y="10978"/>
                </a:lnTo>
                <a:lnTo>
                  <a:pt x="7" y="11088"/>
                </a:lnTo>
                <a:lnTo>
                  <a:pt x="158" y="11198"/>
                </a:lnTo>
                <a:lnTo>
                  <a:pt x="172" y="11315"/>
                </a:lnTo>
                <a:lnTo>
                  <a:pt x="124" y="11424"/>
                </a:lnTo>
                <a:lnTo>
                  <a:pt x="21" y="11534"/>
                </a:lnTo>
                <a:lnTo>
                  <a:pt x="186" y="11644"/>
                </a:lnTo>
                <a:lnTo>
                  <a:pt x="76" y="11761"/>
                </a:lnTo>
                <a:lnTo>
                  <a:pt x="227" y="11871"/>
                </a:lnTo>
                <a:lnTo>
                  <a:pt x="138" y="11980"/>
                </a:lnTo>
                <a:lnTo>
                  <a:pt x="110" y="12097"/>
                </a:lnTo>
                <a:lnTo>
                  <a:pt x="49" y="12207"/>
                </a:lnTo>
                <a:lnTo>
                  <a:pt x="104" y="12317"/>
                </a:lnTo>
                <a:lnTo>
                  <a:pt x="172" y="12427"/>
                </a:lnTo>
                <a:lnTo>
                  <a:pt x="1" y="12543"/>
                </a:lnTo>
                <a:lnTo>
                  <a:pt x="152" y="12653"/>
                </a:lnTo>
                <a:lnTo>
                  <a:pt x="234" y="12763"/>
                </a:lnTo>
                <a:lnTo>
                  <a:pt x="213" y="12880"/>
                </a:lnTo>
                <a:lnTo>
                  <a:pt x="248" y="12990"/>
                </a:lnTo>
                <a:lnTo>
                  <a:pt x="110" y="13099"/>
                </a:lnTo>
                <a:lnTo>
                  <a:pt x="131" y="13216"/>
                </a:lnTo>
                <a:lnTo>
                  <a:pt x="165" y="13326"/>
                </a:lnTo>
                <a:lnTo>
                  <a:pt x="234" y="13436"/>
                </a:lnTo>
                <a:lnTo>
                  <a:pt x="138" y="13553"/>
                </a:lnTo>
                <a:lnTo>
                  <a:pt x="227" y="13662"/>
                </a:lnTo>
                <a:lnTo>
                  <a:pt x="97" y="13772"/>
                </a:lnTo>
                <a:lnTo>
                  <a:pt x="131" y="13889"/>
                </a:lnTo>
                <a:lnTo>
                  <a:pt x="97" y="13999"/>
                </a:lnTo>
                <a:lnTo>
                  <a:pt x="213" y="14109"/>
                </a:lnTo>
                <a:lnTo>
                  <a:pt x="83" y="14219"/>
                </a:lnTo>
                <a:lnTo>
                  <a:pt x="193" y="14335"/>
                </a:lnTo>
                <a:lnTo>
                  <a:pt x="241" y="14445"/>
                </a:lnTo>
                <a:lnTo>
                  <a:pt x="145" y="14555"/>
                </a:lnTo>
                <a:lnTo>
                  <a:pt x="227" y="14665"/>
                </a:lnTo>
                <a:lnTo>
                  <a:pt x="1" y="14782"/>
                </a:lnTo>
                <a:lnTo>
                  <a:pt x="49" y="14891"/>
                </a:lnTo>
                <a:lnTo>
                  <a:pt x="152" y="15001"/>
                </a:lnTo>
                <a:lnTo>
                  <a:pt x="152" y="15111"/>
                </a:lnTo>
                <a:lnTo>
                  <a:pt x="152" y="15228"/>
                </a:lnTo>
                <a:lnTo>
                  <a:pt x="42" y="15338"/>
                </a:lnTo>
                <a:lnTo>
                  <a:pt x="49" y="15530"/>
                </a:lnTo>
                <a:lnTo>
                  <a:pt x="241" y="15386"/>
                </a:lnTo>
                <a:lnTo>
                  <a:pt x="351" y="15482"/>
                </a:lnTo>
                <a:lnTo>
                  <a:pt x="467" y="15564"/>
                </a:lnTo>
                <a:lnTo>
                  <a:pt x="577" y="15571"/>
                </a:lnTo>
                <a:lnTo>
                  <a:pt x="694" y="15427"/>
                </a:lnTo>
                <a:lnTo>
                  <a:pt x="804" y="15441"/>
                </a:lnTo>
                <a:lnTo>
                  <a:pt x="921" y="15372"/>
                </a:lnTo>
                <a:lnTo>
                  <a:pt x="1030" y="15331"/>
                </a:lnTo>
                <a:lnTo>
                  <a:pt x="1147" y="15324"/>
                </a:lnTo>
                <a:lnTo>
                  <a:pt x="1257" y="15386"/>
                </a:lnTo>
                <a:lnTo>
                  <a:pt x="1374" y="15427"/>
                </a:lnTo>
                <a:lnTo>
                  <a:pt x="1484" y="15386"/>
                </a:lnTo>
                <a:lnTo>
                  <a:pt x="1600" y="15399"/>
                </a:lnTo>
                <a:lnTo>
                  <a:pt x="1710" y="15406"/>
                </a:lnTo>
                <a:lnTo>
                  <a:pt x="1827" y="15399"/>
                </a:lnTo>
                <a:lnTo>
                  <a:pt x="1937" y="15509"/>
                </a:lnTo>
                <a:lnTo>
                  <a:pt x="2053" y="15454"/>
                </a:lnTo>
                <a:lnTo>
                  <a:pt x="2163" y="15441"/>
                </a:lnTo>
                <a:lnTo>
                  <a:pt x="2280" y="15413"/>
                </a:lnTo>
                <a:lnTo>
                  <a:pt x="2390" y="15502"/>
                </a:lnTo>
                <a:lnTo>
                  <a:pt x="2500" y="15564"/>
                </a:lnTo>
                <a:lnTo>
                  <a:pt x="2616" y="15495"/>
                </a:lnTo>
                <a:lnTo>
                  <a:pt x="2726" y="15502"/>
                </a:lnTo>
                <a:lnTo>
                  <a:pt x="2843" y="15495"/>
                </a:lnTo>
                <a:lnTo>
                  <a:pt x="2953" y="15447"/>
                </a:lnTo>
                <a:lnTo>
                  <a:pt x="3069" y="15509"/>
                </a:lnTo>
                <a:lnTo>
                  <a:pt x="3179" y="15523"/>
                </a:lnTo>
                <a:lnTo>
                  <a:pt x="3296" y="15482"/>
                </a:lnTo>
                <a:lnTo>
                  <a:pt x="3406" y="15495"/>
                </a:lnTo>
                <a:lnTo>
                  <a:pt x="3516" y="15393"/>
                </a:lnTo>
                <a:lnTo>
                  <a:pt x="3632" y="15461"/>
                </a:lnTo>
                <a:lnTo>
                  <a:pt x="3742" y="15475"/>
                </a:lnTo>
                <a:lnTo>
                  <a:pt x="3859" y="15365"/>
                </a:lnTo>
                <a:lnTo>
                  <a:pt x="3969" y="15434"/>
                </a:lnTo>
                <a:lnTo>
                  <a:pt x="4085" y="15331"/>
                </a:lnTo>
                <a:lnTo>
                  <a:pt x="4195" y="15571"/>
                </a:lnTo>
                <a:lnTo>
                  <a:pt x="4305" y="15365"/>
                </a:lnTo>
                <a:lnTo>
                  <a:pt x="4422" y="15338"/>
                </a:lnTo>
                <a:lnTo>
                  <a:pt x="4532" y="15434"/>
                </a:lnTo>
                <a:lnTo>
                  <a:pt x="4648" y="15461"/>
                </a:lnTo>
                <a:lnTo>
                  <a:pt x="4758" y="15344"/>
                </a:lnTo>
                <a:lnTo>
                  <a:pt x="4868" y="15393"/>
                </a:lnTo>
                <a:lnTo>
                  <a:pt x="4985" y="15564"/>
                </a:lnTo>
                <a:lnTo>
                  <a:pt x="5095" y="15427"/>
                </a:lnTo>
                <a:lnTo>
                  <a:pt x="5211" y="15530"/>
                </a:lnTo>
                <a:lnTo>
                  <a:pt x="5321" y="15489"/>
                </a:lnTo>
                <a:lnTo>
                  <a:pt x="5438" y="15550"/>
                </a:lnTo>
                <a:lnTo>
                  <a:pt x="5548" y="15461"/>
                </a:lnTo>
                <a:lnTo>
                  <a:pt x="5665" y="15358"/>
                </a:lnTo>
                <a:lnTo>
                  <a:pt x="5774" y="15495"/>
                </a:lnTo>
                <a:lnTo>
                  <a:pt x="5884" y="15454"/>
                </a:lnTo>
                <a:lnTo>
                  <a:pt x="6001" y="15399"/>
                </a:lnTo>
                <a:lnTo>
                  <a:pt x="6111" y="15544"/>
                </a:lnTo>
                <a:lnTo>
                  <a:pt x="6227" y="15523"/>
                </a:lnTo>
                <a:lnTo>
                  <a:pt x="6337" y="15447"/>
                </a:lnTo>
                <a:lnTo>
                  <a:pt x="6447" y="15358"/>
                </a:lnTo>
                <a:lnTo>
                  <a:pt x="6564" y="15482"/>
                </a:lnTo>
                <a:lnTo>
                  <a:pt x="6674" y="15427"/>
                </a:lnTo>
                <a:lnTo>
                  <a:pt x="6790" y="15489"/>
                </a:lnTo>
                <a:lnTo>
                  <a:pt x="6900" y="15550"/>
                </a:lnTo>
                <a:lnTo>
                  <a:pt x="7017" y="15351"/>
                </a:lnTo>
                <a:lnTo>
                  <a:pt x="7127" y="15544"/>
                </a:lnTo>
                <a:lnTo>
                  <a:pt x="7237" y="15461"/>
                </a:lnTo>
                <a:lnTo>
                  <a:pt x="7353" y="15399"/>
                </a:lnTo>
                <a:lnTo>
                  <a:pt x="7463" y="15495"/>
                </a:lnTo>
                <a:lnTo>
                  <a:pt x="7580" y="15351"/>
                </a:lnTo>
                <a:lnTo>
                  <a:pt x="7690" y="15530"/>
                </a:lnTo>
                <a:lnTo>
                  <a:pt x="7807" y="15537"/>
                </a:lnTo>
                <a:lnTo>
                  <a:pt x="7916" y="15372"/>
                </a:lnTo>
                <a:lnTo>
                  <a:pt x="8026" y="15557"/>
                </a:lnTo>
                <a:lnTo>
                  <a:pt x="8143" y="15468"/>
                </a:lnTo>
                <a:lnTo>
                  <a:pt x="8253" y="15372"/>
                </a:lnTo>
                <a:lnTo>
                  <a:pt x="8369" y="15454"/>
                </a:lnTo>
                <a:lnTo>
                  <a:pt x="8479" y="15393"/>
                </a:lnTo>
                <a:lnTo>
                  <a:pt x="8589" y="15571"/>
                </a:lnTo>
                <a:lnTo>
                  <a:pt x="8706" y="15434"/>
                </a:lnTo>
                <a:lnTo>
                  <a:pt x="8816" y="15461"/>
                </a:lnTo>
                <a:lnTo>
                  <a:pt x="8932" y="15365"/>
                </a:lnTo>
                <a:lnTo>
                  <a:pt x="9042" y="15358"/>
                </a:lnTo>
                <a:lnTo>
                  <a:pt x="9152" y="15393"/>
                </a:lnTo>
                <a:lnTo>
                  <a:pt x="9269" y="15578"/>
                </a:lnTo>
                <a:lnTo>
                  <a:pt x="9379" y="15351"/>
                </a:lnTo>
                <a:lnTo>
                  <a:pt x="9495" y="15537"/>
                </a:lnTo>
                <a:lnTo>
                  <a:pt x="9605" y="15427"/>
                </a:lnTo>
                <a:lnTo>
                  <a:pt x="9715" y="15564"/>
                </a:lnTo>
                <a:lnTo>
                  <a:pt x="9832" y="15406"/>
                </a:lnTo>
                <a:lnTo>
                  <a:pt x="9942" y="15454"/>
                </a:lnTo>
                <a:lnTo>
                  <a:pt x="10058" y="15441"/>
                </a:lnTo>
                <a:lnTo>
                  <a:pt x="10168" y="15372"/>
                </a:lnTo>
                <a:lnTo>
                  <a:pt x="10285" y="15468"/>
                </a:lnTo>
                <a:lnTo>
                  <a:pt x="10395" y="15489"/>
                </a:lnTo>
                <a:lnTo>
                  <a:pt x="10505" y="15447"/>
                </a:lnTo>
                <a:lnTo>
                  <a:pt x="10621" y="15530"/>
                </a:lnTo>
                <a:lnTo>
                  <a:pt x="10731" y="15447"/>
                </a:lnTo>
                <a:lnTo>
                  <a:pt x="10848" y="15564"/>
                </a:lnTo>
                <a:lnTo>
                  <a:pt x="10958" y="15413"/>
                </a:lnTo>
                <a:lnTo>
                  <a:pt x="11068" y="15420"/>
                </a:lnTo>
                <a:lnTo>
                  <a:pt x="11184" y="15461"/>
                </a:lnTo>
                <a:lnTo>
                  <a:pt x="11294" y="15544"/>
                </a:lnTo>
                <a:lnTo>
                  <a:pt x="11404" y="15393"/>
                </a:lnTo>
                <a:lnTo>
                  <a:pt x="11521" y="15557"/>
                </a:lnTo>
                <a:lnTo>
                  <a:pt x="11631" y="15447"/>
                </a:lnTo>
                <a:lnTo>
                  <a:pt x="11740" y="15441"/>
                </a:lnTo>
                <a:lnTo>
                  <a:pt x="11857" y="15495"/>
                </a:lnTo>
                <a:lnTo>
                  <a:pt x="11967" y="15461"/>
                </a:lnTo>
                <a:lnTo>
                  <a:pt x="12084" y="15386"/>
                </a:lnTo>
                <a:lnTo>
                  <a:pt x="12193" y="15393"/>
                </a:lnTo>
                <a:lnTo>
                  <a:pt x="12303" y="15406"/>
                </a:lnTo>
                <a:lnTo>
                  <a:pt x="12420" y="15550"/>
                </a:lnTo>
                <a:lnTo>
                  <a:pt x="12530" y="15399"/>
                </a:lnTo>
                <a:lnTo>
                  <a:pt x="12640" y="15420"/>
                </a:lnTo>
                <a:lnTo>
                  <a:pt x="12756" y="15523"/>
                </a:lnTo>
                <a:lnTo>
                  <a:pt x="12866" y="15516"/>
                </a:lnTo>
                <a:lnTo>
                  <a:pt x="12983" y="15461"/>
                </a:lnTo>
                <a:lnTo>
                  <a:pt x="13093" y="15537"/>
                </a:lnTo>
                <a:lnTo>
                  <a:pt x="13210" y="15344"/>
                </a:lnTo>
                <a:lnTo>
                  <a:pt x="13319" y="15406"/>
                </a:lnTo>
                <a:lnTo>
                  <a:pt x="13429" y="15434"/>
                </a:lnTo>
                <a:lnTo>
                  <a:pt x="13546" y="15420"/>
                </a:lnTo>
                <a:lnTo>
                  <a:pt x="13656" y="15406"/>
                </a:lnTo>
                <a:lnTo>
                  <a:pt x="13773" y="15344"/>
                </a:lnTo>
                <a:lnTo>
                  <a:pt x="13882" y="15475"/>
                </a:lnTo>
                <a:lnTo>
                  <a:pt x="13992" y="15571"/>
                </a:lnTo>
                <a:lnTo>
                  <a:pt x="14109" y="15358"/>
                </a:lnTo>
                <a:lnTo>
                  <a:pt x="14219" y="15427"/>
                </a:lnTo>
                <a:lnTo>
                  <a:pt x="14329" y="15482"/>
                </a:lnTo>
                <a:lnTo>
                  <a:pt x="14445" y="15393"/>
                </a:lnTo>
                <a:lnTo>
                  <a:pt x="14555" y="15331"/>
                </a:lnTo>
                <a:lnTo>
                  <a:pt x="14665" y="15324"/>
                </a:lnTo>
                <a:lnTo>
                  <a:pt x="14782" y="15434"/>
                </a:lnTo>
                <a:lnTo>
                  <a:pt x="14892" y="15516"/>
                </a:lnTo>
                <a:lnTo>
                  <a:pt x="15001" y="15482"/>
                </a:lnTo>
                <a:lnTo>
                  <a:pt x="15118" y="15393"/>
                </a:lnTo>
                <a:lnTo>
                  <a:pt x="15228" y="15461"/>
                </a:lnTo>
                <a:lnTo>
                  <a:pt x="15338" y="15413"/>
                </a:lnTo>
                <a:lnTo>
                  <a:pt x="15455" y="15489"/>
                </a:lnTo>
                <a:lnTo>
                  <a:pt x="15564" y="15475"/>
                </a:lnTo>
                <a:lnTo>
                  <a:pt x="15674" y="15557"/>
                </a:lnTo>
                <a:lnTo>
                  <a:pt x="15791" y="15447"/>
                </a:lnTo>
                <a:lnTo>
                  <a:pt x="15901" y="15482"/>
                </a:lnTo>
                <a:lnTo>
                  <a:pt x="16011" y="15557"/>
                </a:lnTo>
                <a:lnTo>
                  <a:pt x="16127" y="15509"/>
                </a:lnTo>
                <a:lnTo>
                  <a:pt x="16237" y="15406"/>
                </a:lnTo>
                <a:lnTo>
                  <a:pt x="16354" y="15530"/>
                </a:lnTo>
                <a:lnTo>
                  <a:pt x="16464" y="15393"/>
                </a:lnTo>
                <a:lnTo>
                  <a:pt x="16574" y="15468"/>
                </a:lnTo>
                <a:lnTo>
                  <a:pt x="16690" y="15331"/>
                </a:lnTo>
                <a:lnTo>
                  <a:pt x="16800" y="15537"/>
                </a:lnTo>
                <a:lnTo>
                  <a:pt x="16917" y="15550"/>
                </a:lnTo>
                <a:lnTo>
                  <a:pt x="17027" y="15447"/>
                </a:lnTo>
                <a:lnTo>
                  <a:pt x="17137" y="15324"/>
                </a:lnTo>
                <a:lnTo>
                  <a:pt x="17253" y="15427"/>
                </a:lnTo>
                <a:lnTo>
                  <a:pt x="17363" y="15393"/>
                </a:lnTo>
                <a:lnTo>
                  <a:pt x="17480" y="15475"/>
                </a:lnTo>
                <a:lnTo>
                  <a:pt x="17590" y="15509"/>
                </a:lnTo>
                <a:lnTo>
                  <a:pt x="17699" y="15358"/>
                </a:lnTo>
                <a:lnTo>
                  <a:pt x="17816" y="15406"/>
                </a:lnTo>
                <a:lnTo>
                  <a:pt x="17926" y="15358"/>
                </a:lnTo>
                <a:lnTo>
                  <a:pt x="18043" y="15441"/>
                </a:lnTo>
                <a:lnTo>
                  <a:pt x="18153" y="15509"/>
                </a:lnTo>
                <a:lnTo>
                  <a:pt x="18262" y="15441"/>
                </a:lnTo>
                <a:lnTo>
                  <a:pt x="18379" y="15379"/>
                </a:lnTo>
                <a:lnTo>
                  <a:pt x="18489" y="15564"/>
                </a:lnTo>
                <a:lnTo>
                  <a:pt x="18606" y="15482"/>
                </a:lnTo>
                <a:lnTo>
                  <a:pt x="18716" y="15557"/>
                </a:lnTo>
                <a:lnTo>
                  <a:pt x="18825" y="15344"/>
                </a:lnTo>
                <a:lnTo>
                  <a:pt x="18942" y="15550"/>
                </a:lnTo>
                <a:lnTo>
                  <a:pt x="19052" y="15544"/>
                </a:lnTo>
                <a:lnTo>
                  <a:pt x="19162" y="15386"/>
                </a:lnTo>
                <a:lnTo>
                  <a:pt x="19279" y="15530"/>
                </a:lnTo>
                <a:lnTo>
                  <a:pt x="19388" y="15358"/>
                </a:lnTo>
                <a:lnTo>
                  <a:pt x="19505" y="15427"/>
                </a:lnTo>
                <a:lnTo>
                  <a:pt x="19615" y="15393"/>
                </a:lnTo>
                <a:lnTo>
                  <a:pt x="19725" y="15427"/>
                </a:lnTo>
                <a:lnTo>
                  <a:pt x="19841" y="15351"/>
                </a:lnTo>
                <a:lnTo>
                  <a:pt x="19951" y="15393"/>
                </a:lnTo>
                <a:lnTo>
                  <a:pt x="20061" y="15461"/>
                </a:lnTo>
                <a:lnTo>
                  <a:pt x="20178" y="15447"/>
                </a:lnTo>
                <a:lnTo>
                  <a:pt x="20288" y="15537"/>
                </a:lnTo>
                <a:lnTo>
                  <a:pt x="20404" y="15516"/>
                </a:lnTo>
                <a:lnTo>
                  <a:pt x="20514" y="15331"/>
                </a:lnTo>
                <a:lnTo>
                  <a:pt x="20624" y="15365"/>
                </a:lnTo>
                <a:lnTo>
                  <a:pt x="20741" y="15516"/>
                </a:lnTo>
                <a:lnTo>
                  <a:pt x="20851" y="15447"/>
                </a:lnTo>
                <a:lnTo>
                  <a:pt x="20967" y="15550"/>
                </a:lnTo>
                <a:lnTo>
                  <a:pt x="21077" y="15454"/>
                </a:lnTo>
                <a:lnTo>
                  <a:pt x="21187" y="15564"/>
                </a:lnTo>
                <a:lnTo>
                  <a:pt x="21304" y="15420"/>
                </a:lnTo>
                <a:lnTo>
                  <a:pt x="21414" y="15461"/>
                </a:lnTo>
                <a:lnTo>
                  <a:pt x="21530" y="15351"/>
                </a:lnTo>
                <a:lnTo>
                  <a:pt x="21640" y="15530"/>
                </a:lnTo>
                <a:lnTo>
                  <a:pt x="21750" y="15516"/>
                </a:lnTo>
                <a:lnTo>
                  <a:pt x="21867" y="15550"/>
                </a:lnTo>
                <a:lnTo>
                  <a:pt x="21977" y="15351"/>
                </a:lnTo>
                <a:lnTo>
                  <a:pt x="22086" y="15516"/>
                </a:lnTo>
                <a:lnTo>
                  <a:pt x="22203" y="15495"/>
                </a:lnTo>
                <a:lnTo>
                  <a:pt x="22313" y="15372"/>
                </a:lnTo>
                <a:lnTo>
                  <a:pt x="22430" y="15434"/>
                </a:lnTo>
                <a:lnTo>
                  <a:pt x="22540" y="15351"/>
                </a:lnTo>
                <a:lnTo>
                  <a:pt x="22649" y="15331"/>
                </a:lnTo>
                <a:lnTo>
                  <a:pt x="22766" y="15386"/>
                </a:lnTo>
                <a:lnTo>
                  <a:pt x="22876" y="15386"/>
                </a:lnTo>
                <a:lnTo>
                  <a:pt x="22993" y="15502"/>
                </a:lnTo>
                <a:lnTo>
                  <a:pt x="23103" y="15379"/>
                </a:lnTo>
                <a:lnTo>
                  <a:pt x="23212" y="15413"/>
                </a:lnTo>
                <a:lnTo>
                  <a:pt x="23329" y="15482"/>
                </a:lnTo>
                <a:lnTo>
                  <a:pt x="23439" y="15399"/>
                </a:lnTo>
                <a:lnTo>
                  <a:pt x="23549" y="15331"/>
                </a:lnTo>
                <a:lnTo>
                  <a:pt x="23665" y="15502"/>
                </a:lnTo>
                <a:lnTo>
                  <a:pt x="23775" y="15434"/>
                </a:lnTo>
                <a:lnTo>
                  <a:pt x="23892" y="15468"/>
                </a:lnTo>
                <a:lnTo>
                  <a:pt x="24002" y="15434"/>
                </a:lnTo>
                <a:lnTo>
                  <a:pt x="24112" y="15571"/>
                </a:lnTo>
                <a:lnTo>
                  <a:pt x="24228" y="15427"/>
                </a:lnTo>
                <a:lnTo>
                  <a:pt x="24338" y="15427"/>
                </a:lnTo>
                <a:lnTo>
                  <a:pt x="24448" y="15399"/>
                </a:lnTo>
                <a:lnTo>
                  <a:pt x="24565" y="15399"/>
                </a:lnTo>
                <a:lnTo>
                  <a:pt x="24675" y="15331"/>
                </a:lnTo>
                <a:lnTo>
                  <a:pt x="24791" y="15447"/>
                </a:lnTo>
                <a:lnTo>
                  <a:pt x="24901" y="15365"/>
                </a:lnTo>
                <a:lnTo>
                  <a:pt x="25011" y="15516"/>
                </a:lnTo>
                <a:lnTo>
                  <a:pt x="25128" y="15578"/>
                </a:lnTo>
                <a:lnTo>
                  <a:pt x="25238" y="15344"/>
                </a:lnTo>
                <a:lnTo>
                  <a:pt x="25347" y="15454"/>
                </a:lnTo>
                <a:lnTo>
                  <a:pt x="25464" y="15434"/>
                </a:lnTo>
                <a:lnTo>
                  <a:pt x="25574" y="15372"/>
                </a:lnTo>
                <a:lnTo>
                  <a:pt x="25691" y="15447"/>
                </a:lnTo>
                <a:lnTo>
                  <a:pt x="25801" y="15482"/>
                </a:lnTo>
                <a:lnTo>
                  <a:pt x="25910" y="15331"/>
                </a:lnTo>
                <a:lnTo>
                  <a:pt x="26027" y="15372"/>
                </a:lnTo>
                <a:lnTo>
                  <a:pt x="26137" y="15454"/>
                </a:lnTo>
                <a:lnTo>
                  <a:pt x="26254" y="15571"/>
                </a:lnTo>
                <a:lnTo>
                  <a:pt x="26364" y="15441"/>
                </a:lnTo>
                <a:lnTo>
                  <a:pt x="26473" y="15399"/>
                </a:lnTo>
                <a:lnTo>
                  <a:pt x="26590" y="15454"/>
                </a:lnTo>
                <a:lnTo>
                  <a:pt x="26700" y="15393"/>
                </a:lnTo>
                <a:lnTo>
                  <a:pt x="26810" y="15351"/>
                </a:lnTo>
                <a:lnTo>
                  <a:pt x="26927" y="15544"/>
                </a:lnTo>
                <a:lnTo>
                  <a:pt x="27036" y="15523"/>
                </a:lnTo>
                <a:lnTo>
                  <a:pt x="27153" y="15317"/>
                </a:lnTo>
                <a:lnTo>
                  <a:pt x="27263" y="15338"/>
                </a:lnTo>
                <a:lnTo>
                  <a:pt x="27373" y="15420"/>
                </a:lnTo>
                <a:lnTo>
                  <a:pt x="27489" y="15427"/>
                </a:lnTo>
                <a:lnTo>
                  <a:pt x="27599" y="15331"/>
                </a:lnTo>
                <a:lnTo>
                  <a:pt x="27709" y="15434"/>
                </a:lnTo>
                <a:lnTo>
                  <a:pt x="27826" y="15434"/>
                </a:lnTo>
                <a:lnTo>
                  <a:pt x="27936" y="15344"/>
                </a:lnTo>
                <a:lnTo>
                  <a:pt x="28046" y="15489"/>
                </a:lnTo>
                <a:lnTo>
                  <a:pt x="28162" y="15564"/>
                </a:lnTo>
                <a:lnTo>
                  <a:pt x="28272" y="15489"/>
                </a:lnTo>
                <a:lnTo>
                  <a:pt x="28389" y="15379"/>
                </a:lnTo>
                <a:lnTo>
                  <a:pt x="28499" y="15434"/>
                </a:lnTo>
                <a:lnTo>
                  <a:pt x="28609" y="15399"/>
                </a:lnTo>
                <a:lnTo>
                  <a:pt x="28718" y="15420"/>
                </a:lnTo>
                <a:lnTo>
                  <a:pt x="28835" y="15434"/>
                </a:lnTo>
                <a:lnTo>
                  <a:pt x="28945" y="15447"/>
                </a:lnTo>
                <a:lnTo>
                  <a:pt x="29062" y="15454"/>
                </a:lnTo>
                <a:lnTo>
                  <a:pt x="29172" y="15372"/>
                </a:lnTo>
                <a:lnTo>
                  <a:pt x="29281" y="15393"/>
                </a:lnTo>
                <a:lnTo>
                  <a:pt x="29398" y="15544"/>
                </a:lnTo>
                <a:lnTo>
                  <a:pt x="29508" y="15338"/>
                </a:lnTo>
                <a:lnTo>
                  <a:pt x="29618" y="15365"/>
                </a:lnTo>
                <a:lnTo>
                  <a:pt x="29734" y="15571"/>
                </a:lnTo>
                <a:lnTo>
                  <a:pt x="29844" y="15447"/>
                </a:lnTo>
                <a:lnTo>
                  <a:pt x="29961" y="15571"/>
                </a:lnTo>
                <a:lnTo>
                  <a:pt x="30071" y="15537"/>
                </a:lnTo>
                <a:lnTo>
                  <a:pt x="30181" y="15544"/>
                </a:lnTo>
                <a:lnTo>
                  <a:pt x="30297" y="15365"/>
                </a:lnTo>
                <a:lnTo>
                  <a:pt x="30407" y="15379"/>
                </a:lnTo>
                <a:lnTo>
                  <a:pt x="30517" y="15571"/>
                </a:lnTo>
                <a:lnTo>
                  <a:pt x="30634" y="15571"/>
                </a:lnTo>
                <a:lnTo>
                  <a:pt x="30744" y="15351"/>
                </a:lnTo>
                <a:lnTo>
                  <a:pt x="30860" y="15338"/>
                </a:lnTo>
                <a:lnTo>
                  <a:pt x="30970" y="15564"/>
                </a:lnTo>
                <a:lnTo>
                  <a:pt x="31080" y="15447"/>
                </a:lnTo>
                <a:lnTo>
                  <a:pt x="31197" y="15379"/>
                </a:lnTo>
                <a:lnTo>
                  <a:pt x="31307" y="15564"/>
                </a:lnTo>
                <a:lnTo>
                  <a:pt x="31423" y="15509"/>
                </a:lnTo>
                <a:lnTo>
                  <a:pt x="31533" y="15434"/>
                </a:lnTo>
                <a:lnTo>
                  <a:pt x="31643" y="15413"/>
                </a:lnTo>
                <a:lnTo>
                  <a:pt x="31760" y="15434"/>
                </a:lnTo>
                <a:lnTo>
                  <a:pt x="31870" y="15475"/>
                </a:lnTo>
                <a:lnTo>
                  <a:pt x="31979" y="15530"/>
                </a:lnTo>
                <a:lnTo>
                  <a:pt x="32096" y="15468"/>
                </a:lnTo>
                <a:lnTo>
                  <a:pt x="32206" y="15365"/>
                </a:lnTo>
                <a:lnTo>
                  <a:pt x="32323" y="15393"/>
                </a:lnTo>
                <a:lnTo>
                  <a:pt x="32433" y="15434"/>
                </a:lnTo>
                <a:lnTo>
                  <a:pt x="32542" y="15344"/>
                </a:lnTo>
                <a:lnTo>
                  <a:pt x="32659" y="15495"/>
                </a:lnTo>
                <a:lnTo>
                  <a:pt x="32769" y="15516"/>
                </a:lnTo>
                <a:lnTo>
                  <a:pt x="32879" y="15379"/>
                </a:lnTo>
                <a:lnTo>
                  <a:pt x="32996" y="15406"/>
                </a:lnTo>
                <a:lnTo>
                  <a:pt x="33105" y="15475"/>
                </a:lnTo>
                <a:lnTo>
                  <a:pt x="33215" y="15468"/>
                </a:lnTo>
                <a:lnTo>
                  <a:pt x="33332" y="15516"/>
                </a:lnTo>
                <a:lnTo>
                  <a:pt x="33442" y="15434"/>
                </a:lnTo>
                <a:lnTo>
                  <a:pt x="33558" y="15571"/>
                </a:lnTo>
                <a:lnTo>
                  <a:pt x="33668" y="15454"/>
                </a:lnTo>
                <a:lnTo>
                  <a:pt x="33778" y="15557"/>
                </a:lnTo>
                <a:lnTo>
                  <a:pt x="33888" y="15358"/>
                </a:lnTo>
                <a:lnTo>
                  <a:pt x="34005" y="15331"/>
                </a:lnTo>
                <a:lnTo>
                  <a:pt x="34115" y="15331"/>
                </a:lnTo>
                <a:lnTo>
                  <a:pt x="34231" y="15468"/>
                </a:lnTo>
                <a:lnTo>
                  <a:pt x="34341" y="15420"/>
                </a:lnTo>
                <a:lnTo>
                  <a:pt x="34451" y="15413"/>
                </a:lnTo>
                <a:lnTo>
                  <a:pt x="34568" y="15482"/>
                </a:lnTo>
                <a:lnTo>
                  <a:pt x="34678" y="15537"/>
                </a:lnTo>
                <a:lnTo>
                  <a:pt x="34787" y="15372"/>
                </a:lnTo>
                <a:lnTo>
                  <a:pt x="34904" y="15454"/>
                </a:lnTo>
                <a:lnTo>
                  <a:pt x="35014" y="15351"/>
                </a:lnTo>
                <a:lnTo>
                  <a:pt x="35124" y="15427"/>
                </a:lnTo>
                <a:lnTo>
                  <a:pt x="35240" y="15399"/>
                </a:lnTo>
                <a:lnTo>
                  <a:pt x="35350" y="15468"/>
                </a:lnTo>
                <a:lnTo>
                  <a:pt x="35460" y="15564"/>
                </a:lnTo>
                <a:lnTo>
                  <a:pt x="35577" y="15557"/>
                </a:lnTo>
                <a:lnTo>
                  <a:pt x="35687" y="15475"/>
                </a:lnTo>
                <a:lnTo>
                  <a:pt x="35797" y="15571"/>
                </a:lnTo>
                <a:lnTo>
                  <a:pt x="35913" y="15557"/>
                </a:lnTo>
                <a:lnTo>
                  <a:pt x="36023" y="15324"/>
                </a:lnTo>
                <a:lnTo>
                  <a:pt x="36133" y="15530"/>
                </a:lnTo>
                <a:lnTo>
                  <a:pt x="36250" y="15475"/>
                </a:lnTo>
                <a:lnTo>
                  <a:pt x="36360" y="15372"/>
                </a:lnTo>
                <a:lnTo>
                  <a:pt x="36469" y="15393"/>
                </a:lnTo>
                <a:lnTo>
                  <a:pt x="36586" y="15454"/>
                </a:lnTo>
                <a:lnTo>
                  <a:pt x="36696" y="15454"/>
                </a:lnTo>
                <a:lnTo>
                  <a:pt x="36806" y="15523"/>
                </a:lnTo>
                <a:lnTo>
                  <a:pt x="36922" y="15461"/>
                </a:lnTo>
                <a:lnTo>
                  <a:pt x="37032" y="15495"/>
                </a:lnTo>
                <a:lnTo>
                  <a:pt x="37142" y="15530"/>
                </a:lnTo>
                <a:lnTo>
                  <a:pt x="37259" y="15523"/>
                </a:lnTo>
                <a:lnTo>
                  <a:pt x="37369" y="15516"/>
                </a:lnTo>
                <a:lnTo>
                  <a:pt x="37485" y="15544"/>
                </a:lnTo>
                <a:lnTo>
                  <a:pt x="37595" y="15454"/>
                </a:lnTo>
                <a:lnTo>
                  <a:pt x="37705" y="15427"/>
                </a:lnTo>
                <a:lnTo>
                  <a:pt x="37815" y="15516"/>
                </a:lnTo>
                <a:lnTo>
                  <a:pt x="37932" y="15523"/>
                </a:lnTo>
                <a:lnTo>
                  <a:pt x="38042" y="15502"/>
                </a:lnTo>
                <a:lnTo>
                  <a:pt x="38158" y="15495"/>
                </a:lnTo>
                <a:lnTo>
                  <a:pt x="38268" y="15420"/>
                </a:lnTo>
                <a:lnTo>
                  <a:pt x="38378" y="15495"/>
                </a:lnTo>
                <a:lnTo>
                  <a:pt x="38495" y="15324"/>
                </a:lnTo>
                <a:lnTo>
                  <a:pt x="38605" y="15495"/>
                </a:lnTo>
                <a:lnTo>
                  <a:pt x="38714" y="15420"/>
                </a:lnTo>
                <a:lnTo>
                  <a:pt x="38831" y="15413"/>
                </a:lnTo>
                <a:lnTo>
                  <a:pt x="38941" y="15399"/>
                </a:lnTo>
                <a:lnTo>
                  <a:pt x="39058" y="15447"/>
                </a:lnTo>
                <a:lnTo>
                  <a:pt x="39167" y="15338"/>
                </a:lnTo>
                <a:lnTo>
                  <a:pt x="39277" y="15564"/>
                </a:lnTo>
                <a:lnTo>
                  <a:pt x="39394" y="15331"/>
                </a:lnTo>
                <a:lnTo>
                  <a:pt x="39504" y="15516"/>
                </a:lnTo>
                <a:lnTo>
                  <a:pt x="39621" y="15454"/>
                </a:lnTo>
                <a:lnTo>
                  <a:pt x="39730" y="15379"/>
                </a:lnTo>
                <a:lnTo>
                  <a:pt x="39840" y="15365"/>
                </a:lnTo>
                <a:lnTo>
                  <a:pt x="39957" y="15502"/>
                </a:lnTo>
                <a:lnTo>
                  <a:pt x="40067" y="15406"/>
                </a:lnTo>
                <a:lnTo>
                  <a:pt x="40177" y="15427"/>
                </a:lnTo>
                <a:lnTo>
                  <a:pt x="40293" y="15441"/>
                </a:lnTo>
                <a:lnTo>
                  <a:pt x="40403" y="15461"/>
                </a:lnTo>
                <a:lnTo>
                  <a:pt x="40520" y="15441"/>
                </a:lnTo>
                <a:lnTo>
                  <a:pt x="40630" y="15351"/>
                </a:lnTo>
                <a:lnTo>
                  <a:pt x="40740" y="15324"/>
                </a:lnTo>
                <a:lnTo>
                  <a:pt x="40856" y="15544"/>
                </a:lnTo>
                <a:lnTo>
                  <a:pt x="40966" y="15420"/>
                </a:lnTo>
                <a:lnTo>
                  <a:pt x="41076" y="15489"/>
                </a:lnTo>
                <a:lnTo>
                  <a:pt x="41193" y="15386"/>
                </a:lnTo>
                <a:lnTo>
                  <a:pt x="41303" y="15523"/>
                </a:lnTo>
                <a:lnTo>
                  <a:pt x="41412" y="15344"/>
                </a:lnTo>
                <a:lnTo>
                  <a:pt x="41529" y="15420"/>
                </a:lnTo>
                <a:lnTo>
                  <a:pt x="41639" y="15331"/>
                </a:lnTo>
                <a:lnTo>
                  <a:pt x="41749" y="15358"/>
                </a:lnTo>
                <a:lnTo>
                  <a:pt x="41866" y="15571"/>
                </a:lnTo>
                <a:lnTo>
                  <a:pt x="41975" y="15557"/>
                </a:lnTo>
                <a:lnTo>
                  <a:pt x="42085" y="15516"/>
                </a:lnTo>
                <a:lnTo>
                  <a:pt x="42202" y="15502"/>
                </a:lnTo>
                <a:lnTo>
                  <a:pt x="42312" y="15358"/>
                </a:lnTo>
                <a:lnTo>
                  <a:pt x="42422" y="15447"/>
                </a:lnTo>
                <a:lnTo>
                  <a:pt x="42538" y="15502"/>
                </a:lnTo>
                <a:lnTo>
                  <a:pt x="42648" y="15550"/>
                </a:lnTo>
                <a:lnTo>
                  <a:pt x="42758" y="15502"/>
                </a:lnTo>
                <a:lnTo>
                  <a:pt x="42875" y="15489"/>
                </a:lnTo>
                <a:lnTo>
                  <a:pt x="42985" y="15413"/>
                </a:lnTo>
                <a:lnTo>
                  <a:pt x="43094" y="15495"/>
                </a:lnTo>
                <a:lnTo>
                  <a:pt x="43211" y="15516"/>
                </a:lnTo>
                <a:lnTo>
                  <a:pt x="43321" y="15537"/>
                </a:lnTo>
                <a:lnTo>
                  <a:pt x="43431" y="15406"/>
                </a:lnTo>
                <a:lnTo>
                  <a:pt x="43548" y="15358"/>
                </a:lnTo>
                <a:lnTo>
                  <a:pt x="43657" y="15372"/>
                </a:lnTo>
                <a:lnTo>
                  <a:pt x="43767" y="15461"/>
                </a:lnTo>
                <a:lnTo>
                  <a:pt x="43884" y="15482"/>
                </a:lnTo>
                <a:lnTo>
                  <a:pt x="43994" y="15537"/>
                </a:lnTo>
                <a:lnTo>
                  <a:pt x="44104" y="15571"/>
                </a:lnTo>
                <a:lnTo>
                  <a:pt x="44214" y="15502"/>
                </a:lnTo>
                <a:lnTo>
                  <a:pt x="44330" y="15386"/>
                </a:lnTo>
                <a:lnTo>
                  <a:pt x="44440" y="15502"/>
                </a:lnTo>
                <a:lnTo>
                  <a:pt x="44550" y="15495"/>
                </a:lnTo>
                <a:lnTo>
                  <a:pt x="44667" y="15386"/>
                </a:lnTo>
                <a:lnTo>
                  <a:pt x="44776" y="15468"/>
                </a:lnTo>
                <a:lnTo>
                  <a:pt x="44886" y="15338"/>
                </a:lnTo>
                <a:lnTo>
                  <a:pt x="45003" y="15475"/>
                </a:lnTo>
                <a:lnTo>
                  <a:pt x="45113" y="15386"/>
                </a:lnTo>
                <a:lnTo>
                  <a:pt x="45223" y="15434"/>
                </a:lnTo>
                <a:lnTo>
                  <a:pt x="45339" y="15537"/>
                </a:lnTo>
                <a:lnTo>
                  <a:pt x="45449" y="15413"/>
                </a:lnTo>
                <a:lnTo>
                  <a:pt x="45559" y="15516"/>
                </a:lnTo>
                <a:lnTo>
                  <a:pt x="45676" y="15550"/>
                </a:lnTo>
                <a:lnTo>
                  <a:pt x="45786" y="15550"/>
                </a:lnTo>
                <a:lnTo>
                  <a:pt x="45896" y="15564"/>
                </a:lnTo>
                <a:lnTo>
                  <a:pt x="46005" y="15475"/>
                </a:lnTo>
                <a:lnTo>
                  <a:pt x="46122" y="15331"/>
                </a:lnTo>
                <a:lnTo>
                  <a:pt x="46232" y="15441"/>
                </a:lnTo>
                <a:lnTo>
                  <a:pt x="46342" y="15365"/>
                </a:lnTo>
                <a:lnTo>
                  <a:pt x="46458" y="15393"/>
                </a:lnTo>
                <a:lnTo>
                  <a:pt x="46568" y="15441"/>
                </a:lnTo>
                <a:lnTo>
                  <a:pt x="46678" y="15502"/>
                </a:lnTo>
                <a:lnTo>
                  <a:pt x="46795" y="15557"/>
                </a:lnTo>
                <a:lnTo>
                  <a:pt x="46905" y="15386"/>
                </a:lnTo>
                <a:lnTo>
                  <a:pt x="47015" y="15406"/>
                </a:lnTo>
                <a:lnTo>
                  <a:pt x="47131" y="15393"/>
                </a:lnTo>
                <a:lnTo>
                  <a:pt x="47241" y="15461"/>
                </a:lnTo>
                <a:lnTo>
                  <a:pt x="47351" y="15571"/>
                </a:lnTo>
                <a:lnTo>
                  <a:pt x="47468" y="15571"/>
                </a:lnTo>
                <a:lnTo>
                  <a:pt x="47578" y="15564"/>
                </a:lnTo>
                <a:lnTo>
                  <a:pt x="47687" y="15578"/>
                </a:lnTo>
                <a:lnTo>
                  <a:pt x="47804" y="15427"/>
                </a:lnTo>
                <a:lnTo>
                  <a:pt x="47914" y="15406"/>
                </a:lnTo>
                <a:lnTo>
                  <a:pt x="48024" y="15351"/>
                </a:lnTo>
                <a:lnTo>
                  <a:pt x="48140" y="15441"/>
                </a:lnTo>
                <a:lnTo>
                  <a:pt x="48250" y="15571"/>
                </a:lnTo>
                <a:lnTo>
                  <a:pt x="48360" y="15420"/>
                </a:lnTo>
                <a:lnTo>
                  <a:pt x="48477" y="15441"/>
                </a:lnTo>
                <a:lnTo>
                  <a:pt x="48587" y="15475"/>
                </a:lnTo>
                <a:lnTo>
                  <a:pt x="48697" y="15441"/>
                </a:lnTo>
                <a:lnTo>
                  <a:pt x="48813" y="15358"/>
                </a:lnTo>
                <a:lnTo>
                  <a:pt x="48923" y="15413"/>
                </a:lnTo>
                <a:lnTo>
                  <a:pt x="49033" y="15358"/>
                </a:lnTo>
                <a:lnTo>
                  <a:pt x="49150" y="15441"/>
                </a:lnTo>
                <a:lnTo>
                  <a:pt x="49260" y="15358"/>
                </a:lnTo>
                <a:lnTo>
                  <a:pt x="49369" y="15351"/>
                </a:lnTo>
                <a:lnTo>
                  <a:pt x="49486" y="15406"/>
                </a:lnTo>
                <a:lnTo>
                  <a:pt x="49596" y="15502"/>
                </a:lnTo>
                <a:lnTo>
                  <a:pt x="49706" y="15502"/>
                </a:lnTo>
                <a:lnTo>
                  <a:pt x="49823" y="15427"/>
                </a:lnTo>
                <a:lnTo>
                  <a:pt x="49932" y="15509"/>
                </a:lnTo>
                <a:lnTo>
                  <a:pt x="50042" y="15550"/>
                </a:lnTo>
                <a:lnTo>
                  <a:pt x="50159" y="15502"/>
                </a:lnTo>
                <a:lnTo>
                  <a:pt x="50269" y="15372"/>
                </a:lnTo>
                <a:lnTo>
                  <a:pt x="50379" y="15461"/>
                </a:lnTo>
                <a:lnTo>
                  <a:pt x="50495" y="15351"/>
                </a:lnTo>
                <a:lnTo>
                  <a:pt x="50605" y="15427"/>
                </a:lnTo>
                <a:lnTo>
                  <a:pt x="50722" y="15468"/>
                </a:lnTo>
                <a:lnTo>
                  <a:pt x="50832" y="15324"/>
                </a:lnTo>
                <a:lnTo>
                  <a:pt x="50942" y="15393"/>
                </a:lnTo>
                <a:lnTo>
                  <a:pt x="51058" y="15324"/>
                </a:lnTo>
                <a:lnTo>
                  <a:pt x="51168" y="15420"/>
                </a:lnTo>
                <a:lnTo>
                  <a:pt x="51278" y="15537"/>
                </a:lnTo>
                <a:lnTo>
                  <a:pt x="51395" y="15379"/>
                </a:lnTo>
                <a:lnTo>
                  <a:pt x="51505" y="15393"/>
                </a:lnTo>
                <a:lnTo>
                  <a:pt x="51614" y="15495"/>
                </a:lnTo>
                <a:lnTo>
                  <a:pt x="51731" y="15420"/>
                </a:lnTo>
                <a:lnTo>
                  <a:pt x="51841" y="15502"/>
                </a:lnTo>
                <a:lnTo>
                  <a:pt x="51958" y="15406"/>
                </a:lnTo>
                <a:lnTo>
                  <a:pt x="52067" y="15454"/>
                </a:lnTo>
                <a:lnTo>
                  <a:pt x="52177" y="15557"/>
                </a:lnTo>
                <a:lnTo>
                  <a:pt x="52294" y="15365"/>
                </a:lnTo>
                <a:lnTo>
                  <a:pt x="52404" y="15461"/>
                </a:lnTo>
                <a:lnTo>
                  <a:pt x="52514" y="15338"/>
                </a:lnTo>
                <a:lnTo>
                  <a:pt x="52630" y="15564"/>
                </a:lnTo>
                <a:lnTo>
                  <a:pt x="52740" y="15564"/>
                </a:lnTo>
                <a:lnTo>
                  <a:pt x="52850" y="15544"/>
                </a:lnTo>
                <a:lnTo>
                  <a:pt x="52967" y="15468"/>
                </a:lnTo>
                <a:lnTo>
                  <a:pt x="53077" y="15413"/>
                </a:lnTo>
                <a:lnTo>
                  <a:pt x="53187" y="15530"/>
                </a:lnTo>
                <a:lnTo>
                  <a:pt x="53303" y="15386"/>
                </a:lnTo>
                <a:lnTo>
                  <a:pt x="53413" y="15502"/>
                </a:lnTo>
                <a:lnTo>
                  <a:pt x="53523" y="15454"/>
                </a:lnTo>
                <a:lnTo>
                  <a:pt x="53640" y="15358"/>
                </a:lnTo>
                <a:lnTo>
                  <a:pt x="53749" y="15571"/>
                </a:lnTo>
                <a:lnTo>
                  <a:pt x="53859" y="15530"/>
                </a:lnTo>
                <a:lnTo>
                  <a:pt x="53976" y="15489"/>
                </a:lnTo>
                <a:lnTo>
                  <a:pt x="54086" y="15331"/>
                </a:lnTo>
                <a:lnTo>
                  <a:pt x="54196" y="15351"/>
                </a:lnTo>
                <a:lnTo>
                  <a:pt x="54312" y="15399"/>
                </a:lnTo>
                <a:lnTo>
                  <a:pt x="54422" y="15344"/>
                </a:lnTo>
                <a:lnTo>
                  <a:pt x="54532" y="15468"/>
                </a:lnTo>
                <a:lnTo>
                  <a:pt x="54649" y="15571"/>
                </a:lnTo>
                <a:lnTo>
                  <a:pt x="54759" y="15338"/>
                </a:lnTo>
                <a:lnTo>
                  <a:pt x="54869" y="15372"/>
                </a:lnTo>
                <a:lnTo>
                  <a:pt x="55095" y="15372"/>
                </a:lnTo>
                <a:lnTo>
                  <a:pt x="55205" y="15495"/>
                </a:lnTo>
                <a:lnTo>
                  <a:pt x="55315" y="15351"/>
                </a:lnTo>
                <a:lnTo>
                  <a:pt x="55432" y="15530"/>
                </a:lnTo>
                <a:lnTo>
                  <a:pt x="55541" y="15482"/>
                </a:lnTo>
                <a:lnTo>
                  <a:pt x="55651" y="15324"/>
                </a:lnTo>
                <a:lnTo>
                  <a:pt x="55768" y="15509"/>
                </a:lnTo>
                <a:lnTo>
                  <a:pt x="55878" y="15461"/>
                </a:lnTo>
                <a:lnTo>
                  <a:pt x="55988" y="15386"/>
                </a:lnTo>
                <a:lnTo>
                  <a:pt x="56097" y="15358"/>
                </a:lnTo>
                <a:lnTo>
                  <a:pt x="56214" y="15379"/>
                </a:lnTo>
                <a:lnTo>
                  <a:pt x="56324" y="15468"/>
                </a:lnTo>
                <a:lnTo>
                  <a:pt x="56434" y="15351"/>
                </a:lnTo>
                <a:lnTo>
                  <a:pt x="56551" y="15516"/>
                </a:lnTo>
                <a:lnTo>
                  <a:pt x="56660" y="15434"/>
                </a:lnTo>
                <a:lnTo>
                  <a:pt x="56770" y="15571"/>
                </a:lnTo>
                <a:lnTo>
                  <a:pt x="56880" y="15434"/>
                </a:lnTo>
                <a:lnTo>
                  <a:pt x="56997" y="15331"/>
                </a:lnTo>
                <a:lnTo>
                  <a:pt x="57107" y="15475"/>
                </a:lnTo>
                <a:lnTo>
                  <a:pt x="57217" y="15351"/>
                </a:lnTo>
                <a:lnTo>
                  <a:pt x="57333" y="15537"/>
                </a:lnTo>
                <a:lnTo>
                  <a:pt x="57443" y="15441"/>
                </a:lnTo>
                <a:lnTo>
                  <a:pt x="57553" y="15489"/>
                </a:lnTo>
                <a:lnTo>
                  <a:pt x="57663" y="15509"/>
                </a:lnTo>
                <a:lnTo>
                  <a:pt x="57779" y="15331"/>
                </a:lnTo>
                <a:lnTo>
                  <a:pt x="57889" y="15454"/>
                </a:lnTo>
                <a:lnTo>
                  <a:pt x="57999" y="15372"/>
                </a:lnTo>
                <a:lnTo>
                  <a:pt x="58116" y="15461"/>
                </a:lnTo>
                <a:lnTo>
                  <a:pt x="58226" y="15516"/>
                </a:lnTo>
                <a:lnTo>
                  <a:pt x="58336" y="15324"/>
                </a:lnTo>
                <a:lnTo>
                  <a:pt x="58445" y="15386"/>
                </a:lnTo>
                <a:lnTo>
                  <a:pt x="58562" y="15420"/>
                </a:lnTo>
                <a:lnTo>
                  <a:pt x="58672" y="15427"/>
                </a:lnTo>
                <a:lnTo>
                  <a:pt x="58782" y="15393"/>
                </a:lnTo>
                <a:lnTo>
                  <a:pt x="58892" y="15358"/>
                </a:lnTo>
                <a:lnTo>
                  <a:pt x="59008" y="15365"/>
                </a:lnTo>
                <a:lnTo>
                  <a:pt x="59118" y="15372"/>
                </a:lnTo>
                <a:lnTo>
                  <a:pt x="59228" y="15564"/>
                </a:lnTo>
                <a:lnTo>
                  <a:pt x="59345" y="15489"/>
                </a:lnTo>
                <a:lnTo>
                  <a:pt x="59455" y="15523"/>
                </a:lnTo>
                <a:lnTo>
                  <a:pt x="59564" y="15557"/>
                </a:lnTo>
                <a:lnTo>
                  <a:pt x="59681" y="15447"/>
                </a:lnTo>
                <a:lnTo>
                  <a:pt x="59791" y="15399"/>
                </a:lnTo>
                <a:lnTo>
                  <a:pt x="59901" y="15386"/>
                </a:lnTo>
                <a:lnTo>
                  <a:pt x="60018" y="15475"/>
                </a:lnTo>
                <a:lnTo>
                  <a:pt x="60127" y="15434"/>
                </a:lnTo>
                <a:lnTo>
                  <a:pt x="60244" y="15420"/>
                </a:lnTo>
                <a:lnTo>
                  <a:pt x="60354" y="15393"/>
                </a:lnTo>
                <a:lnTo>
                  <a:pt x="60464" y="15351"/>
                </a:lnTo>
                <a:lnTo>
                  <a:pt x="60581" y="15557"/>
                </a:lnTo>
                <a:lnTo>
                  <a:pt x="60690" y="15578"/>
                </a:lnTo>
                <a:lnTo>
                  <a:pt x="60800" y="15468"/>
                </a:lnTo>
                <a:lnTo>
                  <a:pt x="60917" y="15468"/>
                </a:lnTo>
                <a:lnTo>
                  <a:pt x="61027" y="15413"/>
                </a:lnTo>
                <a:lnTo>
                  <a:pt x="61137" y="15399"/>
                </a:lnTo>
                <a:lnTo>
                  <a:pt x="61253" y="15550"/>
                </a:lnTo>
                <a:lnTo>
                  <a:pt x="61363" y="15571"/>
                </a:lnTo>
                <a:lnTo>
                  <a:pt x="61473" y="15331"/>
                </a:lnTo>
                <a:lnTo>
                  <a:pt x="61590" y="15482"/>
                </a:lnTo>
                <a:lnTo>
                  <a:pt x="61700" y="15413"/>
                </a:lnTo>
                <a:lnTo>
                  <a:pt x="61809" y="15537"/>
                </a:lnTo>
                <a:lnTo>
                  <a:pt x="61926" y="15502"/>
                </a:lnTo>
                <a:lnTo>
                  <a:pt x="62036" y="15447"/>
                </a:lnTo>
                <a:lnTo>
                  <a:pt x="62146" y="15550"/>
                </a:lnTo>
                <a:lnTo>
                  <a:pt x="62263" y="15413"/>
                </a:lnTo>
                <a:lnTo>
                  <a:pt x="62372" y="15413"/>
                </a:lnTo>
                <a:lnTo>
                  <a:pt x="62489" y="15550"/>
                </a:lnTo>
                <a:lnTo>
                  <a:pt x="62599" y="15399"/>
                </a:lnTo>
                <a:lnTo>
                  <a:pt x="62709" y="15482"/>
                </a:lnTo>
                <a:lnTo>
                  <a:pt x="62825" y="15509"/>
                </a:lnTo>
                <a:lnTo>
                  <a:pt x="62935" y="15502"/>
                </a:lnTo>
                <a:lnTo>
                  <a:pt x="63045" y="15351"/>
                </a:lnTo>
                <a:lnTo>
                  <a:pt x="63162" y="15427"/>
                </a:lnTo>
                <a:lnTo>
                  <a:pt x="63272" y="15550"/>
                </a:lnTo>
                <a:lnTo>
                  <a:pt x="63382" y="15447"/>
                </a:lnTo>
                <a:lnTo>
                  <a:pt x="63498" y="15434"/>
                </a:lnTo>
                <a:lnTo>
                  <a:pt x="63608" y="15489"/>
                </a:lnTo>
                <a:lnTo>
                  <a:pt x="63718" y="15475"/>
                </a:lnTo>
                <a:lnTo>
                  <a:pt x="63835" y="15441"/>
                </a:lnTo>
                <a:lnTo>
                  <a:pt x="63945" y="15530"/>
                </a:lnTo>
                <a:lnTo>
                  <a:pt x="64054" y="15399"/>
                </a:lnTo>
                <a:lnTo>
                  <a:pt x="64171" y="15495"/>
                </a:lnTo>
                <a:lnTo>
                  <a:pt x="64281" y="15454"/>
                </a:lnTo>
                <a:lnTo>
                  <a:pt x="64391" y="15489"/>
                </a:lnTo>
                <a:lnTo>
                  <a:pt x="64508" y="15331"/>
                </a:lnTo>
                <a:lnTo>
                  <a:pt x="64617" y="15578"/>
                </a:lnTo>
                <a:lnTo>
                  <a:pt x="64727" y="15544"/>
                </a:lnTo>
                <a:lnTo>
                  <a:pt x="64844" y="15386"/>
                </a:lnTo>
                <a:lnTo>
                  <a:pt x="64954" y="15544"/>
                </a:lnTo>
                <a:lnTo>
                  <a:pt x="65064" y="15447"/>
                </a:lnTo>
                <a:lnTo>
                  <a:pt x="65180" y="15495"/>
                </a:lnTo>
                <a:lnTo>
                  <a:pt x="65290" y="15516"/>
                </a:lnTo>
                <a:lnTo>
                  <a:pt x="65400" y="15441"/>
                </a:lnTo>
                <a:lnTo>
                  <a:pt x="65517" y="15523"/>
                </a:lnTo>
                <a:lnTo>
                  <a:pt x="65627" y="15544"/>
                </a:lnTo>
                <a:lnTo>
                  <a:pt x="65736" y="15530"/>
                </a:lnTo>
                <a:lnTo>
                  <a:pt x="65853" y="15495"/>
                </a:lnTo>
                <a:lnTo>
                  <a:pt x="65963" y="15482"/>
                </a:lnTo>
                <a:lnTo>
                  <a:pt x="66114" y="15489"/>
                </a:lnTo>
                <a:lnTo>
                  <a:pt x="65977" y="15338"/>
                </a:lnTo>
                <a:lnTo>
                  <a:pt x="65970" y="15221"/>
                </a:lnTo>
                <a:lnTo>
                  <a:pt x="66196" y="15111"/>
                </a:lnTo>
                <a:lnTo>
                  <a:pt x="66011" y="14994"/>
                </a:lnTo>
                <a:lnTo>
                  <a:pt x="66148" y="14884"/>
                </a:lnTo>
                <a:lnTo>
                  <a:pt x="66155" y="14775"/>
                </a:lnTo>
                <a:lnTo>
                  <a:pt x="66155" y="14658"/>
                </a:lnTo>
                <a:lnTo>
                  <a:pt x="66196" y="14548"/>
                </a:lnTo>
                <a:lnTo>
                  <a:pt x="65984" y="14431"/>
                </a:lnTo>
                <a:lnTo>
                  <a:pt x="66032" y="14322"/>
                </a:lnTo>
                <a:lnTo>
                  <a:pt x="66107" y="14212"/>
                </a:lnTo>
                <a:lnTo>
                  <a:pt x="66018" y="14095"/>
                </a:lnTo>
                <a:lnTo>
                  <a:pt x="66135" y="13985"/>
                </a:lnTo>
                <a:lnTo>
                  <a:pt x="66004" y="13868"/>
                </a:lnTo>
                <a:lnTo>
                  <a:pt x="66045" y="13759"/>
                </a:lnTo>
                <a:lnTo>
                  <a:pt x="65949" y="13649"/>
                </a:lnTo>
                <a:lnTo>
                  <a:pt x="65977" y="13532"/>
                </a:lnTo>
                <a:lnTo>
                  <a:pt x="66162" y="13422"/>
                </a:lnTo>
                <a:lnTo>
                  <a:pt x="65977" y="13312"/>
                </a:lnTo>
                <a:lnTo>
                  <a:pt x="66190" y="13196"/>
                </a:lnTo>
                <a:lnTo>
                  <a:pt x="66107" y="13086"/>
                </a:lnTo>
                <a:lnTo>
                  <a:pt x="66162" y="12976"/>
                </a:lnTo>
                <a:lnTo>
                  <a:pt x="66018" y="12859"/>
                </a:lnTo>
                <a:lnTo>
                  <a:pt x="66052" y="12749"/>
                </a:lnTo>
                <a:lnTo>
                  <a:pt x="66190" y="12633"/>
                </a:lnTo>
                <a:lnTo>
                  <a:pt x="66052" y="12523"/>
                </a:lnTo>
                <a:lnTo>
                  <a:pt x="65997" y="12413"/>
                </a:lnTo>
                <a:lnTo>
                  <a:pt x="66128" y="12296"/>
                </a:lnTo>
                <a:lnTo>
                  <a:pt x="66032" y="12186"/>
                </a:lnTo>
                <a:lnTo>
                  <a:pt x="65970" y="12077"/>
                </a:lnTo>
                <a:lnTo>
                  <a:pt x="66080" y="11960"/>
                </a:lnTo>
                <a:lnTo>
                  <a:pt x="66162" y="11850"/>
                </a:lnTo>
                <a:lnTo>
                  <a:pt x="65977" y="11740"/>
                </a:lnTo>
                <a:lnTo>
                  <a:pt x="66080" y="11623"/>
                </a:lnTo>
                <a:lnTo>
                  <a:pt x="66087" y="11514"/>
                </a:lnTo>
                <a:lnTo>
                  <a:pt x="65984" y="11404"/>
                </a:lnTo>
                <a:lnTo>
                  <a:pt x="65970" y="11294"/>
                </a:lnTo>
                <a:lnTo>
                  <a:pt x="66004" y="11177"/>
                </a:lnTo>
                <a:lnTo>
                  <a:pt x="66087" y="11067"/>
                </a:lnTo>
                <a:lnTo>
                  <a:pt x="66155" y="10951"/>
                </a:lnTo>
                <a:lnTo>
                  <a:pt x="66162" y="10841"/>
                </a:lnTo>
                <a:lnTo>
                  <a:pt x="66018" y="10731"/>
                </a:lnTo>
                <a:lnTo>
                  <a:pt x="65970" y="10614"/>
                </a:lnTo>
                <a:lnTo>
                  <a:pt x="66176" y="10504"/>
                </a:lnTo>
                <a:lnTo>
                  <a:pt x="66004" y="10395"/>
                </a:lnTo>
                <a:lnTo>
                  <a:pt x="65997" y="10278"/>
                </a:lnTo>
                <a:lnTo>
                  <a:pt x="66162" y="10168"/>
                </a:lnTo>
                <a:lnTo>
                  <a:pt x="65977" y="10058"/>
                </a:lnTo>
                <a:lnTo>
                  <a:pt x="66011" y="9941"/>
                </a:lnTo>
                <a:lnTo>
                  <a:pt x="65977" y="9832"/>
                </a:lnTo>
                <a:lnTo>
                  <a:pt x="66141" y="9722"/>
                </a:lnTo>
                <a:lnTo>
                  <a:pt x="66080" y="9605"/>
                </a:lnTo>
                <a:lnTo>
                  <a:pt x="66148" y="9495"/>
                </a:lnTo>
                <a:lnTo>
                  <a:pt x="65984" y="9385"/>
                </a:lnTo>
                <a:lnTo>
                  <a:pt x="66087" y="9269"/>
                </a:lnTo>
                <a:lnTo>
                  <a:pt x="66183" y="9159"/>
                </a:lnTo>
                <a:lnTo>
                  <a:pt x="66135" y="9049"/>
                </a:lnTo>
                <a:lnTo>
                  <a:pt x="66004" y="8932"/>
                </a:lnTo>
                <a:lnTo>
                  <a:pt x="66004" y="8822"/>
                </a:lnTo>
                <a:lnTo>
                  <a:pt x="66141" y="8713"/>
                </a:lnTo>
                <a:lnTo>
                  <a:pt x="66114" y="8596"/>
                </a:lnTo>
                <a:lnTo>
                  <a:pt x="66087" y="8486"/>
                </a:lnTo>
                <a:lnTo>
                  <a:pt x="66018" y="8376"/>
                </a:lnTo>
                <a:lnTo>
                  <a:pt x="66052" y="8259"/>
                </a:lnTo>
                <a:lnTo>
                  <a:pt x="66045" y="8150"/>
                </a:lnTo>
                <a:lnTo>
                  <a:pt x="66059" y="8040"/>
                </a:lnTo>
                <a:lnTo>
                  <a:pt x="66114" y="7923"/>
                </a:lnTo>
                <a:lnTo>
                  <a:pt x="66093" y="7799"/>
                </a:lnTo>
                <a:lnTo>
                  <a:pt x="65963" y="7841"/>
                </a:lnTo>
                <a:lnTo>
                  <a:pt x="65839" y="7916"/>
                </a:lnTo>
                <a:lnTo>
                  <a:pt x="65730" y="7875"/>
                </a:lnTo>
                <a:lnTo>
                  <a:pt x="65620" y="7909"/>
                </a:lnTo>
                <a:lnTo>
                  <a:pt x="65517" y="7751"/>
                </a:lnTo>
                <a:lnTo>
                  <a:pt x="65407" y="7690"/>
                </a:lnTo>
                <a:lnTo>
                  <a:pt x="65297" y="7669"/>
                </a:lnTo>
                <a:lnTo>
                  <a:pt x="65180" y="7683"/>
                </a:lnTo>
                <a:lnTo>
                  <a:pt x="65064" y="7751"/>
                </a:lnTo>
                <a:lnTo>
                  <a:pt x="64961" y="7683"/>
                </a:lnTo>
                <a:lnTo>
                  <a:pt x="64844" y="7669"/>
                </a:lnTo>
                <a:lnTo>
                  <a:pt x="64727" y="7738"/>
                </a:lnTo>
                <a:lnTo>
                  <a:pt x="64624" y="7628"/>
                </a:lnTo>
                <a:lnTo>
                  <a:pt x="64508" y="7642"/>
                </a:lnTo>
                <a:lnTo>
                  <a:pt x="64391" y="7758"/>
                </a:lnTo>
                <a:lnTo>
                  <a:pt x="64274" y="7799"/>
                </a:lnTo>
                <a:lnTo>
                  <a:pt x="64171" y="7662"/>
                </a:lnTo>
                <a:lnTo>
                  <a:pt x="64054" y="7765"/>
                </a:lnTo>
                <a:lnTo>
                  <a:pt x="63938" y="7731"/>
                </a:lnTo>
                <a:lnTo>
                  <a:pt x="63828" y="7758"/>
                </a:lnTo>
                <a:lnTo>
                  <a:pt x="63718" y="7676"/>
                </a:lnTo>
                <a:lnTo>
                  <a:pt x="63601" y="7765"/>
                </a:lnTo>
                <a:lnTo>
                  <a:pt x="63491" y="7676"/>
                </a:lnTo>
                <a:lnTo>
                  <a:pt x="63382" y="7703"/>
                </a:lnTo>
                <a:lnTo>
                  <a:pt x="63279" y="7504"/>
                </a:lnTo>
                <a:lnTo>
                  <a:pt x="63155" y="7710"/>
                </a:lnTo>
                <a:lnTo>
                  <a:pt x="63059" y="7484"/>
                </a:lnTo>
                <a:lnTo>
                  <a:pt x="62935" y="7614"/>
                </a:lnTo>
                <a:lnTo>
                  <a:pt x="62825" y="7607"/>
                </a:lnTo>
                <a:lnTo>
                  <a:pt x="62709" y="7703"/>
                </a:lnTo>
                <a:lnTo>
                  <a:pt x="62606" y="7504"/>
                </a:lnTo>
                <a:lnTo>
                  <a:pt x="62489" y="7635"/>
                </a:lnTo>
                <a:lnTo>
                  <a:pt x="62386" y="7442"/>
                </a:lnTo>
                <a:lnTo>
                  <a:pt x="62269" y="7491"/>
                </a:lnTo>
                <a:lnTo>
                  <a:pt x="62160" y="7545"/>
                </a:lnTo>
                <a:lnTo>
                  <a:pt x="62043" y="7539"/>
                </a:lnTo>
                <a:lnTo>
                  <a:pt x="61940" y="7408"/>
                </a:lnTo>
                <a:lnTo>
                  <a:pt x="61830" y="7422"/>
                </a:lnTo>
                <a:lnTo>
                  <a:pt x="61706" y="7614"/>
                </a:lnTo>
                <a:lnTo>
                  <a:pt x="61603" y="7449"/>
                </a:lnTo>
                <a:lnTo>
                  <a:pt x="61494" y="7442"/>
                </a:lnTo>
                <a:lnTo>
                  <a:pt x="61377" y="7504"/>
                </a:lnTo>
                <a:lnTo>
                  <a:pt x="61260" y="7491"/>
                </a:lnTo>
                <a:lnTo>
                  <a:pt x="61150" y="7477"/>
                </a:lnTo>
                <a:lnTo>
                  <a:pt x="61034" y="7539"/>
                </a:lnTo>
                <a:lnTo>
                  <a:pt x="60924" y="7511"/>
                </a:lnTo>
                <a:lnTo>
                  <a:pt x="60814" y="7511"/>
                </a:lnTo>
                <a:lnTo>
                  <a:pt x="60704" y="7470"/>
                </a:lnTo>
                <a:lnTo>
                  <a:pt x="60601" y="7346"/>
                </a:lnTo>
                <a:lnTo>
                  <a:pt x="60478" y="7429"/>
                </a:lnTo>
                <a:lnTo>
                  <a:pt x="60361" y="7504"/>
                </a:lnTo>
                <a:lnTo>
                  <a:pt x="60265" y="7312"/>
                </a:lnTo>
                <a:lnTo>
                  <a:pt x="60155" y="7319"/>
                </a:lnTo>
                <a:lnTo>
                  <a:pt x="60038" y="7360"/>
                </a:lnTo>
                <a:lnTo>
                  <a:pt x="59921" y="7415"/>
                </a:lnTo>
                <a:lnTo>
                  <a:pt x="59812" y="7360"/>
                </a:lnTo>
                <a:lnTo>
                  <a:pt x="59702" y="7374"/>
                </a:lnTo>
                <a:lnTo>
                  <a:pt x="59578" y="7484"/>
                </a:lnTo>
                <a:lnTo>
                  <a:pt x="59475" y="7394"/>
                </a:lnTo>
                <a:lnTo>
                  <a:pt x="59372" y="7237"/>
                </a:lnTo>
                <a:lnTo>
                  <a:pt x="59249" y="7367"/>
                </a:lnTo>
                <a:lnTo>
                  <a:pt x="59132" y="7436"/>
                </a:lnTo>
                <a:lnTo>
                  <a:pt x="59029" y="7285"/>
                </a:lnTo>
                <a:lnTo>
                  <a:pt x="58912" y="7415"/>
                </a:lnTo>
                <a:lnTo>
                  <a:pt x="58802" y="7381"/>
                </a:lnTo>
                <a:lnTo>
                  <a:pt x="58699" y="7188"/>
                </a:lnTo>
                <a:lnTo>
                  <a:pt x="58576" y="7381"/>
                </a:lnTo>
                <a:lnTo>
                  <a:pt x="58459" y="7408"/>
                </a:lnTo>
                <a:lnTo>
                  <a:pt x="58349" y="7388"/>
                </a:lnTo>
                <a:lnTo>
                  <a:pt x="58239" y="7353"/>
                </a:lnTo>
                <a:lnTo>
                  <a:pt x="58130" y="7319"/>
                </a:lnTo>
                <a:lnTo>
                  <a:pt x="58013" y="7374"/>
                </a:lnTo>
                <a:lnTo>
                  <a:pt x="57910" y="7326"/>
                </a:lnTo>
                <a:lnTo>
                  <a:pt x="57793" y="7312"/>
                </a:lnTo>
                <a:lnTo>
                  <a:pt x="57683" y="7305"/>
                </a:lnTo>
                <a:lnTo>
                  <a:pt x="57580" y="7175"/>
                </a:lnTo>
                <a:lnTo>
                  <a:pt x="57464" y="7285"/>
                </a:lnTo>
                <a:lnTo>
                  <a:pt x="57361" y="7113"/>
                </a:lnTo>
                <a:lnTo>
                  <a:pt x="57244" y="7175"/>
                </a:lnTo>
                <a:lnTo>
                  <a:pt x="57134" y="7134"/>
                </a:lnTo>
                <a:lnTo>
                  <a:pt x="57017" y="7175"/>
                </a:lnTo>
                <a:lnTo>
                  <a:pt x="56914" y="7085"/>
                </a:lnTo>
                <a:lnTo>
                  <a:pt x="56805" y="7099"/>
                </a:lnTo>
                <a:lnTo>
                  <a:pt x="56695" y="7044"/>
                </a:lnTo>
                <a:lnTo>
                  <a:pt x="56571" y="7195"/>
                </a:lnTo>
                <a:lnTo>
                  <a:pt x="56461" y="7140"/>
                </a:lnTo>
                <a:lnTo>
                  <a:pt x="56351" y="7154"/>
                </a:lnTo>
                <a:lnTo>
                  <a:pt x="56242" y="7044"/>
                </a:lnTo>
                <a:lnTo>
                  <a:pt x="56132" y="7099"/>
                </a:lnTo>
                <a:lnTo>
                  <a:pt x="56022" y="7065"/>
                </a:lnTo>
                <a:lnTo>
                  <a:pt x="55898" y="7223"/>
                </a:lnTo>
                <a:lnTo>
                  <a:pt x="55795" y="7044"/>
                </a:lnTo>
                <a:lnTo>
                  <a:pt x="55686" y="6989"/>
                </a:lnTo>
                <a:lnTo>
                  <a:pt x="55562" y="7154"/>
                </a:lnTo>
                <a:lnTo>
                  <a:pt x="55452" y="7120"/>
                </a:lnTo>
                <a:lnTo>
                  <a:pt x="55349" y="7024"/>
                </a:lnTo>
                <a:lnTo>
                  <a:pt x="55239" y="7031"/>
                </a:lnTo>
                <a:lnTo>
                  <a:pt x="55123" y="7051"/>
                </a:lnTo>
                <a:lnTo>
                  <a:pt x="55013" y="7017"/>
                </a:lnTo>
                <a:lnTo>
                  <a:pt x="54896" y="7072"/>
                </a:lnTo>
                <a:lnTo>
                  <a:pt x="54793" y="7010"/>
                </a:lnTo>
                <a:lnTo>
                  <a:pt x="54669" y="7154"/>
                </a:lnTo>
                <a:lnTo>
                  <a:pt x="54560" y="7120"/>
                </a:lnTo>
                <a:lnTo>
                  <a:pt x="54457" y="7031"/>
                </a:lnTo>
                <a:lnTo>
                  <a:pt x="54340" y="7058"/>
                </a:lnTo>
                <a:lnTo>
                  <a:pt x="54244" y="6873"/>
                </a:lnTo>
                <a:lnTo>
                  <a:pt x="54113" y="7113"/>
                </a:lnTo>
                <a:lnTo>
                  <a:pt x="54010" y="7017"/>
                </a:lnTo>
                <a:lnTo>
                  <a:pt x="53894" y="7010"/>
                </a:lnTo>
                <a:lnTo>
                  <a:pt x="53784" y="6996"/>
                </a:lnTo>
                <a:lnTo>
                  <a:pt x="53674" y="6955"/>
                </a:lnTo>
                <a:lnTo>
                  <a:pt x="53571" y="6880"/>
                </a:lnTo>
                <a:lnTo>
                  <a:pt x="53454" y="6928"/>
                </a:lnTo>
                <a:lnTo>
                  <a:pt x="53338" y="7024"/>
                </a:lnTo>
                <a:lnTo>
                  <a:pt x="53228" y="6948"/>
                </a:lnTo>
                <a:lnTo>
                  <a:pt x="53090" y="7017"/>
                </a:lnTo>
                <a:lnTo>
                  <a:pt x="53035" y="6770"/>
                </a:lnTo>
                <a:lnTo>
                  <a:pt x="52919" y="6770"/>
                </a:lnTo>
                <a:lnTo>
                  <a:pt x="52816" y="6728"/>
                </a:lnTo>
                <a:lnTo>
                  <a:pt x="52672" y="6825"/>
                </a:lnTo>
                <a:lnTo>
                  <a:pt x="52576" y="6756"/>
                </a:lnTo>
                <a:lnTo>
                  <a:pt x="52473" y="6708"/>
                </a:lnTo>
                <a:lnTo>
                  <a:pt x="52349" y="6735"/>
                </a:lnTo>
                <a:lnTo>
                  <a:pt x="52246" y="6667"/>
                </a:lnTo>
                <a:lnTo>
                  <a:pt x="52109" y="6763"/>
                </a:lnTo>
                <a:lnTo>
                  <a:pt x="52026" y="6632"/>
                </a:lnTo>
                <a:lnTo>
                  <a:pt x="51889" y="6715"/>
                </a:lnTo>
                <a:lnTo>
                  <a:pt x="51820" y="6523"/>
                </a:lnTo>
                <a:lnTo>
                  <a:pt x="51697" y="6543"/>
                </a:lnTo>
                <a:lnTo>
                  <a:pt x="51580" y="6571"/>
                </a:lnTo>
                <a:lnTo>
                  <a:pt x="51450" y="6639"/>
                </a:lnTo>
                <a:lnTo>
                  <a:pt x="51347" y="6577"/>
                </a:lnTo>
                <a:lnTo>
                  <a:pt x="51264" y="6433"/>
                </a:lnTo>
                <a:lnTo>
                  <a:pt x="51134" y="6495"/>
                </a:lnTo>
                <a:lnTo>
                  <a:pt x="51045" y="6385"/>
                </a:lnTo>
                <a:lnTo>
                  <a:pt x="50948" y="6282"/>
                </a:lnTo>
                <a:lnTo>
                  <a:pt x="50804" y="6420"/>
                </a:lnTo>
                <a:lnTo>
                  <a:pt x="50729" y="6241"/>
                </a:lnTo>
                <a:lnTo>
                  <a:pt x="50605" y="6289"/>
                </a:lnTo>
                <a:lnTo>
                  <a:pt x="50502" y="6241"/>
                </a:lnTo>
                <a:lnTo>
                  <a:pt x="50379" y="6275"/>
                </a:lnTo>
                <a:lnTo>
                  <a:pt x="50255" y="6289"/>
                </a:lnTo>
                <a:lnTo>
                  <a:pt x="50152" y="6234"/>
                </a:lnTo>
                <a:lnTo>
                  <a:pt x="50056" y="6166"/>
                </a:lnTo>
                <a:lnTo>
                  <a:pt x="49967" y="6063"/>
                </a:lnTo>
                <a:lnTo>
                  <a:pt x="49829" y="6152"/>
                </a:lnTo>
                <a:lnTo>
                  <a:pt x="49706" y="6193"/>
                </a:lnTo>
                <a:lnTo>
                  <a:pt x="49623" y="6035"/>
                </a:lnTo>
                <a:lnTo>
                  <a:pt x="49534" y="5946"/>
                </a:lnTo>
                <a:lnTo>
                  <a:pt x="49383" y="6083"/>
                </a:lnTo>
                <a:lnTo>
                  <a:pt x="49280" y="6049"/>
                </a:lnTo>
                <a:lnTo>
                  <a:pt x="49150" y="6104"/>
                </a:lnTo>
                <a:lnTo>
                  <a:pt x="49081" y="5898"/>
                </a:lnTo>
                <a:lnTo>
                  <a:pt x="48964" y="5898"/>
                </a:lnTo>
                <a:lnTo>
                  <a:pt x="48861" y="5863"/>
                </a:lnTo>
                <a:lnTo>
                  <a:pt x="48724" y="5946"/>
                </a:lnTo>
                <a:lnTo>
                  <a:pt x="48649" y="5788"/>
                </a:lnTo>
                <a:lnTo>
                  <a:pt x="48546" y="5733"/>
                </a:lnTo>
                <a:lnTo>
                  <a:pt x="48422" y="5774"/>
                </a:lnTo>
                <a:lnTo>
                  <a:pt x="48312" y="5733"/>
                </a:lnTo>
                <a:lnTo>
                  <a:pt x="48202" y="5726"/>
                </a:lnTo>
                <a:lnTo>
                  <a:pt x="48092" y="5685"/>
                </a:lnTo>
                <a:lnTo>
                  <a:pt x="47969" y="5733"/>
                </a:lnTo>
                <a:lnTo>
                  <a:pt x="47886" y="5589"/>
                </a:lnTo>
                <a:lnTo>
                  <a:pt x="47783" y="5541"/>
                </a:lnTo>
                <a:lnTo>
                  <a:pt x="47653" y="5589"/>
                </a:lnTo>
                <a:lnTo>
                  <a:pt x="47516" y="5706"/>
                </a:lnTo>
                <a:lnTo>
                  <a:pt x="47399" y="5692"/>
                </a:lnTo>
                <a:lnTo>
                  <a:pt x="47324" y="5541"/>
                </a:lnTo>
                <a:lnTo>
                  <a:pt x="47193" y="5603"/>
                </a:lnTo>
                <a:lnTo>
                  <a:pt x="47104" y="5500"/>
                </a:lnTo>
                <a:lnTo>
                  <a:pt x="47008" y="5390"/>
                </a:lnTo>
                <a:lnTo>
                  <a:pt x="46912" y="5328"/>
                </a:lnTo>
                <a:lnTo>
                  <a:pt x="46788" y="5362"/>
                </a:lnTo>
                <a:lnTo>
                  <a:pt x="46637" y="5520"/>
                </a:lnTo>
                <a:lnTo>
                  <a:pt x="46555" y="5362"/>
                </a:lnTo>
                <a:lnTo>
                  <a:pt x="46445" y="5335"/>
                </a:lnTo>
                <a:lnTo>
                  <a:pt x="46355" y="5232"/>
                </a:lnTo>
                <a:lnTo>
                  <a:pt x="46246" y="5204"/>
                </a:lnTo>
                <a:lnTo>
                  <a:pt x="46108" y="5300"/>
                </a:lnTo>
                <a:lnTo>
                  <a:pt x="45998" y="5273"/>
                </a:lnTo>
                <a:lnTo>
                  <a:pt x="45896" y="5246"/>
                </a:lnTo>
                <a:lnTo>
                  <a:pt x="45806" y="5129"/>
                </a:lnTo>
                <a:lnTo>
                  <a:pt x="45703" y="5067"/>
                </a:lnTo>
                <a:lnTo>
                  <a:pt x="45573" y="5149"/>
                </a:lnTo>
                <a:lnTo>
                  <a:pt x="45456" y="5129"/>
                </a:lnTo>
                <a:lnTo>
                  <a:pt x="45360" y="5053"/>
                </a:lnTo>
                <a:lnTo>
                  <a:pt x="45230" y="5136"/>
                </a:lnTo>
                <a:lnTo>
                  <a:pt x="45106" y="5163"/>
                </a:lnTo>
                <a:lnTo>
                  <a:pt x="45037" y="4964"/>
                </a:lnTo>
                <a:lnTo>
                  <a:pt x="44928" y="4943"/>
                </a:lnTo>
                <a:lnTo>
                  <a:pt x="44776" y="5088"/>
                </a:lnTo>
                <a:lnTo>
                  <a:pt x="44680" y="5026"/>
                </a:lnTo>
                <a:lnTo>
                  <a:pt x="44598" y="4875"/>
                </a:lnTo>
                <a:lnTo>
                  <a:pt x="44474" y="4909"/>
                </a:lnTo>
                <a:lnTo>
                  <a:pt x="44399" y="4751"/>
                </a:lnTo>
                <a:lnTo>
                  <a:pt x="44275" y="4786"/>
                </a:lnTo>
                <a:lnTo>
                  <a:pt x="44138" y="4861"/>
                </a:lnTo>
                <a:lnTo>
                  <a:pt x="44021" y="4895"/>
                </a:lnTo>
                <a:lnTo>
                  <a:pt x="43939" y="4731"/>
                </a:lnTo>
                <a:lnTo>
                  <a:pt x="43822" y="4751"/>
                </a:lnTo>
                <a:lnTo>
                  <a:pt x="43705" y="4744"/>
                </a:lnTo>
                <a:lnTo>
                  <a:pt x="43582" y="4792"/>
                </a:lnTo>
                <a:lnTo>
                  <a:pt x="43513" y="4580"/>
                </a:lnTo>
                <a:lnTo>
                  <a:pt x="43410" y="4525"/>
                </a:lnTo>
                <a:lnTo>
                  <a:pt x="43280" y="4607"/>
                </a:lnTo>
                <a:lnTo>
                  <a:pt x="43163" y="4614"/>
                </a:lnTo>
                <a:lnTo>
                  <a:pt x="43067" y="4538"/>
                </a:lnTo>
                <a:lnTo>
                  <a:pt x="42950" y="4538"/>
                </a:lnTo>
                <a:lnTo>
                  <a:pt x="42861" y="4429"/>
                </a:lnTo>
                <a:lnTo>
                  <a:pt x="42710" y="4566"/>
                </a:lnTo>
                <a:lnTo>
                  <a:pt x="42621" y="4456"/>
                </a:lnTo>
                <a:lnTo>
                  <a:pt x="42531" y="4367"/>
                </a:lnTo>
                <a:lnTo>
                  <a:pt x="42387" y="4484"/>
                </a:lnTo>
                <a:lnTo>
                  <a:pt x="42291" y="4415"/>
                </a:lnTo>
                <a:lnTo>
                  <a:pt x="42195" y="4326"/>
                </a:lnTo>
                <a:lnTo>
                  <a:pt x="42065" y="4401"/>
                </a:lnTo>
                <a:lnTo>
                  <a:pt x="41948" y="4387"/>
                </a:lnTo>
                <a:lnTo>
                  <a:pt x="41838" y="4374"/>
                </a:lnTo>
                <a:lnTo>
                  <a:pt x="41783" y="4120"/>
                </a:lnTo>
                <a:lnTo>
                  <a:pt x="41653" y="4188"/>
                </a:lnTo>
                <a:lnTo>
                  <a:pt x="41515" y="4298"/>
                </a:lnTo>
                <a:lnTo>
                  <a:pt x="41426" y="4181"/>
                </a:lnTo>
                <a:lnTo>
                  <a:pt x="41337" y="4058"/>
                </a:lnTo>
                <a:lnTo>
                  <a:pt x="41227" y="4044"/>
                </a:lnTo>
                <a:lnTo>
                  <a:pt x="41110" y="4037"/>
                </a:lnTo>
                <a:lnTo>
                  <a:pt x="41001" y="4037"/>
                </a:lnTo>
                <a:lnTo>
                  <a:pt x="40891" y="3996"/>
                </a:lnTo>
                <a:lnTo>
                  <a:pt x="40788" y="3969"/>
                </a:lnTo>
                <a:lnTo>
                  <a:pt x="40644" y="4072"/>
                </a:lnTo>
                <a:lnTo>
                  <a:pt x="40547" y="3989"/>
                </a:lnTo>
                <a:lnTo>
                  <a:pt x="40472" y="3818"/>
                </a:lnTo>
                <a:lnTo>
                  <a:pt x="40328" y="3948"/>
                </a:lnTo>
                <a:lnTo>
                  <a:pt x="40252" y="3783"/>
                </a:lnTo>
                <a:lnTo>
                  <a:pt x="40108" y="3900"/>
                </a:lnTo>
                <a:lnTo>
                  <a:pt x="40012" y="3824"/>
                </a:lnTo>
                <a:lnTo>
                  <a:pt x="39916" y="3728"/>
                </a:lnTo>
                <a:lnTo>
                  <a:pt x="39765" y="3900"/>
                </a:lnTo>
                <a:lnTo>
                  <a:pt x="39696" y="3701"/>
                </a:lnTo>
                <a:lnTo>
                  <a:pt x="39600" y="3632"/>
                </a:lnTo>
                <a:lnTo>
                  <a:pt x="39476" y="3646"/>
                </a:lnTo>
                <a:lnTo>
                  <a:pt x="39367" y="3625"/>
                </a:lnTo>
                <a:lnTo>
                  <a:pt x="39243" y="3673"/>
                </a:lnTo>
                <a:lnTo>
                  <a:pt x="39126" y="3687"/>
                </a:lnTo>
                <a:lnTo>
                  <a:pt x="39003" y="3728"/>
                </a:lnTo>
                <a:lnTo>
                  <a:pt x="38913" y="3612"/>
                </a:lnTo>
                <a:lnTo>
                  <a:pt x="38817" y="3543"/>
                </a:lnTo>
                <a:lnTo>
                  <a:pt x="38694" y="3625"/>
                </a:lnTo>
                <a:lnTo>
                  <a:pt x="38591" y="3584"/>
                </a:lnTo>
                <a:lnTo>
                  <a:pt x="38474" y="3440"/>
                </a:lnTo>
                <a:lnTo>
                  <a:pt x="38364" y="3536"/>
                </a:lnTo>
                <a:lnTo>
                  <a:pt x="38254" y="3413"/>
                </a:lnTo>
                <a:lnTo>
                  <a:pt x="38138" y="3440"/>
                </a:lnTo>
                <a:lnTo>
                  <a:pt x="38028" y="3440"/>
                </a:lnTo>
                <a:lnTo>
                  <a:pt x="37918" y="3577"/>
                </a:lnTo>
                <a:lnTo>
                  <a:pt x="37801" y="3502"/>
                </a:lnTo>
                <a:lnTo>
                  <a:pt x="37691" y="3660"/>
                </a:lnTo>
                <a:lnTo>
                  <a:pt x="37582" y="3550"/>
                </a:lnTo>
                <a:lnTo>
                  <a:pt x="37472" y="3584"/>
                </a:lnTo>
                <a:lnTo>
                  <a:pt x="37355" y="3577"/>
                </a:lnTo>
                <a:lnTo>
                  <a:pt x="37245" y="3625"/>
                </a:lnTo>
                <a:lnTo>
                  <a:pt x="37128" y="3454"/>
                </a:lnTo>
                <a:lnTo>
                  <a:pt x="37019" y="3625"/>
                </a:lnTo>
                <a:lnTo>
                  <a:pt x="36909" y="3474"/>
                </a:lnTo>
                <a:lnTo>
                  <a:pt x="36792" y="3474"/>
                </a:lnTo>
                <a:lnTo>
                  <a:pt x="36682" y="3522"/>
                </a:lnTo>
                <a:lnTo>
                  <a:pt x="36572" y="3625"/>
                </a:lnTo>
                <a:lnTo>
                  <a:pt x="36456" y="3461"/>
                </a:lnTo>
                <a:lnTo>
                  <a:pt x="36346" y="3509"/>
                </a:lnTo>
                <a:lnTo>
                  <a:pt x="36236" y="3570"/>
                </a:lnTo>
                <a:lnTo>
                  <a:pt x="36119" y="3516"/>
                </a:lnTo>
                <a:lnTo>
                  <a:pt x="36009" y="3639"/>
                </a:lnTo>
                <a:lnTo>
                  <a:pt x="35900" y="3577"/>
                </a:lnTo>
                <a:lnTo>
                  <a:pt x="35790" y="3618"/>
                </a:lnTo>
                <a:lnTo>
                  <a:pt x="35680" y="3715"/>
                </a:lnTo>
                <a:lnTo>
                  <a:pt x="35563" y="3708"/>
                </a:lnTo>
                <a:lnTo>
                  <a:pt x="35453" y="3502"/>
                </a:lnTo>
                <a:lnTo>
                  <a:pt x="35337" y="3598"/>
                </a:lnTo>
                <a:lnTo>
                  <a:pt x="35227" y="3667"/>
                </a:lnTo>
                <a:lnTo>
                  <a:pt x="35110" y="3488"/>
                </a:lnTo>
                <a:lnTo>
                  <a:pt x="35007" y="3639"/>
                </a:lnTo>
                <a:lnTo>
                  <a:pt x="34890" y="3481"/>
                </a:lnTo>
                <a:lnTo>
                  <a:pt x="34781" y="3680"/>
                </a:lnTo>
                <a:lnTo>
                  <a:pt x="34671" y="3605"/>
                </a:lnTo>
                <a:lnTo>
                  <a:pt x="34554" y="3564"/>
                </a:lnTo>
                <a:lnTo>
                  <a:pt x="34444" y="3598"/>
                </a:lnTo>
                <a:lnTo>
                  <a:pt x="34334" y="3680"/>
                </a:lnTo>
                <a:lnTo>
                  <a:pt x="34224" y="3632"/>
                </a:lnTo>
                <a:lnTo>
                  <a:pt x="34108" y="3570"/>
                </a:lnTo>
                <a:lnTo>
                  <a:pt x="33998" y="3557"/>
                </a:lnTo>
                <a:lnTo>
                  <a:pt x="33888" y="3543"/>
                </a:lnTo>
                <a:lnTo>
                  <a:pt x="33778" y="3687"/>
                </a:lnTo>
                <a:lnTo>
                  <a:pt x="33661" y="3708"/>
                </a:lnTo>
                <a:lnTo>
                  <a:pt x="33552" y="3577"/>
                </a:lnTo>
                <a:lnTo>
                  <a:pt x="33442" y="3742"/>
                </a:lnTo>
                <a:lnTo>
                  <a:pt x="33325" y="3673"/>
                </a:lnTo>
                <a:lnTo>
                  <a:pt x="33215" y="3660"/>
                </a:lnTo>
                <a:lnTo>
                  <a:pt x="33105" y="3618"/>
                </a:lnTo>
                <a:lnTo>
                  <a:pt x="32989" y="3625"/>
                </a:lnTo>
                <a:lnTo>
                  <a:pt x="32879" y="3584"/>
                </a:lnTo>
                <a:lnTo>
                  <a:pt x="32769" y="3701"/>
                </a:lnTo>
                <a:lnTo>
                  <a:pt x="32652" y="3591"/>
                </a:lnTo>
                <a:lnTo>
                  <a:pt x="32542" y="3715"/>
                </a:lnTo>
                <a:lnTo>
                  <a:pt x="32433" y="3577"/>
                </a:lnTo>
                <a:lnTo>
                  <a:pt x="32316" y="3550"/>
                </a:lnTo>
                <a:lnTo>
                  <a:pt x="32206" y="3646"/>
                </a:lnTo>
                <a:lnTo>
                  <a:pt x="32096" y="3577"/>
                </a:lnTo>
                <a:lnTo>
                  <a:pt x="31979" y="3577"/>
                </a:lnTo>
                <a:lnTo>
                  <a:pt x="31870" y="3715"/>
                </a:lnTo>
                <a:lnTo>
                  <a:pt x="31760" y="3660"/>
                </a:lnTo>
                <a:lnTo>
                  <a:pt x="31650" y="3694"/>
                </a:lnTo>
                <a:lnTo>
                  <a:pt x="31547" y="3577"/>
                </a:lnTo>
                <a:lnTo>
                  <a:pt x="31437" y="3557"/>
                </a:lnTo>
                <a:lnTo>
                  <a:pt x="31334" y="3502"/>
                </a:lnTo>
                <a:lnTo>
                  <a:pt x="31197" y="3673"/>
                </a:lnTo>
                <a:lnTo>
                  <a:pt x="31108" y="3522"/>
                </a:lnTo>
                <a:lnTo>
                  <a:pt x="30977" y="3625"/>
                </a:lnTo>
                <a:lnTo>
                  <a:pt x="30860" y="3646"/>
                </a:lnTo>
                <a:lnTo>
                  <a:pt x="30778" y="3426"/>
                </a:lnTo>
                <a:lnTo>
                  <a:pt x="30648" y="3570"/>
                </a:lnTo>
                <a:lnTo>
                  <a:pt x="30531" y="3598"/>
                </a:lnTo>
                <a:lnTo>
                  <a:pt x="30428" y="3536"/>
                </a:lnTo>
                <a:lnTo>
                  <a:pt x="30332" y="3426"/>
                </a:lnTo>
                <a:lnTo>
                  <a:pt x="30208" y="3529"/>
                </a:lnTo>
                <a:lnTo>
                  <a:pt x="30112" y="3371"/>
                </a:lnTo>
                <a:lnTo>
                  <a:pt x="29995" y="3454"/>
                </a:lnTo>
                <a:lnTo>
                  <a:pt x="29885" y="3433"/>
                </a:lnTo>
                <a:lnTo>
                  <a:pt x="29789" y="3303"/>
                </a:lnTo>
                <a:lnTo>
                  <a:pt x="29666" y="3406"/>
                </a:lnTo>
                <a:lnTo>
                  <a:pt x="29563" y="3344"/>
                </a:lnTo>
                <a:lnTo>
                  <a:pt x="29336" y="3344"/>
                </a:lnTo>
                <a:lnTo>
                  <a:pt x="29226" y="3337"/>
                </a:lnTo>
                <a:lnTo>
                  <a:pt x="29130" y="3200"/>
                </a:lnTo>
                <a:lnTo>
                  <a:pt x="29000" y="3344"/>
                </a:lnTo>
                <a:lnTo>
                  <a:pt x="28904" y="3207"/>
                </a:lnTo>
                <a:lnTo>
                  <a:pt x="28801" y="3152"/>
                </a:lnTo>
                <a:lnTo>
                  <a:pt x="28663" y="3344"/>
                </a:lnTo>
                <a:lnTo>
                  <a:pt x="28567" y="3220"/>
                </a:lnTo>
                <a:lnTo>
                  <a:pt x="28458" y="3200"/>
                </a:lnTo>
                <a:lnTo>
                  <a:pt x="28361" y="3104"/>
                </a:lnTo>
                <a:lnTo>
                  <a:pt x="28224" y="3296"/>
                </a:lnTo>
                <a:lnTo>
                  <a:pt x="28121" y="3227"/>
                </a:lnTo>
                <a:lnTo>
                  <a:pt x="28032" y="3069"/>
                </a:lnTo>
                <a:lnTo>
                  <a:pt x="27895" y="3241"/>
                </a:lnTo>
                <a:lnTo>
                  <a:pt x="27798" y="3152"/>
                </a:lnTo>
                <a:lnTo>
                  <a:pt x="27682" y="3159"/>
                </a:lnTo>
                <a:lnTo>
                  <a:pt x="27599" y="3028"/>
                </a:lnTo>
                <a:lnTo>
                  <a:pt x="27483" y="3042"/>
                </a:lnTo>
                <a:lnTo>
                  <a:pt x="27359" y="3042"/>
                </a:lnTo>
                <a:lnTo>
                  <a:pt x="27297" y="2898"/>
                </a:lnTo>
                <a:lnTo>
                  <a:pt x="27112" y="3049"/>
                </a:lnTo>
                <a:lnTo>
                  <a:pt x="27023" y="2973"/>
                </a:lnTo>
                <a:lnTo>
                  <a:pt x="26933" y="2891"/>
                </a:lnTo>
                <a:lnTo>
                  <a:pt x="26865" y="2747"/>
                </a:lnTo>
                <a:lnTo>
                  <a:pt x="26727" y="2802"/>
                </a:lnTo>
                <a:lnTo>
                  <a:pt x="26590" y="2843"/>
                </a:lnTo>
                <a:lnTo>
                  <a:pt x="26535" y="2664"/>
                </a:lnTo>
                <a:lnTo>
                  <a:pt x="26418" y="2664"/>
                </a:lnTo>
                <a:lnTo>
                  <a:pt x="26316" y="2602"/>
                </a:lnTo>
                <a:lnTo>
                  <a:pt x="26219" y="2554"/>
                </a:lnTo>
                <a:lnTo>
                  <a:pt x="26158" y="2403"/>
                </a:lnTo>
                <a:lnTo>
                  <a:pt x="26007" y="2472"/>
                </a:lnTo>
                <a:lnTo>
                  <a:pt x="25931" y="2348"/>
                </a:lnTo>
                <a:lnTo>
                  <a:pt x="25753" y="2513"/>
                </a:lnTo>
                <a:lnTo>
                  <a:pt x="25677" y="2390"/>
                </a:lnTo>
                <a:lnTo>
                  <a:pt x="25581" y="2335"/>
                </a:lnTo>
                <a:lnTo>
                  <a:pt x="25464" y="2321"/>
                </a:lnTo>
                <a:lnTo>
                  <a:pt x="25416" y="2136"/>
                </a:lnTo>
                <a:lnTo>
                  <a:pt x="25258" y="2232"/>
                </a:lnTo>
                <a:lnTo>
                  <a:pt x="25196" y="2067"/>
                </a:lnTo>
                <a:lnTo>
                  <a:pt x="25039" y="2163"/>
                </a:lnTo>
                <a:lnTo>
                  <a:pt x="24990" y="1978"/>
                </a:lnTo>
                <a:lnTo>
                  <a:pt x="24874" y="1978"/>
                </a:lnTo>
                <a:lnTo>
                  <a:pt x="24764" y="1943"/>
                </a:lnTo>
                <a:lnTo>
                  <a:pt x="24675" y="1861"/>
                </a:lnTo>
                <a:lnTo>
                  <a:pt x="24585" y="1792"/>
                </a:lnTo>
                <a:lnTo>
                  <a:pt x="24400" y="1943"/>
                </a:lnTo>
                <a:lnTo>
                  <a:pt x="24304" y="1888"/>
                </a:lnTo>
                <a:lnTo>
                  <a:pt x="24242" y="1737"/>
                </a:lnTo>
                <a:lnTo>
                  <a:pt x="24167" y="1628"/>
                </a:lnTo>
                <a:lnTo>
                  <a:pt x="24036" y="1641"/>
                </a:lnTo>
                <a:lnTo>
                  <a:pt x="23906" y="1676"/>
                </a:lnTo>
                <a:lnTo>
                  <a:pt x="23830" y="1566"/>
                </a:lnTo>
                <a:lnTo>
                  <a:pt x="23700" y="1586"/>
                </a:lnTo>
                <a:lnTo>
                  <a:pt x="23583" y="1476"/>
                </a:lnTo>
                <a:lnTo>
                  <a:pt x="23480" y="1614"/>
                </a:lnTo>
                <a:lnTo>
                  <a:pt x="23370" y="1614"/>
                </a:lnTo>
                <a:lnTo>
                  <a:pt x="23260" y="1669"/>
                </a:lnTo>
                <a:lnTo>
                  <a:pt x="23144" y="1634"/>
                </a:lnTo>
                <a:lnTo>
                  <a:pt x="23041" y="1696"/>
                </a:lnTo>
                <a:lnTo>
                  <a:pt x="22924" y="1648"/>
                </a:lnTo>
                <a:lnTo>
                  <a:pt x="22814" y="1689"/>
                </a:lnTo>
                <a:lnTo>
                  <a:pt x="22704" y="1744"/>
                </a:lnTo>
                <a:lnTo>
                  <a:pt x="22588" y="1662"/>
                </a:lnTo>
                <a:lnTo>
                  <a:pt x="22478" y="1717"/>
                </a:lnTo>
                <a:lnTo>
                  <a:pt x="22375" y="1785"/>
                </a:lnTo>
                <a:lnTo>
                  <a:pt x="22251" y="1628"/>
                </a:lnTo>
                <a:lnTo>
                  <a:pt x="22148" y="1751"/>
                </a:lnTo>
                <a:lnTo>
                  <a:pt x="22025" y="1676"/>
                </a:lnTo>
                <a:lnTo>
                  <a:pt x="21929" y="1840"/>
                </a:lnTo>
                <a:lnTo>
                  <a:pt x="21805" y="1731"/>
                </a:lnTo>
                <a:lnTo>
                  <a:pt x="21702" y="1854"/>
                </a:lnTo>
                <a:lnTo>
                  <a:pt x="21578" y="1669"/>
                </a:lnTo>
                <a:lnTo>
                  <a:pt x="21462" y="1634"/>
                </a:lnTo>
                <a:lnTo>
                  <a:pt x="21366" y="1799"/>
                </a:lnTo>
                <a:lnTo>
                  <a:pt x="21256" y="1792"/>
                </a:lnTo>
                <a:lnTo>
                  <a:pt x="21132" y="1710"/>
                </a:lnTo>
                <a:lnTo>
                  <a:pt x="21022" y="1682"/>
                </a:lnTo>
                <a:lnTo>
                  <a:pt x="20926" y="1875"/>
                </a:lnTo>
                <a:lnTo>
                  <a:pt x="20809" y="1847"/>
                </a:lnTo>
                <a:lnTo>
                  <a:pt x="20700" y="1847"/>
                </a:lnTo>
                <a:lnTo>
                  <a:pt x="20583" y="1827"/>
                </a:lnTo>
                <a:lnTo>
                  <a:pt x="20480" y="1888"/>
                </a:lnTo>
                <a:lnTo>
                  <a:pt x="20363" y="1813"/>
                </a:lnTo>
                <a:lnTo>
                  <a:pt x="20240" y="1751"/>
                </a:lnTo>
                <a:lnTo>
                  <a:pt x="20137" y="1792"/>
                </a:lnTo>
                <a:lnTo>
                  <a:pt x="20027" y="1861"/>
                </a:lnTo>
                <a:lnTo>
                  <a:pt x="19910" y="1758"/>
                </a:lnTo>
                <a:lnTo>
                  <a:pt x="19807" y="1923"/>
                </a:lnTo>
                <a:lnTo>
                  <a:pt x="19697" y="1882"/>
                </a:lnTo>
                <a:lnTo>
                  <a:pt x="19581" y="1806"/>
                </a:lnTo>
                <a:lnTo>
                  <a:pt x="19478" y="1916"/>
                </a:lnTo>
                <a:lnTo>
                  <a:pt x="19361" y="1916"/>
                </a:lnTo>
                <a:lnTo>
                  <a:pt x="19258" y="1957"/>
                </a:lnTo>
                <a:lnTo>
                  <a:pt x="19141" y="1902"/>
                </a:lnTo>
                <a:lnTo>
                  <a:pt x="19031" y="1991"/>
                </a:lnTo>
                <a:lnTo>
                  <a:pt x="18922" y="2019"/>
                </a:lnTo>
                <a:lnTo>
                  <a:pt x="18812" y="1978"/>
                </a:lnTo>
                <a:lnTo>
                  <a:pt x="18695" y="1991"/>
                </a:lnTo>
                <a:lnTo>
                  <a:pt x="18578" y="1882"/>
                </a:lnTo>
                <a:lnTo>
                  <a:pt x="18475" y="2005"/>
                </a:lnTo>
                <a:lnTo>
                  <a:pt x="18365" y="1998"/>
                </a:lnTo>
                <a:lnTo>
                  <a:pt x="18228" y="1902"/>
                </a:lnTo>
                <a:lnTo>
                  <a:pt x="18166" y="2122"/>
                </a:lnTo>
                <a:lnTo>
                  <a:pt x="18022" y="1998"/>
                </a:lnTo>
                <a:lnTo>
                  <a:pt x="17940" y="2142"/>
                </a:lnTo>
                <a:lnTo>
                  <a:pt x="17802" y="2074"/>
                </a:lnTo>
                <a:lnTo>
                  <a:pt x="17699" y="2115"/>
                </a:lnTo>
                <a:lnTo>
                  <a:pt x="17624" y="2287"/>
                </a:lnTo>
                <a:lnTo>
                  <a:pt x="17487" y="2184"/>
                </a:lnTo>
                <a:lnTo>
                  <a:pt x="17377" y="2211"/>
                </a:lnTo>
                <a:lnTo>
                  <a:pt x="17260" y="2184"/>
                </a:lnTo>
                <a:lnTo>
                  <a:pt x="17157" y="2239"/>
                </a:lnTo>
                <a:lnTo>
                  <a:pt x="17054" y="2300"/>
                </a:lnTo>
                <a:lnTo>
                  <a:pt x="16937" y="2273"/>
                </a:lnTo>
                <a:lnTo>
                  <a:pt x="16841" y="2355"/>
                </a:lnTo>
                <a:lnTo>
                  <a:pt x="16731" y="2396"/>
                </a:lnTo>
                <a:lnTo>
                  <a:pt x="16601" y="2328"/>
                </a:lnTo>
                <a:lnTo>
                  <a:pt x="16505" y="2396"/>
                </a:lnTo>
                <a:lnTo>
                  <a:pt x="16416" y="2499"/>
                </a:lnTo>
                <a:lnTo>
                  <a:pt x="16278" y="2431"/>
                </a:lnTo>
                <a:lnTo>
                  <a:pt x="16196" y="2568"/>
                </a:lnTo>
                <a:lnTo>
                  <a:pt x="16086" y="2575"/>
                </a:lnTo>
                <a:lnTo>
                  <a:pt x="15942" y="2451"/>
                </a:lnTo>
                <a:lnTo>
                  <a:pt x="15839" y="2506"/>
                </a:lnTo>
                <a:lnTo>
                  <a:pt x="15757" y="2644"/>
                </a:lnTo>
                <a:lnTo>
                  <a:pt x="15667" y="2740"/>
                </a:lnTo>
                <a:lnTo>
                  <a:pt x="15537" y="2664"/>
                </a:lnTo>
                <a:lnTo>
                  <a:pt x="15400" y="2582"/>
                </a:lnTo>
                <a:lnTo>
                  <a:pt x="15331" y="2767"/>
                </a:lnTo>
                <a:lnTo>
                  <a:pt x="15207" y="2733"/>
                </a:lnTo>
                <a:lnTo>
                  <a:pt x="15098" y="2767"/>
                </a:lnTo>
                <a:lnTo>
                  <a:pt x="14967" y="2699"/>
                </a:lnTo>
                <a:lnTo>
                  <a:pt x="14871" y="2774"/>
                </a:lnTo>
                <a:lnTo>
                  <a:pt x="14775" y="2850"/>
                </a:lnTo>
                <a:lnTo>
                  <a:pt x="14679" y="2918"/>
                </a:lnTo>
                <a:lnTo>
                  <a:pt x="14528" y="2774"/>
                </a:lnTo>
                <a:lnTo>
                  <a:pt x="14432" y="2856"/>
                </a:lnTo>
                <a:lnTo>
                  <a:pt x="14356" y="3028"/>
                </a:lnTo>
                <a:lnTo>
                  <a:pt x="14232" y="2870"/>
                </a:lnTo>
                <a:lnTo>
                  <a:pt x="14123" y="2904"/>
                </a:lnTo>
                <a:lnTo>
                  <a:pt x="14020" y="2856"/>
                </a:lnTo>
                <a:lnTo>
                  <a:pt x="13917" y="2822"/>
                </a:lnTo>
                <a:lnTo>
                  <a:pt x="13807" y="2795"/>
                </a:lnTo>
                <a:lnTo>
                  <a:pt x="13676" y="2808"/>
                </a:lnTo>
                <a:lnTo>
                  <a:pt x="13560" y="2815"/>
                </a:lnTo>
                <a:lnTo>
                  <a:pt x="13484" y="2699"/>
                </a:lnTo>
                <a:lnTo>
                  <a:pt x="13381" y="2650"/>
                </a:lnTo>
                <a:lnTo>
                  <a:pt x="13299" y="2561"/>
                </a:lnTo>
                <a:lnTo>
                  <a:pt x="13168" y="2589"/>
                </a:lnTo>
                <a:lnTo>
                  <a:pt x="13113" y="2417"/>
                </a:lnTo>
                <a:lnTo>
                  <a:pt x="12949" y="2534"/>
                </a:lnTo>
                <a:lnTo>
                  <a:pt x="12825" y="2541"/>
                </a:lnTo>
                <a:lnTo>
                  <a:pt x="12756" y="2417"/>
                </a:lnTo>
                <a:lnTo>
                  <a:pt x="12702" y="2239"/>
                </a:lnTo>
                <a:lnTo>
                  <a:pt x="12564" y="2287"/>
                </a:lnTo>
                <a:lnTo>
                  <a:pt x="12482" y="2190"/>
                </a:lnTo>
                <a:lnTo>
                  <a:pt x="12386" y="2142"/>
                </a:lnTo>
                <a:lnTo>
                  <a:pt x="12228" y="2245"/>
                </a:lnTo>
                <a:lnTo>
                  <a:pt x="12125" y="2204"/>
                </a:lnTo>
                <a:lnTo>
                  <a:pt x="12029" y="2129"/>
                </a:lnTo>
                <a:lnTo>
                  <a:pt x="11912" y="2129"/>
                </a:lnTo>
                <a:lnTo>
                  <a:pt x="11836" y="2005"/>
                </a:lnTo>
                <a:lnTo>
                  <a:pt x="11727" y="1985"/>
                </a:lnTo>
                <a:lnTo>
                  <a:pt x="11610" y="1985"/>
                </a:lnTo>
                <a:lnTo>
                  <a:pt x="11534" y="1875"/>
                </a:lnTo>
                <a:lnTo>
                  <a:pt x="11418" y="1861"/>
                </a:lnTo>
                <a:lnTo>
                  <a:pt x="11342" y="1758"/>
                </a:lnTo>
                <a:lnTo>
                  <a:pt x="11225" y="1744"/>
                </a:lnTo>
                <a:lnTo>
                  <a:pt x="11088" y="1792"/>
                </a:lnTo>
                <a:lnTo>
                  <a:pt x="11006" y="1703"/>
                </a:lnTo>
                <a:lnTo>
                  <a:pt x="10917" y="1614"/>
                </a:lnTo>
                <a:lnTo>
                  <a:pt x="10786" y="1648"/>
                </a:lnTo>
                <a:lnTo>
                  <a:pt x="10704" y="1559"/>
                </a:lnTo>
                <a:lnTo>
                  <a:pt x="10594" y="1531"/>
                </a:lnTo>
                <a:lnTo>
                  <a:pt x="10470" y="1566"/>
                </a:lnTo>
                <a:lnTo>
                  <a:pt x="10381" y="1408"/>
                </a:lnTo>
                <a:lnTo>
                  <a:pt x="10264" y="1428"/>
                </a:lnTo>
                <a:lnTo>
                  <a:pt x="10141" y="1504"/>
                </a:lnTo>
                <a:lnTo>
                  <a:pt x="10024" y="1538"/>
                </a:lnTo>
                <a:lnTo>
                  <a:pt x="9914" y="1490"/>
                </a:lnTo>
                <a:lnTo>
                  <a:pt x="9804" y="1476"/>
                </a:lnTo>
                <a:lnTo>
                  <a:pt x="9688" y="1490"/>
                </a:lnTo>
                <a:lnTo>
                  <a:pt x="9585" y="1415"/>
                </a:lnTo>
                <a:lnTo>
                  <a:pt x="9489" y="1264"/>
                </a:lnTo>
                <a:lnTo>
                  <a:pt x="9365" y="1339"/>
                </a:lnTo>
                <a:lnTo>
                  <a:pt x="9262" y="1305"/>
                </a:lnTo>
                <a:lnTo>
                  <a:pt x="9125" y="1449"/>
                </a:lnTo>
                <a:lnTo>
                  <a:pt x="9035" y="1284"/>
                </a:lnTo>
                <a:lnTo>
                  <a:pt x="8926" y="1243"/>
                </a:lnTo>
                <a:lnTo>
                  <a:pt x="8802" y="1325"/>
                </a:lnTo>
                <a:lnTo>
                  <a:pt x="8713" y="1140"/>
                </a:lnTo>
                <a:lnTo>
                  <a:pt x="8569" y="1374"/>
                </a:lnTo>
                <a:lnTo>
                  <a:pt x="8486" y="1147"/>
                </a:lnTo>
                <a:lnTo>
                  <a:pt x="8349" y="1305"/>
                </a:lnTo>
                <a:lnTo>
                  <a:pt x="8266" y="1085"/>
                </a:lnTo>
                <a:lnTo>
                  <a:pt x="8150" y="1078"/>
                </a:lnTo>
                <a:lnTo>
                  <a:pt x="8040" y="1051"/>
                </a:lnTo>
                <a:lnTo>
                  <a:pt x="7909" y="1209"/>
                </a:lnTo>
                <a:lnTo>
                  <a:pt x="7800" y="1168"/>
                </a:lnTo>
                <a:lnTo>
                  <a:pt x="7697" y="1099"/>
                </a:lnTo>
                <a:lnTo>
                  <a:pt x="7566" y="1209"/>
                </a:lnTo>
                <a:lnTo>
                  <a:pt x="7477" y="1051"/>
                </a:lnTo>
                <a:lnTo>
                  <a:pt x="7353" y="1113"/>
                </a:lnTo>
                <a:lnTo>
                  <a:pt x="7244" y="1071"/>
                </a:lnTo>
                <a:lnTo>
                  <a:pt x="7134" y="1058"/>
                </a:lnTo>
                <a:lnTo>
                  <a:pt x="7017" y="1099"/>
                </a:lnTo>
                <a:lnTo>
                  <a:pt x="6921" y="968"/>
                </a:lnTo>
                <a:lnTo>
                  <a:pt x="6818" y="886"/>
                </a:lnTo>
                <a:lnTo>
                  <a:pt x="6687" y="989"/>
                </a:lnTo>
                <a:lnTo>
                  <a:pt x="6571" y="1017"/>
                </a:lnTo>
                <a:lnTo>
                  <a:pt x="6475" y="920"/>
                </a:lnTo>
                <a:lnTo>
                  <a:pt x="6358" y="948"/>
                </a:lnTo>
                <a:lnTo>
                  <a:pt x="6241" y="948"/>
                </a:lnTo>
                <a:lnTo>
                  <a:pt x="6131" y="914"/>
                </a:lnTo>
                <a:lnTo>
                  <a:pt x="6008" y="1010"/>
                </a:lnTo>
                <a:lnTo>
                  <a:pt x="5919" y="811"/>
                </a:lnTo>
                <a:lnTo>
                  <a:pt x="5816" y="776"/>
                </a:lnTo>
                <a:lnTo>
                  <a:pt x="5699" y="756"/>
                </a:lnTo>
                <a:lnTo>
                  <a:pt x="5589" y="763"/>
                </a:lnTo>
                <a:lnTo>
                  <a:pt x="5465" y="831"/>
                </a:lnTo>
                <a:lnTo>
                  <a:pt x="5356" y="790"/>
                </a:lnTo>
                <a:lnTo>
                  <a:pt x="5239" y="824"/>
                </a:lnTo>
                <a:lnTo>
                  <a:pt x="5129" y="783"/>
                </a:lnTo>
                <a:lnTo>
                  <a:pt x="5026" y="728"/>
                </a:lnTo>
                <a:lnTo>
                  <a:pt x="4923" y="660"/>
                </a:lnTo>
                <a:lnTo>
                  <a:pt x="4786" y="804"/>
                </a:lnTo>
                <a:lnTo>
                  <a:pt x="4703" y="611"/>
                </a:lnTo>
                <a:lnTo>
                  <a:pt x="4594" y="584"/>
                </a:lnTo>
                <a:lnTo>
                  <a:pt x="4484" y="563"/>
                </a:lnTo>
                <a:lnTo>
                  <a:pt x="4360" y="598"/>
                </a:lnTo>
                <a:lnTo>
                  <a:pt x="4230" y="714"/>
                </a:lnTo>
                <a:lnTo>
                  <a:pt x="4113" y="763"/>
                </a:lnTo>
                <a:lnTo>
                  <a:pt x="4017" y="660"/>
                </a:lnTo>
                <a:lnTo>
                  <a:pt x="3921" y="522"/>
                </a:lnTo>
                <a:lnTo>
                  <a:pt x="3783" y="701"/>
                </a:lnTo>
                <a:lnTo>
                  <a:pt x="3687" y="529"/>
                </a:lnTo>
                <a:lnTo>
                  <a:pt x="3584" y="467"/>
                </a:lnTo>
                <a:lnTo>
                  <a:pt x="3454" y="598"/>
                </a:lnTo>
                <a:lnTo>
                  <a:pt x="3371" y="399"/>
                </a:lnTo>
                <a:lnTo>
                  <a:pt x="3227" y="618"/>
                </a:lnTo>
                <a:lnTo>
                  <a:pt x="3111" y="611"/>
                </a:lnTo>
                <a:lnTo>
                  <a:pt x="3021" y="440"/>
                </a:lnTo>
                <a:lnTo>
                  <a:pt x="2898" y="550"/>
                </a:lnTo>
                <a:lnTo>
                  <a:pt x="2802" y="385"/>
                </a:lnTo>
                <a:lnTo>
                  <a:pt x="2692" y="392"/>
                </a:lnTo>
                <a:lnTo>
                  <a:pt x="2589" y="303"/>
                </a:lnTo>
                <a:lnTo>
                  <a:pt x="2458" y="426"/>
                </a:lnTo>
                <a:lnTo>
                  <a:pt x="2362" y="303"/>
                </a:lnTo>
                <a:lnTo>
                  <a:pt x="2252" y="289"/>
                </a:lnTo>
                <a:lnTo>
                  <a:pt x="2136" y="296"/>
                </a:lnTo>
                <a:lnTo>
                  <a:pt x="2026" y="254"/>
                </a:lnTo>
                <a:lnTo>
                  <a:pt x="1895" y="412"/>
                </a:lnTo>
                <a:lnTo>
                  <a:pt x="1786" y="385"/>
                </a:lnTo>
                <a:lnTo>
                  <a:pt x="1689" y="254"/>
                </a:lnTo>
                <a:lnTo>
                  <a:pt x="1566" y="303"/>
                </a:lnTo>
                <a:lnTo>
                  <a:pt x="1449" y="357"/>
                </a:lnTo>
                <a:lnTo>
                  <a:pt x="1353" y="241"/>
                </a:lnTo>
                <a:lnTo>
                  <a:pt x="1236" y="268"/>
                </a:lnTo>
                <a:lnTo>
                  <a:pt x="1133" y="179"/>
                </a:lnTo>
                <a:lnTo>
                  <a:pt x="1003" y="316"/>
                </a:lnTo>
                <a:lnTo>
                  <a:pt x="886" y="316"/>
                </a:lnTo>
                <a:lnTo>
                  <a:pt x="783" y="268"/>
                </a:lnTo>
                <a:lnTo>
                  <a:pt x="680" y="193"/>
                </a:lnTo>
                <a:lnTo>
                  <a:pt x="557" y="234"/>
                </a:lnTo>
                <a:lnTo>
                  <a:pt x="474" y="21"/>
                </a:lnTo>
                <a:lnTo>
                  <a:pt x="3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flipH="1">
            <a:off x="4504647" y="-190675"/>
            <a:ext cx="4772628" cy="1176251"/>
          </a:xfrm>
          <a:custGeom>
            <a:avLst/>
            <a:gdLst/>
            <a:ahLst/>
            <a:cxnLst/>
            <a:rect l="l" t="t" r="r" b="b"/>
            <a:pathLst>
              <a:path w="47936" h="9301" extrusionOk="0">
                <a:moveTo>
                  <a:pt x="35309" y="0"/>
                </a:moveTo>
                <a:cubicBezTo>
                  <a:pt x="34520" y="0"/>
                  <a:pt x="34520" y="584"/>
                  <a:pt x="33723" y="584"/>
                </a:cubicBezTo>
                <a:cubicBezTo>
                  <a:pt x="32934" y="584"/>
                  <a:pt x="32934" y="913"/>
                  <a:pt x="32144" y="913"/>
                </a:cubicBezTo>
                <a:cubicBezTo>
                  <a:pt x="31355" y="913"/>
                  <a:pt x="31355" y="399"/>
                  <a:pt x="30558" y="399"/>
                </a:cubicBezTo>
                <a:cubicBezTo>
                  <a:pt x="29769" y="399"/>
                  <a:pt x="29769" y="96"/>
                  <a:pt x="28979" y="96"/>
                </a:cubicBezTo>
                <a:cubicBezTo>
                  <a:pt x="28190" y="96"/>
                  <a:pt x="28190" y="982"/>
                  <a:pt x="27400" y="982"/>
                </a:cubicBezTo>
                <a:cubicBezTo>
                  <a:pt x="26604" y="982"/>
                  <a:pt x="26604" y="433"/>
                  <a:pt x="25814" y="433"/>
                </a:cubicBezTo>
                <a:cubicBezTo>
                  <a:pt x="25025" y="433"/>
                  <a:pt x="25025" y="117"/>
                  <a:pt x="24235" y="117"/>
                </a:cubicBezTo>
                <a:cubicBezTo>
                  <a:pt x="23439" y="117"/>
                  <a:pt x="23446" y="598"/>
                  <a:pt x="22650" y="598"/>
                </a:cubicBezTo>
                <a:cubicBezTo>
                  <a:pt x="21860" y="598"/>
                  <a:pt x="21860" y="872"/>
                  <a:pt x="21071" y="872"/>
                </a:cubicBezTo>
                <a:cubicBezTo>
                  <a:pt x="20281" y="872"/>
                  <a:pt x="20281" y="810"/>
                  <a:pt x="19485" y="810"/>
                </a:cubicBezTo>
                <a:cubicBezTo>
                  <a:pt x="18695" y="810"/>
                  <a:pt x="18695" y="653"/>
                  <a:pt x="17906" y="653"/>
                </a:cubicBezTo>
                <a:cubicBezTo>
                  <a:pt x="17116" y="653"/>
                  <a:pt x="17116" y="124"/>
                  <a:pt x="16320" y="124"/>
                </a:cubicBezTo>
                <a:cubicBezTo>
                  <a:pt x="15530" y="124"/>
                  <a:pt x="15530" y="378"/>
                  <a:pt x="14741" y="378"/>
                </a:cubicBezTo>
                <a:cubicBezTo>
                  <a:pt x="13951" y="378"/>
                  <a:pt x="13951" y="728"/>
                  <a:pt x="13162" y="728"/>
                </a:cubicBezTo>
                <a:cubicBezTo>
                  <a:pt x="12365" y="728"/>
                  <a:pt x="12365" y="515"/>
                  <a:pt x="11576" y="515"/>
                </a:cubicBezTo>
                <a:cubicBezTo>
                  <a:pt x="10786" y="515"/>
                  <a:pt x="10786" y="735"/>
                  <a:pt x="9997" y="735"/>
                </a:cubicBezTo>
                <a:cubicBezTo>
                  <a:pt x="9200" y="735"/>
                  <a:pt x="9200" y="1092"/>
                  <a:pt x="8411" y="1092"/>
                </a:cubicBezTo>
                <a:cubicBezTo>
                  <a:pt x="7621" y="1092"/>
                  <a:pt x="7621" y="817"/>
                  <a:pt x="6832" y="817"/>
                </a:cubicBezTo>
                <a:cubicBezTo>
                  <a:pt x="6042" y="817"/>
                  <a:pt x="6042" y="1078"/>
                  <a:pt x="5246" y="1078"/>
                </a:cubicBezTo>
                <a:cubicBezTo>
                  <a:pt x="4456" y="1078"/>
                  <a:pt x="4456" y="934"/>
                  <a:pt x="3667" y="934"/>
                </a:cubicBezTo>
                <a:cubicBezTo>
                  <a:pt x="2877" y="934"/>
                  <a:pt x="2877" y="852"/>
                  <a:pt x="2081" y="852"/>
                </a:cubicBezTo>
                <a:cubicBezTo>
                  <a:pt x="1506" y="852"/>
                  <a:pt x="1270" y="390"/>
                  <a:pt x="961" y="390"/>
                </a:cubicBezTo>
                <a:cubicBezTo>
                  <a:pt x="846" y="390"/>
                  <a:pt x="721" y="454"/>
                  <a:pt x="564" y="632"/>
                </a:cubicBezTo>
                <a:cubicBezTo>
                  <a:pt x="21" y="1250"/>
                  <a:pt x="145" y="1449"/>
                  <a:pt x="145" y="2348"/>
                </a:cubicBezTo>
                <a:cubicBezTo>
                  <a:pt x="145" y="3241"/>
                  <a:pt x="928" y="3241"/>
                  <a:pt x="928" y="4140"/>
                </a:cubicBezTo>
                <a:cubicBezTo>
                  <a:pt x="928" y="5033"/>
                  <a:pt x="770" y="5033"/>
                  <a:pt x="770" y="5932"/>
                </a:cubicBezTo>
                <a:cubicBezTo>
                  <a:pt x="770" y="6824"/>
                  <a:pt x="1" y="6982"/>
                  <a:pt x="639" y="7449"/>
                </a:cubicBezTo>
                <a:cubicBezTo>
                  <a:pt x="843" y="7596"/>
                  <a:pt x="985" y="7653"/>
                  <a:pt x="1101" y="7653"/>
                </a:cubicBezTo>
                <a:cubicBezTo>
                  <a:pt x="1404" y="7653"/>
                  <a:pt x="1532" y="7263"/>
                  <a:pt x="2122" y="7044"/>
                </a:cubicBezTo>
                <a:cubicBezTo>
                  <a:pt x="2531" y="6893"/>
                  <a:pt x="2719" y="6836"/>
                  <a:pt x="2912" y="6836"/>
                </a:cubicBezTo>
                <a:cubicBezTo>
                  <a:pt x="3104" y="6836"/>
                  <a:pt x="3300" y="6893"/>
                  <a:pt x="3722" y="6969"/>
                </a:cubicBezTo>
                <a:cubicBezTo>
                  <a:pt x="4477" y="7099"/>
                  <a:pt x="4195" y="7367"/>
                  <a:pt x="4800" y="7923"/>
                </a:cubicBezTo>
                <a:cubicBezTo>
                  <a:pt x="5411" y="8479"/>
                  <a:pt x="5466" y="8506"/>
                  <a:pt x="6186" y="8781"/>
                </a:cubicBezTo>
                <a:cubicBezTo>
                  <a:pt x="6354" y="8842"/>
                  <a:pt x="6490" y="8867"/>
                  <a:pt x="6607" y="8867"/>
                </a:cubicBezTo>
                <a:cubicBezTo>
                  <a:pt x="7083" y="8867"/>
                  <a:pt x="7253" y="8465"/>
                  <a:pt x="7958" y="8465"/>
                </a:cubicBezTo>
                <a:cubicBezTo>
                  <a:pt x="8783" y="8465"/>
                  <a:pt x="8894" y="9300"/>
                  <a:pt x="9620" y="9300"/>
                </a:cubicBezTo>
                <a:cubicBezTo>
                  <a:pt x="9667" y="9300"/>
                  <a:pt x="9717" y="9297"/>
                  <a:pt x="9770" y="9289"/>
                </a:cubicBezTo>
                <a:cubicBezTo>
                  <a:pt x="10635" y="9159"/>
                  <a:pt x="10621" y="8774"/>
                  <a:pt x="11466" y="8527"/>
                </a:cubicBezTo>
                <a:cubicBezTo>
                  <a:pt x="12317" y="8273"/>
                  <a:pt x="12152" y="7497"/>
                  <a:pt x="13004" y="7243"/>
                </a:cubicBezTo>
                <a:cubicBezTo>
                  <a:pt x="13105" y="7213"/>
                  <a:pt x="13197" y="7200"/>
                  <a:pt x="13282" y="7200"/>
                </a:cubicBezTo>
                <a:cubicBezTo>
                  <a:pt x="13821" y="7200"/>
                  <a:pt x="14072" y="7731"/>
                  <a:pt x="14617" y="7731"/>
                </a:cubicBezTo>
                <a:cubicBezTo>
                  <a:pt x="14701" y="7731"/>
                  <a:pt x="14792" y="7718"/>
                  <a:pt x="14892" y="7689"/>
                </a:cubicBezTo>
                <a:cubicBezTo>
                  <a:pt x="15570" y="7485"/>
                  <a:pt x="15593" y="6923"/>
                  <a:pt x="15992" y="6923"/>
                </a:cubicBezTo>
                <a:cubicBezTo>
                  <a:pt x="16089" y="6923"/>
                  <a:pt x="16210" y="6956"/>
                  <a:pt x="16368" y="7037"/>
                </a:cubicBezTo>
                <a:cubicBezTo>
                  <a:pt x="17329" y="7532"/>
                  <a:pt x="16800" y="8163"/>
                  <a:pt x="17713" y="8788"/>
                </a:cubicBezTo>
                <a:cubicBezTo>
                  <a:pt x="18002" y="8986"/>
                  <a:pt x="18199" y="9046"/>
                  <a:pt x="18383" y="9046"/>
                </a:cubicBezTo>
                <a:cubicBezTo>
                  <a:pt x="18671" y="9046"/>
                  <a:pt x="18926" y="8898"/>
                  <a:pt x="19450" y="8898"/>
                </a:cubicBezTo>
                <a:cubicBezTo>
                  <a:pt x="20308" y="8898"/>
                  <a:pt x="20308" y="8905"/>
                  <a:pt x="21167" y="8905"/>
                </a:cubicBezTo>
                <a:cubicBezTo>
                  <a:pt x="22025" y="8905"/>
                  <a:pt x="22025" y="8657"/>
                  <a:pt x="22883" y="8657"/>
                </a:cubicBezTo>
                <a:cubicBezTo>
                  <a:pt x="23532" y="8657"/>
                  <a:pt x="23718" y="8901"/>
                  <a:pt x="24126" y="8901"/>
                </a:cubicBezTo>
                <a:cubicBezTo>
                  <a:pt x="24257" y="8901"/>
                  <a:pt x="24412" y="8876"/>
                  <a:pt x="24613" y="8809"/>
                </a:cubicBezTo>
                <a:cubicBezTo>
                  <a:pt x="25457" y="8527"/>
                  <a:pt x="25348" y="8191"/>
                  <a:pt x="26103" y="7655"/>
                </a:cubicBezTo>
                <a:cubicBezTo>
                  <a:pt x="26851" y="7120"/>
                  <a:pt x="26920" y="7250"/>
                  <a:pt x="27675" y="6715"/>
                </a:cubicBezTo>
                <a:cubicBezTo>
                  <a:pt x="28423" y="6179"/>
                  <a:pt x="28355" y="6179"/>
                  <a:pt x="29199" y="5911"/>
                </a:cubicBezTo>
                <a:cubicBezTo>
                  <a:pt x="29345" y="5864"/>
                  <a:pt x="29457" y="5845"/>
                  <a:pt x="29550" y="5845"/>
                </a:cubicBezTo>
                <a:cubicBezTo>
                  <a:pt x="29916" y="5845"/>
                  <a:pt x="29975" y="6144"/>
                  <a:pt x="30572" y="6193"/>
                </a:cubicBezTo>
                <a:cubicBezTo>
                  <a:pt x="30715" y="6205"/>
                  <a:pt x="30830" y="6209"/>
                  <a:pt x="30928" y="6209"/>
                </a:cubicBezTo>
                <a:cubicBezTo>
                  <a:pt x="31245" y="6209"/>
                  <a:pt x="31389" y="6163"/>
                  <a:pt x="31706" y="6163"/>
                </a:cubicBezTo>
                <a:cubicBezTo>
                  <a:pt x="31804" y="6163"/>
                  <a:pt x="31920" y="6167"/>
                  <a:pt x="32062" y="6179"/>
                </a:cubicBezTo>
                <a:cubicBezTo>
                  <a:pt x="32117" y="6184"/>
                  <a:pt x="32169" y="6186"/>
                  <a:pt x="32217" y="6186"/>
                </a:cubicBezTo>
                <a:cubicBezTo>
                  <a:pt x="32763" y="6186"/>
                  <a:pt x="32865" y="5911"/>
                  <a:pt x="33416" y="5911"/>
                </a:cubicBezTo>
                <a:cubicBezTo>
                  <a:pt x="33464" y="5911"/>
                  <a:pt x="33516" y="5914"/>
                  <a:pt x="33572" y="5918"/>
                </a:cubicBezTo>
                <a:cubicBezTo>
                  <a:pt x="34314" y="5980"/>
                  <a:pt x="34286" y="6433"/>
                  <a:pt x="35028" y="6495"/>
                </a:cubicBezTo>
                <a:cubicBezTo>
                  <a:pt x="35148" y="6505"/>
                  <a:pt x="35249" y="6509"/>
                  <a:pt x="35338" y="6509"/>
                </a:cubicBezTo>
                <a:cubicBezTo>
                  <a:pt x="35713" y="6509"/>
                  <a:pt x="35854" y="6435"/>
                  <a:pt x="36240" y="6435"/>
                </a:cubicBezTo>
                <a:cubicBezTo>
                  <a:pt x="36322" y="6435"/>
                  <a:pt x="36415" y="6439"/>
                  <a:pt x="36524" y="6447"/>
                </a:cubicBezTo>
                <a:cubicBezTo>
                  <a:pt x="36608" y="6454"/>
                  <a:pt x="36682" y="6457"/>
                  <a:pt x="36748" y="6457"/>
                </a:cubicBezTo>
                <a:cubicBezTo>
                  <a:pt x="37277" y="6457"/>
                  <a:pt x="37354" y="6256"/>
                  <a:pt x="38000" y="6104"/>
                </a:cubicBezTo>
                <a:cubicBezTo>
                  <a:pt x="38776" y="5925"/>
                  <a:pt x="38536" y="5328"/>
                  <a:pt x="39250" y="4923"/>
                </a:cubicBezTo>
                <a:cubicBezTo>
                  <a:pt x="39485" y="4788"/>
                  <a:pt x="39664" y="4754"/>
                  <a:pt x="39825" y="4754"/>
                </a:cubicBezTo>
                <a:cubicBezTo>
                  <a:pt x="39988" y="4754"/>
                  <a:pt x="40132" y="4789"/>
                  <a:pt x="40295" y="4789"/>
                </a:cubicBezTo>
                <a:cubicBezTo>
                  <a:pt x="40456" y="4789"/>
                  <a:pt x="40635" y="4755"/>
                  <a:pt x="40870" y="4621"/>
                </a:cubicBezTo>
                <a:cubicBezTo>
                  <a:pt x="41584" y="4216"/>
                  <a:pt x="41605" y="4277"/>
                  <a:pt x="42319" y="3872"/>
                </a:cubicBezTo>
                <a:cubicBezTo>
                  <a:pt x="43033" y="3460"/>
                  <a:pt x="42971" y="3316"/>
                  <a:pt x="43685" y="2911"/>
                </a:cubicBezTo>
                <a:cubicBezTo>
                  <a:pt x="44392" y="2499"/>
                  <a:pt x="44234" y="2094"/>
                  <a:pt x="44941" y="1689"/>
                </a:cubicBezTo>
                <a:cubicBezTo>
                  <a:pt x="45648" y="1284"/>
                  <a:pt x="45800" y="1648"/>
                  <a:pt x="46507" y="1243"/>
                </a:cubicBezTo>
                <a:cubicBezTo>
                  <a:pt x="46720" y="1120"/>
                  <a:pt x="46942" y="1094"/>
                  <a:pt x="47143" y="1094"/>
                </a:cubicBezTo>
                <a:cubicBezTo>
                  <a:pt x="47287" y="1094"/>
                  <a:pt x="47421" y="1107"/>
                  <a:pt x="47533" y="1107"/>
                </a:cubicBezTo>
                <a:cubicBezTo>
                  <a:pt x="47790" y="1107"/>
                  <a:pt x="47936" y="1039"/>
                  <a:pt x="47845" y="591"/>
                </a:cubicBezTo>
                <a:cubicBezTo>
                  <a:pt x="47795" y="338"/>
                  <a:pt x="47733" y="242"/>
                  <a:pt x="47654" y="242"/>
                </a:cubicBezTo>
                <a:cubicBezTo>
                  <a:pt x="47443" y="242"/>
                  <a:pt x="47106" y="919"/>
                  <a:pt x="46507" y="1099"/>
                </a:cubicBezTo>
                <a:cubicBezTo>
                  <a:pt x="46415" y="1127"/>
                  <a:pt x="46333" y="1140"/>
                  <a:pt x="46257" y="1140"/>
                </a:cubicBezTo>
                <a:cubicBezTo>
                  <a:pt x="45694" y="1140"/>
                  <a:pt x="45500" y="447"/>
                  <a:pt x="44804" y="447"/>
                </a:cubicBezTo>
                <a:cubicBezTo>
                  <a:pt x="44015" y="447"/>
                  <a:pt x="44015" y="90"/>
                  <a:pt x="43218" y="90"/>
                </a:cubicBezTo>
                <a:cubicBezTo>
                  <a:pt x="42429" y="90"/>
                  <a:pt x="42429" y="337"/>
                  <a:pt x="41639" y="337"/>
                </a:cubicBezTo>
                <a:cubicBezTo>
                  <a:pt x="40850" y="337"/>
                  <a:pt x="40850" y="412"/>
                  <a:pt x="40053" y="412"/>
                </a:cubicBezTo>
                <a:cubicBezTo>
                  <a:pt x="39264" y="412"/>
                  <a:pt x="39264" y="28"/>
                  <a:pt x="38474" y="28"/>
                </a:cubicBezTo>
                <a:cubicBezTo>
                  <a:pt x="37685" y="28"/>
                  <a:pt x="37685" y="790"/>
                  <a:pt x="36888" y="790"/>
                </a:cubicBezTo>
                <a:cubicBezTo>
                  <a:pt x="36099" y="790"/>
                  <a:pt x="36099" y="0"/>
                  <a:pt x="35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flipH="1">
            <a:off x="7461543" y="556240"/>
            <a:ext cx="1369296" cy="4533953"/>
          </a:xfrm>
          <a:custGeom>
            <a:avLst/>
            <a:gdLst/>
            <a:ahLst/>
            <a:cxnLst/>
            <a:rect l="l" t="t" r="r" b="b"/>
            <a:pathLst>
              <a:path w="12942" h="42854" extrusionOk="0">
                <a:moveTo>
                  <a:pt x="12440" y="1"/>
                </a:moveTo>
                <a:cubicBezTo>
                  <a:pt x="8383" y="7834"/>
                  <a:pt x="5218" y="19024"/>
                  <a:pt x="3275" y="27036"/>
                </a:cubicBezTo>
                <a:cubicBezTo>
                  <a:pt x="1174" y="35707"/>
                  <a:pt x="14" y="42627"/>
                  <a:pt x="0" y="42696"/>
                </a:cubicBezTo>
                <a:lnTo>
                  <a:pt x="934" y="42854"/>
                </a:lnTo>
                <a:cubicBezTo>
                  <a:pt x="948" y="42778"/>
                  <a:pt x="1930" y="35899"/>
                  <a:pt x="4024" y="27263"/>
                </a:cubicBezTo>
                <a:cubicBezTo>
                  <a:pt x="5953" y="19306"/>
                  <a:pt x="8925" y="8198"/>
                  <a:pt x="12942" y="454"/>
                </a:cubicBezTo>
                <a:lnTo>
                  <a:pt x="124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 flipH="1">
            <a:off x="7974736" y="1953816"/>
            <a:ext cx="164296" cy="139519"/>
          </a:xfrm>
          <a:custGeom>
            <a:avLst/>
            <a:gdLst/>
            <a:ahLst/>
            <a:cxnLst/>
            <a:rect l="l" t="t" r="r" b="b"/>
            <a:pathLst>
              <a:path w="1333" h="1132" extrusionOk="0">
                <a:moveTo>
                  <a:pt x="753" y="1"/>
                </a:moveTo>
                <a:cubicBezTo>
                  <a:pt x="745" y="1"/>
                  <a:pt x="736" y="1"/>
                  <a:pt x="728" y="1"/>
                </a:cubicBezTo>
                <a:cubicBezTo>
                  <a:pt x="220" y="29"/>
                  <a:pt x="0" y="647"/>
                  <a:pt x="371" y="983"/>
                </a:cubicBezTo>
                <a:cubicBezTo>
                  <a:pt x="484" y="1086"/>
                  <a:pt x="618" y="1131"/>
                  <a:pt x="749" y="1131"/>
                </a:cubicBezTo>
                <a:cubicBezTo>
                  <a:pt x="1048" y="1131"/>
                  <a:pt x="1333" y="892"/>
                  <a:pt x="1318" y="544"/>
                </a:cubicBezTo>
                <a:cubicBezTo>
                  <a:pt x="1298" y="237"/>
                  <a:pt x="1051" y="1"/>
                  <a:pt x="7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 flipH="1">
            <a:off x="8219901" y="2784890"/>
            <a:ext cx="171814" cy="170208"/>
          </a:xfrm>
          <a:custGeom>
            <a:avLst/>
            <a:gdLst/>
            <a:ahLst/>
            <a:cxnLst/>
            <a:rect l="l" t="t" r="r" b="b"/>
            <a:pathLst>
              <a:path w="1394" h="1381" extrusionOk="0">
                <a:moveTo>
                  <a:pt x="695" y="1"/>
                </a:moveTo>
                <a:cubicBezTo>
                  <a:pt x="323" y="1"/>
                  <a:pt x="14" y="300"/>
                  <a:pt x="7" y="681"/>
                </a:cubicBezTo>
                <a:cubicBezTo>
                  <a:pt x="0" y="1058"/>
                  <a:pt x="309" y="1374"/>
                  <a:pt x="687" y="1381"/>
                </a:cubicBezTo>
                <a:cubicBezTo>
                  <a:pt x="691" y="1381"/>
                  <a:pt x="695" y="1381"/>
                  <a:pt x="699" y="1381"/>
                </a:cubicBezTo>
                <a:cubicBezTo>
                  <a:pt x="1071" y="1381"/>
                  <a:pt x="1380" y="1075"/>
                  <a:pt x="1387" y="701"/>
                </a:cubicBezTo>
                <a:cubicBezTo>
                  <a:pt x="1394" y="317"/>
                  <a:pt x="1092" y="8"/>
                  <a:pt x="707" y="1"/>
                </a:cubicBezTo>
                <a:cubicBezTo>
                  <a:pt x="703" y="1"/>
                  <a:pt x="699" y="1"/>
                  <a:pt x="6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flipH="1">
            <a:off x="8246632" y="1460977"/>
            <a:ext cx="269585" cy="97019"/>
          </a:xfrm>
          <a:custGeom>
            <a:avLst/>
            <a:gdLst/>
            <a:ahLst/>
            <a:cxnLst/>
            <a:rect l="l" t="t" r="r" b="b"/>
            <a:pathLst>
              <a:path w="2548" h="917" extrusionOk="0">
                <a:moveTo>
                  <a:pt x="1397" y="1"/>
                </a:moveTo>
                <a:cubicBezTo>
                  <a:pt x="1347" y="1"/>
                  <a:pt x="1297" y="7"/>
                  <a:pt x="1250" y="21"/>
                </a:cubicBezTo>
                <a:cubicBezTo>
                  <a:pt x="728" y="179"/>
                  <a:pt x="0" y="818"/>
                  <a:pt x="0" y="818"/>
                </a:cubicBezTo>
                <a:cubicBezTo>
                  <a:pt x="467" y="890"/>
                  <a:pt x="858" y="917"/>
                  <a:pt x="1181" y="917"/>
                </a:cubicBezTo>
                <a:cubicBezTo>
                  <a:pt x="2189" y="917"/>
                  <a:pt x="2547" y="653"/>
                  <a:pt x="2547" y="653"/>
                </a:cubicBezTo>
                <a:cubicBezTo>
                  <a:pt x="2547" y="653"/>
                  <a:pt x="1906" y="1"/>
                  <a:pt x="13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flipH="1">
            <a:off x="8473381" y="2954491"/>
            <a:ext cx="203564" cy="180283"/>
          </a:xfrm>
          <a:custGeom>
            <a:avLst/>
            <a:gdLst/>
            <a:ahLst/>
            <a:cxnLst/>
            <a:rect l="l" t="t" r="r" b="b"/>
            <a:pathLst>
              <a:path w="1924" h="1704" extrusionOk="0">
                <a:moveTo>
                  <a:pt x="1" y="1"/>
                </a:moveTo>
                <a:lnTo>
                  <a:pt x="1" y="1"/>
                </a:lnTo>
                <a:cubicBezTo>
                  <a:pt x="1134" y="1580"/>
                  <a:pt x="1896" y="1703"/>
                  <a:pt x="1896" y="1703"/>
                </a:cubicBezTo>
                <a:cubicBezTo>
                  <a:pt x="1896" y="1703"/>
                  <a:pt x="1923" y="591"/>
                  <a:pt x="1443" y="330"/>
                </a:cubicBezTo>
                <a:cubicBezTo>
                  <a:pt x="962" y="70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flipH="1">
            <a:off x="8340313" y="1878907"/>
            <a:ext cx="82209" cy="167164"/>
          </a:xfrm>
          <a:custGeom>
            <a:avLst/>
            <a:gdLst/>
            <a:ahLst/>
            <a:cxnLst/>
            <a:rect l="l" t="t" r="r" b="b"/>
            <a:pathLst>
              <a:path w="777" h="1580" extrusionOk="0">
                <a:moveTo>
                  <a:pt x="158" y="1"/>
                </a:moveTo>
                <a:cubicBezTo>
                  <a:pt x="0" y="1195"/>
                  <a:pt x="289" y="1580"/>
                  <a:pt x="289" y="1580"/>
                </a:cubicBezTo>
                <a:cubicBezTo>
                  <a:pt x="289" y="1580"/>
                  <a:pt x="776" y="1085"/>
                  <a:pt x="673" y="763"/>
                </a:cubicBezTo>
                <a:cubicBezTo>
                  <a:pt x="563" y="440"/>
                  <a:pt x="158" y="1"/>
                  <a:pt x="1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flipH="1">
            <a:off x="8644434" y="2946612"/>
            <a:ext cx="236275" cy="127564"/>
          </a:xfrm>
          <a:custGeom>
            <a:avLst/>
            <a:gdLst/>
            <a:ahLst/>
            <a:cxnLst/>
            <a:rect l="l" t="t" r="r" b="b"/>
            <a:pathLst>
              <a:path w="1917" h="1035" extrusionOk="0">
                <a:moveTo>
                  <a:pt x="1297" y="0"/>
                </a:moveTo>
                <a:cubicBezTo>
                  <a:pt x="1268" y="0"/>
                  <a:pt x="1238" y="2"/>
                  <a:pt x="1209" y="5"/>
                </a:cubicBezTo>
                <a:cubicBezTo>
                  <a:pt x="790" y="46"/>
                  <a:pt x="385" y="376"/>
                  <a:pt x="1" y="994"/>
                </a:cubicBezTo>
                <a:lnTo>
                  <a:pt x="69" y="1035"/>
                </a:lnTo>
                <a:cubicBezTo>
                  <a:pt x="440" y="444"/>
                  <a:pt x="825" y="122"/>
                  <a:pt x="1216" y="87"/>
                </a:cubicBezTo>
                <a:cubicBezTo>
                  <a:pt x="1233" y="86"/>
                  <a:pt x="1249" y="86"/>
                  <a:pt x="1266" y="86"/>
                </a:cubicBezTo>
                <a:cubicBezTo>
                  <a:pt x="1483" y="86"/>
                  <a:pt x="1695" y="168"/>
                  <a:pt x="1854" y="321"/>
                </a:cubicBezTo>
                <a:lnTo>
                  <a:pt x="1916" y="259"/>
                </a:lnTo>
                <a:cubicBezTo>
                  <a:pt x="1752" y="94"/>
                  <a:pt x="1528" y="0"/>
                  <a:pt x="12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flipH="1">
            <a:off x="8054649" y="2308568"/>
            <a:ext cx="118499" cy="189276"/>
          </a:xfrm>
          <a:custGeom>
            <a:avLst/>
            <a:gdLst/>
            <a:ahLst/>
            <a:cxnLst/>
            <a:rect l="l" t="t" r="r" b="b"/>
            <a:pathLst>
              <a:path w="1120" h="1789" extrusionOk="0">
                <a:moveTo>
                  <a:pt x="75" y="1"/>
                </a:moveTo>
                <a:cubicBezTo>
                  <a:pt x="50" y="1"/>
                  <a:pt x="26" y="2"/>
                  <a:pt x="1" y="4"/>
                </a:cubicBezTo>
                <a:lnTo>
                  <a:pt x="15" y="93"/>
                </a:lnTo>
                <a:cubicBezTo>
                  <a:pt x="38" y="91"/>
                  <a:pt x="62" y="90"/>
                  <a:pt x="85" y="90"/>
                </a:cubicBezTo>
                <a:cubicBezTo>
                  <a:pt x="295" y="90"/>
                  <a:pt x="499" y="171"/>
                  <a:pt x="653" y="319"/>
                </a:cubicBezTo>
                <a:cubicBezTo>
                  <a:pt x="935" y="594"/>
                  <a:pt x="1031" y="1081"/>
                  <a:pt x="941" y="1775"/>
                </a:cubicBezTo>
                <a:lnTo>
                  <a:pt x="1024" y="1789"/>
                </a:lnTo>
                <a:cubicBezTo>
                  <a:pt x="1120" y="1068"/>
                  <a:pt x="1010" y="553"/>
                  <a:pt x="715" y="258"/>
                </a:cubicBezTo>
                <a:cubicBezTo>
                  <a:pt x="541" y="90"/>
                  <a:pt x="310" y="1"/>
                  <a:pt x="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flipH="1">
            <a:off x="8150370" y="223453"/>
            <a:ext cx="1041730" cy="5400199"/>
          </a:xfrm>
          <a:custGeom>
            <a:avLst/>
            <a:gdLst/>
            <a:ahLst/>
            <a:cxnLst/>
            <a:rect l="l" t="t" r="r" b="b"/>
            <a:pathLst>
              <a:path w="8452" h="43815" extrusionOk="0">
                <a:moveTo>
                  <a:pt x="7909" y="0"/>
                </a:moveTo>
                <a:cubicBezTo>
                  <a:pt x="4690" y="8211"/>
                  <a:pt x="2712" y="19676"/>
                  <a:pt x="1621" y="27846"/>
                </a:cubicBezTo>
                <a:cubicBezTo>
                  <a:pt x="433" y="36688"/>
                  <a:pt x="1" y="43691"/>
                  <a:pt x="1" y="43760"/>
                </a:cubicBezTo>
                <a:lnTo>
                  <a:pt x="941" y="43815"/>
                </a:lnTo>
                <a:cubicBezTo>
                  <a:pt x="948" y="43746"/>
                  <a:pt x="1209" y="36798"/>
                  <a:pt x="2383" y="27990"/>
                </a:cubicBezTo>
                <a:cubicBezTo>
                  <a:pt x="3474" y="19875"/>
                  <a:pt x="5266" y="8520"/>
                  <a:pt x="8452" y="391"/>
                </a:cubicBezTo>
                <a:lnTo>
                  <a:pt x="79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flipH="1">
            <a:off x="8679128" y="2379346"/>
            <a:ext cx="166884" cy="139396"/>
          </a:xfrm>
          <a:custGeom>
            <a:avLst/>
            <a:gdLst/>
            <a:ahLst/>
            <a:cxnLst/>
            <a:rect l="l" t="t" r="r" b="b"/>
            <a:pathLst>
              <a:path w="1354" h="1131" extrusionOk="0">
                <a:moveTo>
                  <a:pt x="745" y="1"/>
                </a:moveTo>
                <a:cubicBezTo>
                  <a:pt x="717" y="1"/>
                  <a:pt x="688" y="3"/>
                  <a:pt x="660" y="8"/>
                </a:cubicBezTo>
                <a:cubicBezTo>
                  <a:pt x="158" y="83"/>
                  <a:pt x="1" y="722"/>
                  <a:pt x="406" y="1017"/>
                </a:cubicBezTo>
                <a:cubicBezTo>
                  <a:pt x="511" y="1095"/>
                  <a:pt x="627" y="1130"/>
                  <a:pt x="739" y="1130"/>
                </a:cubicBezTo>
                <a:cubicBezTo>
                  <a:pt x="1060" y="1130"/>
                  <a:pt x="1354" y="847"/>
                  <a:pt x="1298" y="481"/>
                </a:cubicBezTo>
                <a:cubicBezTo>
                  <a:pt x="1255" y="202"/>
                  <a:pt x="1014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flipH="1">
            <a:off x="8392324" y="1030742"/>
            <a:ext cx="128429" cy="109323"/>
          </a:xfrm>
          <a:custGeom>
            <a:avLst/>
            <a:gdLst/>
            <a:ahLst/>
            <a:cxnLst/>
            <a:rect l="l" t="t" r="r" b="b"/>
            <a:pathLst>
              <a:path w="1042" h="887" extrusionOk="0">
                <a:moveTo>
                  <a:pt x="543" y="1"/>
                </a:moveTo>
                <a:cubicBezTo>
                  <a:pt x="383" y="1"/>
                  <a:pt x="224" y="83"/>
                  <a:pt x="142" y="254"/>
                </a:cubicBezTo>
                <a:cubicBezTo>
                  <a:pt x="1" y="560"/>
                  <a:pt x="233" y="886"/>
                  <a:pt x="540" y="886"/>
                </a:cubicBezTo>
                <a:cubicBezTo>
                  <a:pt x="591" y="886"/>
                  <a:pt x="644" y="877"/>
                  <a:pt x="698" y="858"/>
                </a:cubicBezTo>
                <a:cubicBezTo>
                  <a:pt x="925" y="775"/>
                  <a:pt x="1041" y="521"/>
                  <a:pt x="966" y="295"/>
                </a:cubicBezTo>
                <a:cubicBezTo>
                  <a:pt x="894" y="101"/>
                  <a:pt x="719" y="1"/>
                  <a:pt x="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flipH="1">
            <a:off x="8871275" y="3819031"/>
            <a:ext cx="194739" cy="169592"/>
          </a:xfrm>
          <a:custGeom>
            <a:avLst/>
            <a:gdLst/>
            <a:ahLst/>
            <a:cxnLst/>
            <a:rect l="l" t="t" r="r" b="b"/>
            <a:pathLst>
              <a:path w="1580" h="1376" extrusionOk="0">
                <a:moveTo>
                  <a:pt x="788" y="0"/>
                </a:moveTo>
                <a:cubicBezTo>
                  <a:pt x="680" y="0"/>
                  <a:pt x="570" y="26"/>
                  <a:pt x="467" y="80"/>
                </a:cubicBezTo>
                <a:cubicBezTo>
                  <a:pt x="131" y="252"/>
                  <a:pt x="1" y="671"/>
                  <a:pt x="179" y="1007"/>
                </a:cubicBezTo>
                <a:cubicBezTo>
                  <a:pt x="303" y="1241"/>
                  <a:pt x="544" y="1375"/>
                  <a:pt x="792" y="1375"/>
                </a:cubicBezTo>
                <a:cubicBezTo>
                  <a:pt x="900" y="1375"/>
                  <a:pt x="1010" y="1350"/>
                  <a:pt x="1113" y="1295"/>
                </a:cubicBezTo>
                <a:cubicBezTo>
                  <a:pt x="1449" y="1117"/>
                  <a:pt x="1580" y="705"/>
                  <a:pt x="1401" y="369"/>
                </a:cubicBezTo>
                <a:cubicBezTo>
                  <a:pt x="1277" y="135"/>
                  <a:pt x="1036" y="0"/>
                  <a:pt x="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flipH="1">
            <a:off x="9001552" y="3388888"/>
            <a:ext cx="155052" cy="311453"/>
          </a:xfrm>
          <a:custGeom>
            <a:avLst/>
            <a:gdLst/>
            <a:ahLst/>
            <a:cxnLst/>
            <a:rect l="l" t="t" r="r" b="b"/>
            <a:pathLst>
              <a:path w="1258" h="2527" extrusionOk="0">
                <a:moveTo>
                  <a:pt x="921" y="0"/>
                </a:moveTo>
                <a:cubicBezTo>
                  <a:pt x="921" y="0"/>
                  <a:pt x="1" y="611"/>
                  <a:pt x="56" y="1154"/>
                </a:cubicBezTo>
                <a:cubicBezTo>
                  <a:pt x="118" y="1703"/>
                  <a:pt x="612" y="2527"/>
                  <a:pt x="612" y="2527"/>
                </a:cubicBezTo>
                <a:cubicBezTo>
                  <a:pt x="1257" y="701"/>
                  <a:pt x="921" y="0"/>
                  <a:pt x="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flipH="1">
            <a:off x="8831465" y="3502032"/>
            <a:ext cx="249833" cy="198309"/>
          </a:xfrm>
          <a:custGeom>
            <a:avLst/>
            <a:gdLst/>
            <a:ahLst/>
            <a:cxnLst/>
            <a:rect l="l" t="t" r="r" b="b"/>
            <a:pathLst>
              <a:path w="2027" h="1609" extrusionOk="0">
                <a:moveTo>
                  <a:pt x="1394" y="0"/>
                </a:moveTo>
                <a:cubicBezTo>
                  <a:pt x="1089" y="0"/>
                  <a:pt x="755" y="53"/>
                  <a:pt x="591" y="256"/>
                </a:cubicBezTo>
                <a:cubicBezTo>
                  <a:pt x="248" y="682"/>
                  <a:pt x="1" y="1609"/>
                  <a:pt x="1" y="1609"/>
                </a:cubicBezTo>
                <a:cubicBezTo>
                  <a:pt x="1758" y="792"/>
                  <a:pt x="2026" y="64"/>
                  <a:pt x="2026" y="64"/>
                </a:cubicBezTo>
                <a:cubicBezTo>
                  <a:pt x="2026" y="64"/>
                  <a:pt x="1728" y="0"/>
                  <a:pt x="13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 flipH="1">
            <a:off x="8886559" y="3656711"/>
            <a:ext cx="194739" cy="72225"/>
          </a:xfrm>
          <a:custGeom>
            <a:avLst/>
            <a:gdLst/>
            <a:ahLst/>
            <a:cxnLst/>
            <a:rect l="l" t="t" r="r" b="b"/>
            <a:pathLst>
              <a:path w="1580" h="586" extrusionOk="0">
                <a:moveTo>
                  <a:pt x="887" y="1"/>
                </a:moveTo>
                <a:cubicBezTo>
                  <a:pt x="873" y="1"/>
                  <a:pt x="859" y="2"/>
                  <a:pt x="845" y="4"/>
                </a:cubicBezTo>
                <a:cubicBezTo>
                  <a:pt x="509" y="45"/>
                  <a:pt x="1" y="361"/>
                  <a:pt x="1" y="361"/>
                </a:cubicBezTo>
                <a:cubicBezTo>
                  <a:pt x="540" y="538"/>
                  <a:pt x="921" y="585"/>
                  <a:pt x="1174" y="585"/>
                </a:cubicBezTo>
                <a:cubicBezTo>
                  <a:pt x="1459" y="585"/>
                  <a:pt x="1580" y="525"/>
                  <a:pt x="1580" y="525"/>
                </a:cubicBezTo>
                <a:cubicBezTo>
                  <a:pt x="1580" y="525"/>
                  <a:pt x="1220" y="1"/>
                  <a:pt x="8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 flipH="1">
            <a:off x="8996500" y="3656218"/>
            <a:ext cx="104148" cy="249704"/>
          </a:xfrm>
          <a:custGeom>
            <a:avLst/>
            <a:gdLst/>
            <a:ahLst/>
            <a:cxnLst/>
            <a:rect l="l" t="t" r="r" b="b"/>
            <a:pathLst>
              <a:path w="845" h="2026" extrusionOk="0">
                <a:moveTo>
                  <a:pt x="426" y="1"/>
                </a:moveTo>
                <a:cubicBezTo>
                  <a:pt x="206" y="152"/>
                  <a:pt x="69" y="392"/>
                  <a:pt x="41" y="653"/>
                </a:cubicBezTo>
                <a:cubicBezTo>
                  <a:pt x="0" y="1065"/>
                  <a:pt x="254" y="1532"/>
                  <a:pt x="783" y="2026"/>
                </a:cubicBezTo>
                <a:lnTo>
                  <a:pt x="844" y="1964"/>
                </a:lnTo>
                <a:cubicBezTo>
                  <a:pt x="330" y="1484"/>
                  <a:pt x="89" y="1051"/>
                  <a:pt x="130" y="660"/>
                </a:cubicBezTo>
                <a:cubicBezTo>
                  <a:pt x="158" y="426"/>
                  <a:pt x="282" y="213"/>
                  <a:pt x="474" y="76"/>
                </a:cubicBezTo>
                <a:lnTo>
                  <a:pt x="4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flipH="1">
            <a:off x="8504851" y="2399682"/>
            <a:ext cx="140631" cy="132124"/>
          </a:xfrm>
          <a:custGeom>
            <a:avLst/>
            <a:gdLst/>
            <a:ahLst/>
            <a:cxnLst/>
            <a:rect l="l" t="t" r="r" b="b"/>
            <a:pathLst>
              <a:path w="1141" h="1072" extrusionOk="0">
                <a:moveTo>
                  <a:pt x="1099" y="1"/>
                </a:moveTo>
                <a:cubicBezTo>
                  <a:pt x="1099" y="1"/>
                  <a:pt x="639" y="104"/>
                  <a:pt x="1" y="1072"/>
                </a:cubicBezTo>
                <a:cubicBezTo>
                  <a:pt x="1" y="1072"/>
                  <a:pt x="577" y="1010"/>
                  <a:pt x="859" y="838"/>
                </a:cubicBezTo>
                <a:cubicBezTo>
                  <a:pt x="1140" y="667"/>
                  <a:pt x="1099" y="1"/>
                  <a:pt x="10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flipH="1">
            <a:off x="8616517" y="2464881"/>
            <a:ext cx="144822" cy="72964"/>
          </a:xfrm>
          <a:custGeom>
            <a:avLst/>
            <a:gdLst/>
            <a:ahLst/>
            <a:cxnLst/>
            <a:rect l="l" t="t" r="r" b="b"/>
            <a:pathLst>
              <a:path w="1175" h="592" extrusionOk="0">
                <a:moveTo>
                  <a:pt x="41" y="0"/>
                </a:moveTo>
                <a:lnTo>
                  <a:pt x="0" y="28"/>
                </a:lnTo>
                <a:cubicBezTo>
                  <a:pt x="247" y="392"/>
                  <a:pt x="501" y="577"/>
                  <a:pt x="755" y="591"/>
                </a:cubicBezTo>
                <a:cubicBezTo>
                  <a:pt x="763" y="591"/>
                  <a:pt x="771" y="591"/>
                  <a:pt x="779" y="591"/>
                </a:cubicBezTo>
                <a:cubicBezTo>
                  <a:pt x="928" y="591"/>
                  <a:pt x="1070" y="530"/>
                  <a:pt x="1174" y="419"/>
                </a:cubicBezTo>
                <a:lnTo>
                  <a:pt x="1133" y="385"/>
                </a:lnTo>
                <a:cubicBezTo>
                  <a:pt x="1037" y="488"/>
                  <a:pt x="899" y="543"/>
                  <a:pt x="755" y="543"/>
                </a:cubicBezTo>
                <a:cubicBezTo>
                  <a:pt x="522" y="529"/>
                  <a:pt x="282" y="344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flipH="1">
            <a:off x="8275112" y="933744"/>
            <a:ext cx="122390" cy="109200"/>
          </a:xfrm>
          <a:custGeom>
            <a:avLst/>
            <a:gdLst/>
            <a:ahLst/>
            <a:cxnLst/>
            <a:rect l="l" t="t" r="r" b="b"/>
            <a:pathLst>
              <a:path w="993" h="886" extrusionOk="0">
                <a:moveTo>
                  <a:pt x="504" y="0"/>
                </a:moveTo>
                <a:cubicBezTo>
                  <a:pt x="370" y="0"/>
                  <a:pt x="235" y="60"/>
                  <a:pt x="144" y="189"/>
                </a:cubicBezTo>
                <a:cubicBezTo>
                  <a:pt x="0" y="388"/>
                  <a:pt x="48" y="663"/>
                  <a:pt x="247" y="800"/>
                </a:cubicBezTo>
                <a:cubicBezTo>
                  <a:pt x="329" y="859"/>
                  <a:pt x="417" y="885"/>
                  <a:pt x="504" y="885"/>
                </a:cubicBezTo>
                <a:cubicBezTo>
                  <a:pt x="759" y="885"/>
                  <a:pt x="992" y="655"/>
                  <a:pt x="941" y="368"/>
                </a:cubicBezTo>
                <a:cubicBezTo>
                  <a:pt x="900" y="133"/>
                  <a:pt x="703" y="0"/>
                  <a:pt x="5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flipH="1">
            <a:off x="8454169" y="3750413"/>
            <a:ext cx="193876" cy="170208"/>
          </a:xfrm>
          <a:custGeom>
            <a:avLst/>
            <a:gdLst/>
            <a:ahLst/>
            <a:cxnLst/>
            <a:rect l="l" t="t" r="r" b="b"/>
            <a:pathLst>
              <a:path w="1573" h="1381" extrusionOk="0">
                <a:moveTo>
                  <a:pt x="786" y="0"/>
                </a:moveTo>
                <a:cubicBezTo>
                  <a:pt x="525" y="0"/>
                  <a:pt x="274" y="150"/>
                  <a:pt x="158" y="406"/>
                </a:cubicBezTo>
                <a:cubicBezTo>
                  <a:pt x="0" y="749"/>
                  <a:pt x="158" y="1161"/>
                  <a:pt x="501" y="1319"/>
                </a:cubicBezTo>
                <a:cubicBezTo>
                  <a:pt x="594" y="1361"/>
                  <a:pt x="690" y="1380"/>
                  <a:pt x="785" y="1380"/>
                </a:cubicBezTo>
                <a:cubicBezTo>
                  <a:pt x="1048" y="1380"/>
                  <a:pt x="1298" y="1228"/>
                  <a:pt x="1414" y="976"/>
                </a:cubicBezTo>
                <a:cubicBezTo>
                  <a:pt x="1572" y="626"/>
                  <a:pt x="1421" y="220"/>
                  <a:pt x="1071" y="63"/>
                </a:cubicBezTo>
                <a:cubicBezTo>
                  <a:pt x="979" y="20"/>
                  <a:pt x="882" y="0"/>
                  <a:pt x="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flipH="1">
            <a:off x="8328850" y="3798449"/>
            <a:ext cx="105134" cy="215811"/>
          </a:xfrm>
          <a:custGeom>
            <a:avLst/>
            <a:gdLst/>
            <a:ahLst/>
            <a:cxnLst/>
            <a:rect l="l" t="t" r="r" b="b"/>
            <a:pathLst>
              <a:path w="853" h="1751" extrusionOk="0">
                <a:moveTo>
                  <a:pt x="1" y="0"/>
                </a:moveTo>
                <a:cubicBezTo>
                  <a:pt x="1" y="1366"/>
                  <a:pt x="385" y="1751"/>
                  <a:pt x="385" y="1751"/>
                </a:cubicBezTo>
                <a:cubicBezTo>
                  <a:pt x="385" y="1751"/>
                  <a:pt x="852" y="1126"/>
                  <a:pt x="687" y="776"/>
                </a:cubicBezTo>
                <a:cubicBezTo>
                  <a:pt x="523" y="4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flipH="1">
            <a:off x="8397498" y="3791388"/>
            <a:ext cx="217541" cy="88247"/>
          </a:xfrm>
          <a:custGeom>
            <a:avLst/>
            <a:gdLst/>
            <a:ahLst/>
            <a:cxnLst/>
            <a:rect l="l" t="t" r="r" b="b"/>
            <a:pathLst>
              <a:path w="1765" h="716" extrusionOk="0">
                <a:moveTo>
                  <a:pt x="858" y="0"/>
                </a:moveTo>
                <a:cubicBezTo>
                  <a:pt x="614" y="0"/>
                  <a:pt x="328" y="62"/>
                  <a:pt x="0" y="187"/>
                </a:cubicBezTo>
                <a:lnTo>
                  <a:pt x="28" y="256"/>
                </a:lnTo>
                <a:cubicBezTo>
                  <a:pt x="350" y="138"/>
                  <a:pt x="630" y="77"/>
                  <a:pt x="867" y="77"/>
                </a:cubicBezTo>
                <a:cubicBezTo>
                  <a:pt x="1060" y="77"/>
                  <a:pt x="1224" y="118"/>
                  <a:pt x="1360" y="201"/>
                </a:cubicBezTo>
                <a:cubicBezTo>
                  <a:pt x="1538" y="318"/>
                  <a:pt x="1655" y="503"/>
                  <a:pt x="1689" y="716"/>
                </a:cubicBezTo>
                <a:lnTo>
                  <a:pt x="1765" y="709"/>
                </a:lnTo>
                <a:cubicBezTo>
                  <a:pt x="1730" y="476"/>
                  <a:pt x="1600" y="263"/>
                  <a:pt x="1401" y="139"/>
                </a:cubicBezTo>
                <a:cubicBezTo>
                  <a:pt x="1251" y="47"/>
                  <a:pt x="1070" y="0"/>
                  <a:pt x="8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flipH="1">
            <a:off x="7940625" y="2314245"/>
            <a:ext cx="147410" cy="129536"/>
          </a:xfrm>
          <a:custGeom>
            <a:avLst/>
            <a:gdLst/>
            <a:ahLst/>
            <a:cxnLst/>
            <a:rect l="l" t="t" r="r" b="b"/>
            <a:pathLst>
              <a:path w="1196" h="1051" extrusionOk="0">
                <a:moveTo>
                  <a:pt x="1" y="0"/>
                </a:moveTo>
                <a:lnTo>
                  <a:pt x="1" y="0"/>
                </a:lnTo>
                <a:cubicBezTo>
                  <a:pt x="715" y="975"/>
                  <a:pt x="1189" y="1051"/>
                  <a:pt x="1189" y="1051"/>
                </a:cubicBezTo>
                <a:cubicBezTo>
                  <a:pt x="1189" y="1051"/>
                  <a:pt x="1195" y="357"/>
                  <a:pt x="900" y="199"/>
                </a:cubicBezTo>
                <a:cubicBezTo>
                  <a:pt x="605" y="42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flipH="1">
            <a:off x="8063384" y="2315971"/>
            <a:ext cx="72842" cy="131261"/>
          </a:xfrm>
          <a:custGeom>
            <a:avLst/>
            <a:gdLst/>
            <a:ahLst/>
            <a:cxnLst/>
            <a:rect l="l" t="t" r="r" b="b"/>
            <a:pathLst>
              <a:path w="591" h="1065" extrusionOk="0">
                <a:moveTo>
                  <a:pt x="461" y="0"/>
                </a:moveTo>
                <a:cubicBezTo>
                  <a:pt x="1" y="735"/>
                  <a:pt x="76" y="1064"/>
                  <a:pt x="76" y="1064"/>
                </a:cubicBezTo>
                <a:cubicBezTo>
                  <a:pt x="76" y="1064"/>
                  <a:pt x="536" y="886"/>
                  <a:pt x="564" y="645"/>
                </a:cubicBezTo>
                <a:cubicBezTo>
                  <a:pt x="591" y="405"/>
                  <a:pt x="461" y="0"/>
                  <a:pt x="4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title" idx="2" hasCustomPrompt="1"/>
          </p:nvPr>
        </p:nvSpPr>
        <p:spPr>
          <a:xfrm>
            <a:off x="705075" y="1708975"/>
            <a:ext cx="41418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6" name="Google Shape;436;p16"/>
          <p:cNvSpPr txBox="1">
            <a:spLocks noGrp="1"/>
          </p:cNvSpPr>
          <p:nvPr>
            <p:ph type="subTitle" idx="3"/>
          </p:nvPr>
        </p:nvSpPr>
        <p:spPr>
          <a:xfrm>
            <a:off x="705075" y="2240676"/>
            <a:ext cx="4141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6"/>
          <p:cNvSpPr txBox="1">
            <a:spLocks noGrp="1"/>
          </p:cNvSpPr>
          <p:nvPr>
            <p:ph type="title" idx="4" hasCustomPrompt="1"/>
          </p:nvPr>
        </p:nvSpPr>
        <p:spPr>
          <a:xfrm>
            <a:off x="705075" y="2878450"/>
            <a:ext cx="41418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8" name="Google Shape;438;p16"/>
          <p:cNvSpPr txBox="1">
            <a:spLocks noGrp="1"/>
          </p:cNvSpPr>
          <p:nvPr>
            <p:ph type="subTitle" idx="5"/>
          </p:nvPr>
        </p:nvSpPr>
        <p:spPr>
          <a:xfrm>
            <a:off x="705075" y="3410151"/>
            <a:ext cx="41418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/>
          <p:nvPr/>
        </p:nvSpPr>
        <p:spPr>
          <a:xfrm>
            <a:off x="-65350" y="-156925"/>
            <a:ext cx="9515475" cy="5705475"/>
          </a:xfrm>
          <a:custGeom>
            <a:avLst/>
            <a:gdLst/>
            <a:ahLst/>
            <a:cxnLst/>
            <a:rect l="l" t="t" r="r" b="b"/>
            <a:pathLst>
              <a:path w="380619" h="228219" extrusionOk="0">
                <a:moveTo>
                  <a:pt x="52578" y="6096"/>
                </a:moveTo>
                <a:lnTo>
                  <a:pt x="93345" y="94488"/>
                </a:lnTo>
                <a:lnTo>
                  <a:pt x="762" y="57150"/>
                </a:lnTo>
                <a:lnTo>
                  <a:pt x="0" y="161925"/>
                </a:lnTo>
                <a:lnTo>
                  <a:pt x="95250" y="128397"/>
                </a:lnTo>
                <a:lnTo>
                  <a:pt x="52197" y="228219"/>
                </a:lnTo>
                <a:lnTo>
                  <a:pt x="163449" y="227838"/>
                </a:lnTo>
                <a:lnTo>
                  <a:pt x="123063" y="117348"/>
                </a:lnTo>
                <a:lnTo>
                  <a:pt x="380619" y="160020"/>
                </a:lnTo>
                <a:lnTo>
                  <a:pt x="378333" y="61722"/>
                </a:lnTo>
                <a:lnTo>
                  <a:pt x="114300" y="99822"/>
                </a:lnTo>
                <a:lnTo>
                  <a:pt x="166116" y="0"/>
                </a:ln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5067950" y="1156950"/>
            <a:ext cx="28239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5067950" y="3176250"/>
            <a:ext cx="32001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/>
          <p:nvPr/>
        </p:nvSpPr>
        <p:spPr>
          <a:xfrm rot="167433" flipH="1">
            <a:off x="-40808" y="4487906"/>
            <a:ext cx="9225562" cy="1434387"/>
          </a:xfrm>
          <a:custGeom>
            <a:avLst/>
            <a:gdLst/>
            <a:ahLst/>
            <a:cxnLst/>
            <a:rect l="l" t="t" r="r" b="b"/>
            <a:pathLst>
              <a:path w="66197" h="11116" extrusionOk="0">
                <a:moveTo>
                  <a:pt x="9022" y="1"/>
                </a:moveTo>
                <a:lnTo>
                  <a:pt x="8884" y="76"/>
                </a:lnTo>
                <a:lnTo>
                  <a:pt x="8774" y="8"/>
                </a:lnTo>
                <a:lnTo>
                  <a:pt x="8651" y="49"/>
                </a:lnTo>
                <a:lnTo>
                  <a:pt x="8562" y="179"/>
                </a:lnTo>
                <a:lnTo>
                  <a:pt x="8431" y="97"/>
                </a:lnTo>
                <a:lnTo>
                  <a:pt x="8335" y="186"/>
                </a:lnTo>
                <a:lnTo>
                  <a:pt x="8232" y="255"/>
                </a:lnTo>
                <a:lnTo>
                  <a:pt x="8081" y="70"/>
                </a:lnTo>
                <a:lnTo>
                  <a:pt x="8006" y="282"/>
                </a:lnTo>
                <a:lnTo>
                  <a:pt x="7903" y="344"/>
                </a:lnTo>
                <a:lnTo>
                  <a:pt x="7758" y="186"/>
                </a:lnTo>
                <a:lnTo>
                  <a:pt x="7642" y="173"/>
                </a:lnTo>
                <a:lnTo>
                  <a:pt x="7559" y="351"/>
                </a:lnTo>
                <a:lnTo>
                  <a:pt x="7429" y="255"/>
                </a:lnTo>
                <a:lnTo>
                  <a:pt x="7319" y="317"/>
                </a:lnTo>
                <a:lnTo>
                  <a:pt x="7202" y="289"/>
                </a:lnTo>
                <a:lnTo>
                  <a:pt x="7099" y="337"/>
                </a:lnTo>
                <a:lnTo>
                  <a:pt x="6996" y="433"/>
                </a:lnTo>
                <a:lnTo>
                  <a:pt x="6880" y="406"/>
                </a:lnTo>
                <a:lnTo>
                  <a:pt x="6763" y="392"/>
                </a:lnTo>
                <a:lnTo>
                  <a:pt x="6674" y="530"/>
                </a:lnTo>
                <a:lnTo>
                  <a:pt x="6550" y="482"/>
                </a:lnTo>
                <a:lnTo>
                  <a:pt x="6447" y="557"/>
                </a:lnTo>
                <a:lnTo>
                  <a:pt x="6330" y="543"/>
                </a:lnTo>
                <a:lnTo>
                  <a:pt x="6227" y="598"/>
                </a:lnTo>
                <a:lnTo>
                  <a:pt x="6104" y="543"/>
                </a:lnTo>
                <a:lnTo>
                  <a:pt x="6008" y="674"/>
                </a:lnTo>
                <a:lnTo>
                  <a:pt x="5864" y="488"/>
                </a:lnTo>
                <a:lnTo>
                  <a:pt x="5781" y="660"/>
                </a:lnTo>
                <a:lnTo>
                  <a:pt x="5637" y="523"/>
                </a:lnTo>
                <a:lnTo>
                  <a:pt x="5534" y="591"/>
                </a:lnTo>
                <a:lnTo>
                  <a:pt x="5458" y="784"/>
                </a:lnTo>
                <a:lnTo>
                  <a:pt x="5335" y="742"/>
                </a:lnTo>
                <a:lnTo>
                  <a:pt x="5211" y="708"/>
                </a:lnTo>
                <a:lnTo>
                  <a:pt x="5108" y="612"/>
                </a:lnTo>
                <a:lnTo>
                  <a:pt x="4971" y="818"/>
                </a:lnTo>
                <a:lnTo>
                  <a:pt x="4889" y="653"/>
                </a:lnTo>
                <a:lnTo>
                  <a:pt x="4751" y="756"/>
                </a:lnTo>
                <a:lnTo>
                  <a:pt x="4655" y="653"/>
                </a:lnTo>
                <a:lnTo>
                  <a:pt x="4539" y="639"/>
                </a:lnTo>
                <a:lnTo>
                  <a:pt x="4422" y="619"/>
                </a:lnTo>
                <a:lnTo>
                  <a:pt x="4298" y="674"/>
                </a:lnTo>
                <a:lnTo>
                  <a:pt x="4216" y="502"/>
                </a:lnTo>
                <a:lnTo>
                  <a:pt x="4099" y="502"/>
                </a:lnTo>
                <a:lnTo>
                  <a:pt x="3962" y="578"/>
                </a:lnTo>
                <a:lnTo>
                  <a:pt x="3852" y="564"/>
                </a:lnTo>
                <a:lnTo>
                  <a:pt x="3742" y="530"/>
                </a:lnTo>
                <a:lnTo>
                  <a:pt x="3653" y="365"/>
                </a:lnTo>
                <a:lnTo>
                  <a:pt x="3536" y="372"/>
                </a:lnTo>
                <a:lnTo>
                  <a:pt x="3433" y="310"/>
                </a:lnTo>
                <a:lnTo>
                  <a:pt x="3289" y="420"/>
                </a:lnTo>
                <a:lnTo>
                  <a:pt x="3193" y="330"/>
                </a:lnTo>
                <a:lnTo>
                  <a:pt x="3076" y="337"/>
                </a:lnTo>
                <a:lnTo>
                  <a:pt x="2959" y="303"/>
                </a:lnTo>
                <a:lnTo>
                  <a:pt x="2850" y="296"/>
                </a:lnTo>
                <a:lnTo>
                  <a:pt x="2733" y="337"/>
                </a:lnTo>
                <a:lnTo>
                  <a:pt x="2623" y="358"/>
                </a:lnTo>
                <a:lnTo>
                  <a:pt x="2520" y="475"/>
                </a:lnTo>
                <a:lnTo>
                  <a:pt x="2397" y="385"/>
                </a:lnTo>
                <a:lnTo>
                  <a:pt x="2273" y="262"/>
                </a:lnTo>
                <a:lnTo>
                  <a:pt x="2170" y="413"/>
                </a:lnTo>
                <a:lnTo>
                  <a:pt x="2060" y="447"/>
                </a:lnTo>
                <a:lnTo>
                  <a:pt x="1950" y="530"/>
                </a:lnTo>
                <a:lnTo>
                  <a:pt x="1820" y="317"/>
                </a:lnTo>
                <a:lnTo>
                  <a:pt x="1724" y="543"/>
                </a:lnTo>
                <a:lnTo>
                  <a:pt x="1607" y="454"/>
                </a:lnTo>
                <a:lnTo>
                  <a:pt x="1497" y="523"/>
                </a:lnTo>
                <a:lnTo>
                  <a:pt x="1374" y="440"/>
                </a:lnTo>
                <a:lnTo>
                  <a:pt x="1264" y="461"/>
                </a:lnTo>
                <a:lnTo>
                  <a:pt x="1154" y="557"/>
                </a:lnTo>
                <a:lnTo>
                  <a:pt x="1030" y="427"/>
                </a:lnTo>
                <a:lnTo>
                  <a:pt x="927" y="536"/>
                </a:lnTo>
                <a:lnTo>
                  <a:pt x="811" y="557"/>
                </a:lnTo>
                <a:lnTo>
                  <a:pt x="687" y="406"/>
                </a:lnTo>
                <a:lnTo>
                  <a:pt x="591" y="612"/>
                </a:lnTo>
                <a:lnTo>
                  <a:pt x="474" y="550"/>
                </a:lnTo>
                <a:lnTo>
                  <a:pt x="351" y="488"/>
                </a:lnTo>
                <a:lnTo>
                  <a:pt x="234" y="427"/>
                </a:lnTo>
                <a:lnTo>
                  <a:pt x="179" y="571"/>
                </a:lnTo>
                <a:lnTo>
                  <a:pt x="55" y="626"/>
                </a:lnTo>
                <a:lnTo>
                  <a:pt x="179" y="756"/>
                </a:lnTo>
                <a:lnTo>
                  <a:pt x="186" y="873"/>
                </a:lnTo>
                <a:lnTo>
                  <a:pt x="97" y="983"/>
                </a:lnTo>
                <a:lnTo>
                  <a:pt x="110" y="1093"/>
                </a:lnTo>
                <a:lnTo>
                  <a:pt x="227" y="1209"/>
                </a:lnTo>
                <a:lnTo>
                  <a:pt x="158" y="1319"/>
                </a:lnTo>
                <a:lnTo>
                  <a:pt x="0" y="1436"/>
                </a:lnTo>
                <a:lnTo>
                  <a:pt x="152" y="1546"/>
                </a:lnTo>
                <a:lnTo>
                  <a:pt x="138" y="1662"/>
                </a:lnTo>
                <a:lnTo>
                  <a:pt x="248" y="1772"/>
                </a:lnTo>
                <a:lnTo>
                  <a:pt x="158" y="1882"/>
                </a:lnTo>
                <a:lnTo>
                  <a:pt x="14" y="1999"/>
                </a:lnTo>
                <a:lnTo>
                  <a:pt x="179" y="2109"/>
                </a:lnTo>
                <a:lnTo>
                  <a:pt x="138" y="2225"/>
                </a:lnTo>
                <a:lnTo>
                  <a:pt x="213" y="2335"/>
                </a:lnTo>
                <a:lnTo>
                  <a:pt x="131" y="2452"/>
                </a:lnTo>
                <a:lnTo>
                  <a:pt x="179" y="2562"/>
                </a:lnTo>
                <a:lnTo>
                  <a:pt x="234" y="2672"/>
                </a:lnTo>
                <a:lnTo>
                  <a:pt x="145" y="2788"/>
                </a:lnTo>
                <a:lnTo>
                  <a:pt x="179" y="2898"/>
                </a:lnTo>
                <a:lnTo>
                  <a:pt x="200" y="3015"/>
                </a:lnTo>
                <a:lnTo>
                  <a:pt x="200" y="3125"/>
                </a:lnTo>
                <a:lnTo>
                  <a:pt x="248" y="3235"/>
                </a:lnTo>
                <a:lnTo>
                  <a:pt x="131" y="3351"/>
                </a:lnTo>
                <a:lnTo>
                  <a:pt x="62" y="3461"/>
                </a:lnTo>
                <a:lnTo>
                  <a:pt x="83" y="3571"/>
                </a:lnTo>
                <a:lnTo>
                  <a:pt x="62" y="3688"/>
                </a:lnTo>
                <a:lnTo>
                  <a:pt x="234" y="3797"/>
                </a:lnTo>
                <a:lnTo>
                  <a:pt x="28" y="3914"/>
                </a:lnTo>
                <a:lnTo>
                  <a:pt x="138" y="4024"/>
                </a:lnTo>
                <a:lnTo>
                  <a:pt x="248" y="4134"/>
                </a:lnTo>
                <a:lnTo>
                  <a:pt x="131" y="4251"/>
                </a:lnTo>
                <a:lnTo>
                  <a:pt x="90" y="4360"/>
                </a:lnTo>
                <a:lnTo>
                  <a:pt x="76" y="4470"/>
                </a:lnTo>
                <a:lnTo>
                  <a:pt x="69" y="4587"/>
                </a:lnTo>
                <a:lnTo>
                  <a:pt x="103" y="4697"/>
                </a:lnTo>
                <a:lnTo>
                  <a:pt x="227" y="4807"/>
                </a:lnTo>
                <a:lnTo>
                  <a:pt x="131" y="4923"/>
                </a:lnTo>
                <a:lnTo>
                  <a:pt x="42" y="5033"/>
                </a:lnTo>
                <a:lnTo>
                  <a:pt x="248" y="5150"/>
                </a:lnTo>
                <a:lnTo>
                  <a:pt x="172" y="5260"/>
                </a:lnTo>
                <a:lnTo>
                  <a:pt x="145" y="5370"/>
                </a:lnTo>
                <a:lnTo>
                  <a:pt x="83" y="5486"/>
                </a:lnTo>
                <a:lnTo>
                  <a:pt x="7" y="5596"/>
                </a:lnTo>
                <a:lnTo>
                  <a:pt x="76" y="5713"/>
                </a:lnTo>
                <a:lnTo>
                  <a:pt x="172" y="5823"/>
                </a:lnTo>
                <a:lnTo>
                  <a:pt x="206" y="5933"/>
                </a:lnTo>
                <a:lnTo>
                  <a:pt x="145" y="6049"/>
                </a:lnTo>
                <a:lnTo>
                  <a:pt x="62" y="6159"/>
                </a:lnTo>
                <a:lnTo>
                  <a:pt x="124" y="6269"/>
                </a:lnTo>
                <a:lnTo>
                  <a:pt x="62" y="6386"/>
                </a:lnTo>
                <a:lnTo>
                  <a:pt x="255" y="6496"/>
                </a:lnTo>
                <a:lnTo>
                  <a:pt x="248" y="6612"/>
                </a:lnTo>
                <a:lnTo>
                  <a:pt x="76" y="6722"/>
                </a:lnTo>
                <a:lnTo>
                  <a:pt x="62" y="6832"/>
                </a:lnTo>
                <a:lnTo>
                  <a:pt x="55" y="6949"/>
                </a:lnTo>
                <a:lnTo>
                  <a:pt x="131" y="7059"/>
                </a:lnTo>
                <a:lnTo>
                  <a:pt x="76" y="7168"/>
                </a:lnTo>
                <a:lnTo>
                  <a:pt x="35" y="7285"/>
                </a:lnTo>
                <a:lnTo>
                  <a:pt x="179" y="7395"/>
                </a:lnTo>
                <a:lnTo>
                  <a:pt x="97" y="7512"/>
                </a:lnTo>
                <a:lnTo>
                  <a:pt x="90" y="7621"/>
                </a:lnTo>
                <a:lnTo>
                  <a:pt x="0" y="7731"/>
                </a:lnTo>
                <a:lnTo>
                  <a:pt x="124" y="7848"/>
                </a:lnTo>
                <a:lnTo>
                  <a:pt x="76" y="7958"/>
                </a:lnTo>
                <a:lnTo>
                  <a:pt x="152" y="8068"/>
                </a:lnTo>
                <a:lnTo>
                  <a:pt x="76" y="8184"/>
                </a:lnTo>
                <a:lnTo>
                  <a:pt x="186" y="8294"/>
                </a:lnTo>
                <a:lnTo>
                  <a:pt x="49" y="8404"/>
                </a:lnTo>
                <a:lnTo>
                  <a:pt x="83" y="8521"/>
                </a:lnTo>
                <a:lnTo>
                  <a:pt x="152" y="8631"/>
                </a:lnTo>
                <a:lnTo>
                  <a:pt x="83" y="8747"/>
                </a:lnTo>
                <a:lnTo>
                  <a:pt x="97" y="8857"/>
                </a:lnTo>
                <a:lnTo>
                  <a:pt x="124" y="8967"/>
                </a:lnTo>
                <a:lnTo>
                  <a:pt x="7" y="9084"/>
                </a:lnTo>
                <a:lnTo>
                  <a:pt x="97" y="9194"/>
                </a:lnTo>
                <a:lnTo>
                  <a:pt x="110" y="9303"/>
                </a:lnTo>
                <a:lnTo>
                  <a:pt x="97" y="9420"/>
                </a:lnTo>
                <a:lnTo>
                  <a:pt x="49" y="9530"/>
                </a:lnTo>
                <a:lnTo>
                  <a:pt x="55" y="9640"/>
                </a:lnTo>
                <a:lnTo>
                  <a:pt x="35" y="9757"/>
                </a:lnTo>
                <a:lnTo>
                  <a:pt x="206" y="9866"/>
                </a:lnTo>
                <a:lnTo>
                  <a:pt x="97" y="9976"/>
                </a:lnTo>
                <a:lnTo>
                  <a:pt x="110" y="10093"/>
                </a:lnTo>
                <a:lnTo>
                  <a:pt x="103" y="10203"/>
                </a:lnTo>
                <a:lnTo>
                  <a:pt x="255" y="10313"/>
                </a:lnTo>
                <a:lnTo>
                  <a:pt x="124" y="10429"/>
                </a:lnTo>
                <a:lnTo>
                  <a:pt x="193" y="10539"/>
                </a:lnTo>
                <a:lnTo>
                  <a:pt x="0" y="10649"/>
                </a:lnTo>
                <a:lnTo>
                  <a:pt x="255" y="10766"/>
                </a:lnTo>
                <a:lnTo>
                  <a:pt x="152" y="10876"/>
                </a:lnTo>
                <a:lnTo>
                  <a:pt x="103" y="11013"/>
                </a:lnTo>
                <a:lnTo>
                  <a:pt x="103" y="11013"/>
                </a:lnTo>
                <a:lnTo>
                  <a:pt x="241" y="10931"/>
                </a:lnTo>
                <a:lnTo>
                  <a:pt x="357" y="10931"/>
                </a:lnTo>
                <a:lnTo>
                  <a:pt x="467" y="10883"/>
                </a:lnTo>
                <a:lnTo>
                  <a:pt x="584" y="11013"/>
                </a:lnTo>
                <a:lnTo>
                  <a:pt x="694" y="10883"/>
                </a:lnTo>
                <a:lnTo>
                  <a:pt x="811" y="11095"/>
                </a:lnTo>
                <a:lnTo>
                  <a:pt x="920" y="10944"/>
                </a:lnTo>
                <a:lnTo>
                  <a:pt x="1037" y="11116"/>
                </a:lnTo>
                <a:lnTo>
                  <a:pt x="1147" y="11095"/>
                </a:lnTo>
                <a:lnTo>
                  <a:pt x="1264" y="10951"/>
                </a:lnTo>
                <a:lnTo>
                  <a:pt x="1374" y="11047"/>
                </a:lnTo>
                <a:lnTo>
                  <a:pt x="1490" y="10869"/>
                </a:lnTo>
                <a:lnTo>
                  <a:pt x="1600" y="11013"/>
                </a:lnTo>
                <a:lnTo>
                  <a:pt x="1717" y="11047"/>
                </a:lnTo>
                <a:lnTo>
                  <a:pt x="1827" y="10951"/>
                </a:lnTo>
                <a:lnTo>
                  <a:pt x="1943" y="11013"/>
                </a:lnTo>
                <a:lnTo>
                  <a:pt x="2053" y="10903"/>
                </a:lnTo>
                <a:lnTo>
                  <a:pt x="2170" y="10862"/>
                </a:lnTo>
                <a:lnTo>
                  <a:pt x="2280" y="10903"/>
                </a:lnTo>
                <a:lnTo>
                  <a:pt x="2397" y="11102"/>
                </a:lnTo>
                <a:lnTo>
                  <a:pt x="2506" y="10924"/>
                </a:lnTo>
                <a:lnTo>
                  <a:pt x="2616" y="10931"/>
                </a:lnTo>
                <a:lnTo>
                  <a:pt x="2733" y="10917"/>
                </a:lnTo>
                <a:lnTo>
                  <a:pt x="2843" y="11075"/>
                </a:lnTo>
                <a:lnTo>
                  <a:pt x="2959" y="10958"/>
                </a:lnTo>
                <a:lnTo>
                  <a:pt x="3069" y="11082"/>
                </a:lnTo>
                <a:lnTo>
                  <a:pt x="3186" y="10985"/>
                </a:lnTo>
                <a:lnTo>
                  <a:pt x="3296" y="11068"/>
                </a:lnTo>
                <a:lnTo>
                  <a:pt x="3413" y="10876"/>
                </a:lnTo>
                <a:lnTo>
                  <a:pt x="3522" y="10883"/>
                </a:lnTo>
                <a:lnTo>
                  <a:pt x="3632" y="10972"/>
                </a:lnTo>
                <a:lnTo>
                  <a:pt x="3749" y="11054"/>
                </a:lnTo>
                <a:lnTo>
                  <a:pt x="3859" y="10937"/>
                </a:lnTo>
                <a:lnTo>
                  <a:pt x="3976" y="11082"/>
                </a:lnTo>
                <a:lnTo>
                  <a:pt x="4085" y="10896"/>
                </a:lnTo>
                <a:lnTo>
                  <a:pt x="4195" y="11082"/>
                </a:lnTo>
                <a:lnTo>
                  <a:pt x="4312" y="10972"/>
                </a:lnTo>
                <a:lnTo>
                  <a:pt x="4422" y="11095"/>
                </a:lnTo>
                <a:lnTo>
                  <a:pt x="4539" y="10910"/>
                </a:lnTo>
                <a:lnTo>
                  <a:pt x="4648" y="10869"/>
                </a:lnTo>
                <a:lnTo>
                  <a:pt x="4765" y="11034"/>
                </a:lnTo>
                <a:lnTo>
                  <a:pt x="4875" y="10999"/>
                </a:lnTo>
                <a:lnTo>
                  <a:pt x="4985" y="11116"/>
                </a:lnTo>
                <a:lnTo>
                  <a:pt x="5101" y="10910"/>
                </a:lnTo>
                <a:lnTo>
                  <a:pt x="5211" y="10992"/>
                </a:lnTo>
                <a:lnTo>
                  <a:pt x="5328" y="11034"/>
                </a:lnTo>
                <a:lnTo>
                  <a:pt x="5438" y="11047"/>
                </a:lnTo>
                <a:lnTo>
                  <a:pt x="5555" y="10999"/>
                </a:lnTo>
                <a:lnTo>
                  <a:pt x="5664" y="10910"/>
                </a:lnTo>
                <a:lnTo>
                  <a:pt x="5774" y="11082"/>
                </a:lnTo>
                <a:lnTo>
                  <a:pt x="5891" y="11047"/>
                </a:lnTo>
                <a:lnTo>
                  <a:pt x="6001" y="11054"/>
                </a:lnTo>
                <a:lnTo>
                  <a:pt x="6118" y="11006"/>
                </a:lnTo>
                <a:lnTo>
                  <a:pt x="6227" y="11116"/>
                </a:lnTo>
                <a:lnTo>
                  <a:pt x="6344" y="10992"/>
                </a:lnTo>
                <a:lnTo>
                  <a:pt x="6454" y="10992"/>
                </a:lnTo>
                <a:lnTo>
                  <a:pt x="6564" y="10958"/>
                </a:lnTo>
                <a:lnTo>
                  <a:pt x="6680" y="11020"/>
                </a:lnTo>
                <a:lnTo>
                  <a:pt x="6790" y="10869"/>
                </a:lnTo>
                <a:lnTo>
                  <a:pt x="6907" y="11061"/>
                </a:lnTo>
                <a:lnTo>
                  <a:pt x="7017" y="10979"/>
                </a:lnTo>
                <a:lnTo>
                  <a:pt x="7134" y="11020"/>
                </a:lnTo>
                <a:lnTo>
                  <a:pt x="7243" y="11034"/>
                </a:lnTo>
                <a:lnTo>
                  <a:pt x="7353" y="10917"/>
                </a:lnTo>
                <a:lnTo>
                  <a:pt x="7470" y="11047"/>
                </a:lnTo>
                <a:lnTo>
                  <a:pt x="7580" y="10999"/>
                </a:lnTo>
                <a:lnTo>
                  <a:pt x="7697" y="10917"/>
                </a:lnTo>
                <a:lnTo>
                  <a:pt x="7806" y="11082"/>
                </a:lnTo>
                <a:lnTo>
                  <a:pt x="7916" y="10972"/>
                </a:lnTo>
                <a:lnTo>
                  <a:pt x="8033" y="10931"/>
                </a:lnTo>
                <a:lnTo>
                  <a:pt x="8143" y="11027"/>
                </a:lnTo>
                <a:lnTo>
                  <a:pt x="8260" y="11006"/>
                </a:lnTo>
                <a:lnTo>
                  <a:pt x="8369" y="11082"/>
                </a:lnTo>
                <a:lnTo>
                  <a:pt x="8486" y="11102"/>
                </a:lnTo>
                <a:lnTo>
                  <a:pt x="8596" y="11068"/>
                </a:lnTo>
                <a:lnTo>
                  <a:pt x="8706" y="11040"/>
                </a:lnTo>
                <a:lnTo>
                  <a:pt x="8822" y="11034"/>
                </a:lnTo>
                <a:lnTo>
                  <a:pt x="8932" y="10883"/>
                </a:lnTo>
                <a:lnTo>
                  <a:pt x="9049" y="11061"/>
                </a:lnTo>
                <a:lnTo>
                  <a:pt x="9159" y="10862"/>
                </a:lnTo>
                <a:lnTo>
                  <a:pt x="9269" y="11109"/>
                </a:lnTo>
                <a:lnTo>
                  <a:pt x="9385" y="10896"/>
                </a:lnTo>
                <a:lnTo>
                  <a:pt x="9495" y="10924"/>
                </a:lnTo>
                <a:lnTo>
                  <a:pt x="9612" y="10985"/>
                </a:lnTo>
                <a:lnTo>
                  <a:pt x="9722" y="10985"/>
                </a:lnTo>
                <a:lnTo>
                  <a:pt x="9832" y="11061"/>
                </a:lnTo>
                <a:lnTo>
                  <a:pt x="9948" y="10917"/>
                </a:lnTo>
                <a:lnTo>
                  <a:pt x="10058" y="10924"/>
                </a:lnTo>
                <a:lnTo>
                  <a:pt x="10175" y="10896"/>
                </a:lnTo>
                <a:lnTo>
                  <a:pt x="10285" y="10944"/>
                </a:lnTo>
                <a:lnTo>
                  <a:pt x="10402" y="11082"/>
                </a:lnTo>
                <a:lnTo>
                  <a:pt x="10511" y="11088"/>
                </a:lnTo>
                <a:lnTo>
                  <a:pt x="10621" y="10869"/>
                </a:lnTo>
                <a:lnTo>
                  <a:pt x="10738" y="10979"/>
                </a:lnTo>
                <a:lnTo>
                  <a:pt x="10848" y="11047"/>
                </a:lnTo>
                <a:lnTo>
                  <a:pt x="10958" y="11013"/>
                </a:lnTo>
                <a:lnTo>
                  <a:pt x="11074" y="10883"/>
                </a:lnTo>
                <a:lnTo>
                  <a:pt x="11184" y="10903"/>
                </a:lnTo>
                <a:lnTo>
                  <a:pt x="11301" y="11054"/>
                </a:lnTo>
                <a:lnTo>
                  <a:pt x="11411" y="10999"/>
                </a:lnTo>
                <a:lnTo>
                  <a:pt x="11521" y="11054"/>
                </a:lnTo>
                <a:lnTo>
                  <a:pt x="11637" y="11109"/>
                </a:lnTo>
                <a:lnTo>
                  <a:pt x="11747" y="11068"/>
                </a:lnTo>
                <a:lnTo>
                  <a:pt x="11857" y="11047"/>
                </a:lnTo>
                <a:lnTo>
                  <a:pt x="11974" y="11061"/>
                </a:lnTo>
                <a:lnTo>
                  <a:pt x="12084" y="11102"/>
                </a:lnTo>
                <a:lnTo>
                  <a:pt x="12193" y="11109"/>
                </a:lnTo>
                <a:lnTo>
                  <a:pt x="12310" y="10979"/>
                </a:lnTo>
                <a:lnTo>
                  <a:pt x="12420" y="10972"/>
                </a:lnTo>
                <a:lnTo>
                  <a:pt x="12537" y="11088"/>
                </a:lnTo>
                <a:lnTo>
                  <a:pt x="12646" y="11109"/>
                </a:lnTo>
                <a:lnTo>
                  <a:pt x="12756" y="10972"/>
                </a:lnTo>
                <a:lnTo>
                  <a:pt x="12873" y="10931"/>
                </a:lnTo>
                <a:lnTo>
                  <a:pt x="12983" y="10999"/>
                </a:lnTo>
                <a:lnTo>
                  <a:pt x="13100" y="11054"/>
                </a:lnTo>
                <a:lnTo>
                  <a:pt x="13209" y="11061"/>
                </a:lnTo>
                <a:lnTo>
                  <a:pt x="13319" y="11047"/>
                </a:lnTo>
                <a:lnTo>
                  <a:pt x="13436" y="10917"/>
                </a:lnTo>
                <a:lnTo>
                  <a:pt x="13546" y="11088"/>
                </a:lnTo>
                <a:lnTo>
                  <a:pt x="13663" y="11020"/>
                </a:lnTo>
                <a:lnTo>
                  <a:pt x="13772" y="11047"/>
                </a:lnTo>
                <a:lnTo>
                  <a:pt x="13882" y="11040"/>
                </a:lnTo>
                <a:lnTo>
                  <a:pt x="13999" y="11102"/>
                </a:lnTo>
                <a:lnTo>
                  <a:pt x="14109" y="10917"/>
                </a:lnTo>
                <a:lnTo>
                  <a:pt x="14219" y="11027"/>
                </a:lnTo>
                <a:lnTo>
                  <a:pt x="14335" y="11013"/>
                </a:lnTo>
                <a:lnTo>
                  <a:pt x="14445" y="11095"/>
                </a:lnTo>
                <a:lnTo>
                  <a:pt x="14562" y="10917"/>
                </a:lnTo>
                <a:lnTo>
                  <a:pt x="14672" y="10985"/>
                </a:lnTo>
                <a:lnTo>
                  <a:pt x="14782" y="10910"/>
                </a:lnTo>
                <a:lnTo>
                  <a:pt x="14898" y="10951"/>
                </a:lnTo>
                <a:lnTo>
                  <a:pt x="15008" y="10931"/>
                </a:lnTo>
                <a:lnTo>
                  <a:pt x="15118" y="10903"/>
                </a:lnTo>
                <a:lnTo>
                  <a:pt x="15228" y="10903"/>
                </a:lnTo>
                <a:lnTo>
                  <a:pt x="15345" y="11020"/>
                </a:lnTo>
                <a:lnTo>
                  <a:pt x="15454" y="10985"/>
                </a:lnTo>
                <a:lnTo>
                  <a:pt x="15564" y="10931"/>
                </a:lnTo>
                <a:lnTo>
                  <a:pt x="15681" y="11006"/>
                </a:lnTo>
                <a:lnTo>
                  <a:pt x="15791" y="11006"/>
                </a:lnTo>
                <a:lnTo>
                  <a:pt x="15908" y="11082"/>
                </a:lnTo>
                <a:lnTo>
                  <a:pt x="16017" y="10903"/>
                </a:lnTo>
                <a:lnTo>
                  <a:pt x="16127" y="10903"/>
                </a:lnTo>
                <a:lnTo>
                  <a:pt x="16244" y="10999"/>
                </a:lnTo>
                <a:lnTo>
                  <a:pt x="16354" y="10903"/>
                </a:lnTo>
                <a:lnTo>
                  <a:pt x="16470" y="10985"/>
                </a:lnTo>
                <a:lnTo>
                  <a:pt x="16580" y="10944"/>
                </a:lnTo>
                <a:lnTo>
                  <a:pt x="16690" y="10999"/>
                </a:lnTo>
                <a:lnTo>
                  <a:pt x="16807" y="11047"/>
                </a:lnTo>
                <a:lnTo>
                  <a:pt x="16917" y="10876"/>
                </a:lnTo>
                <a:lnTo>
                  <a:pt x="17027" y="10876"/>
                </a:lnTo>
                <a:lnTo>
                  <a:pt x="17143" y="11075"/>
                </a:lnTo>
                <a:lnTo>
                  <a:pt x="17253" y="10876"/>
                </a:lnTo>
                <a:lnTo>
                  <a:pt x="17370" y="11054"/>
                </a:lnTo>
                <a:lnTo>
                  <a:pt x="17480" y="10876"/>
                </a:lnTo>
                <a:lnTo>
                  <a:pt x="17590" y="10992"/>
                </a:lnTo>
                <a:lnTo>
                  <a:pt x="17706" y="10958"/>
                </a:lnTo>
                <a:lnTo>
                  <a:pt x="17816" y="10896"/>
                </a:lnTo>
                <a:lnTo>
                  <a:pt x="17933" y="10896"/>
                </a:lnTo>
                <a:lnTo>
                  <a:pt x="18043" y="10958"/>
                </a:lnTo>
                <a:lnTo>
                  <a:pt x="18153" y="10972"/>
                </a:lnTo>
                <a:lnTo>
                  <a:pt x="18269" y="10999"/>
                </a:lnTo>
                <a:lnTo>
                  <a:pt x="18379" y="11068"/>
                </a:lnTo>
                <a:lnTo>
                  <a:pt x="18496" y="10869"/>
                </a:lnTo>
                <a:lnTo>
                  <a:pt x="18606" y="11075"/>
                </a:lnTo>
                <a:lnTo>
                  <a:pt x="18715" y="10979"/>
                </a:lnTo>
                <a:lnTo>
                  <a:pt x="18832" y="10903"/>
                </a:lnTo>
                <a:lnTo>
                  <a:pt x="18942" y="11061"/>
                </a:lnTo>
                <a:lnTo>
                  <a:pt x="19059" y="11054"/>
                </a:lnTo>
                <a:lnTo>
                  <a:pt x="19169" y="11034"/>
                </a:lnTo>
                <a:lnTo>
                  <a:pt x="19278" y="10985"/>
                </a:lnTo>
                <a:lnTo>
                  <a:pt x="19395" y="10876"/>
                </a:lnTo>
                <a:lnTo>
                  <a:pt x="19505" y="11013"/>
                </a:lnTo>
                <a:lnTo>
                  <a:pt x="19615" y="10924"/>
                </a:lnTo>
                <a:lnTo>
                  <a:pt x="19732" y="10903"/>
                </a:lnTo>
                <a:lnTo>
                  <a:pt x="19841" y="10979"/>
                </a:lnTo>
                <a:lnTo>
                  <a:pt x="19958" y="10979"/>
                </a:lnTo>
                <a:lnTo>
                  <a:pt x="20068" y="10972"/>
                </a:lnTo>
                <a:lnTo>
                  <a:pt x="20178" y="10992"/>
                </a:lnTo>
                <a:lnTo>
                  <a:pt x="20295" y="10910"/>
                </a:lnTo>
                <a:lnTo>
                  <a:pt x="20404" y="11047"/>
                </a:lnTo>
                <a:lnTo>
                  <a:pt x="20521" y="10931"/>
                </a:lnTo>
                <a:lnTo>
                  <a:pt x="20631" y="10903"/>
                </a:lnTo>
                <a:lnTo>
                  <a:pt x="20741" y="10889"/>
                </a:lnTo>
                <a:lnTo>
                  <a:pt x="20857" y="11102"/>
                </a:lnTo>
                <a:lnTo>
                  <a:pt x="20967" y="10951"/>
                </a:lnTo>
                <a:lnTo>
                  <a:pt x="21084" y="10965"/>
                </a:lnTo>
                <a:lnTo>
                  <a:pt x="21194" y="10889"/>
                </a:lnTo>
                <a:lnTo>
                  <a:pt x="21304" y="10937"/>
                </a:lnTo>
                <a:lnTo>
                  <a:pt x="21420" y="10979"/>
                </a:lnTo>
                <a:lnTo>
                  <a:pt x="21530" y="10979"/>
                </a:lnTo>
                <a:lnTo>
                  <a:pt x="21647" y="10876"/>
                </a:lnTo>
                <a:lnTo>
                  <a:pt x="21757" y="10972"/>
                </a:lnTo>
                <a:lnTo>
                  <a:pt x="21867" y="10944"/>
                </a:lnTo>
                <a:lnTo>
                  <a:pt x="21983" y="11054"/>
                </a:lnTo>
                <a:lnTo>
                  <a:pt x="22093" y="11109"/>
                </a:lnTo>
                <a:lnTo>
                  <a:pt x="22203" y="10951"/>
                </a:lnTo>
                <a:lnTo>
                  <a:pt x="22320" y="10958"/>
                </a:lnTo>
                <a:lnTo>
                  <a:pt x="22430" y="10979"/>
                </a:lnTo>
                <a:lnTo>
                  <a:pt x="22546" y="11054"/>
                </a:lnTo>
                <a:lnTo>
                  <a:pt x="22656" y="10958"/>
                </a:lnTo>
                <a:lnTo>
                  <a:pt x="22766" y="11095"/>
                </a:lnTo>
                <a:lnTo>
                  <a:pt x="22883" y="10862"/>
                </a:lnTo>
                <a:lnTo>
                  <a:pt x="22993" y="10876"/>
                </a:lnTo>
                <a:lnTo>
                  <a:pt x="23102" y="11068"/>
                </a:lnTo>
                <a:lnTo>
                  <a:pt x="23219" y="10889"/>
                </a:lnTo>
                <a:lnTo>
                  <a:pt x="23329" y="10917"/>
                </a:lnTo>
                <a:lnTo>
                  <a:pt x="23446" y="11013"/>
                </a:lnTo>
                <a:lnTo>
                  <a:pt x="23556" y="10992"/>
                </a:lnTo>
                <a:lnTo>
                  <a:pt x="23665" y="11006"/>
                </a:lnTo>
                <a:lnTo>
                  <a:pt x="23782" y="11034"/>
                </a:lnTo>
                <a:lnTo>
                  <a:pt x="23892" y="11013"/>
                </a:lnTo>
                <a:lnTo>
                  <a:pt x="24002" y="11047"/>
                </a:lnTo>
                <a:lnTo>
                  <a:pt x="24119" y="10910"/>
                </a:lnTo>
                <a:lnTo>
                  <a:pt x="24228" y="11013"/>
                </a:lnTo>
                <a:lnTo>
                  <a:pt x="24345" y="11027"/>
                </a:lnTo>
                <a:lnTo>
                  <a:pt x="24455" y="10992"/>
                </a:lnTo>
                <a:lnTo>
                  <a:pt x="24565" y="10903"/>
                </a:lnTo>
                <a:lnTo>
                  <a:pt x="24681" y="10972"/>
                </a:lnTo>
                <a:lnTo>
                  <a:pt x="24791" y="11006"/>
                </a:lnTo>
                <a:lnTo>
                  <a:pt x="24901" y="10937"/>
                </a:lnTo>
                <a:lnTo>
                  <a:pt x="25018" y="11006"/>
                </a:lnTo>
                <a:lnTo>
                  <a:pt x="25128" y="11109"/>
                </a:lnTo>
                <a:lnTo>
                  <a:pt x="25244" y="11013"/>
                </a:lnTo>
                <a:lnTo>
                  <a:pt x="25354" y="10951"/>
                </a:lnTo>
                <a:lnTo>
                  <a:pt x="25464" y="11006"/>
                </a:lnTo>
                <a:lnTo>
                  <a:pt x="25581" y="10992"/>
                </a:lnTo>
                <a:lnTo>
                  <a:pt x="25691" y="11034"/>
                </a:lnTo>
                <a:lnTo>
                  <a:pt x="25807" y="10972"/>
                </a:lnTo>
                <a:lnTo>
                  <a:pt x="25917" y="11054"/>
                </a:lnTo>
                <a:lnTo>
                  <a:pt x="26027" y="11034"/>
                </a:lnTo>
                <a:lnTo>
                  <a:pt x="26144" y="11068"/>
                </a:lnTo>
                <a:lnTo>
                  <a:pt x="26254" y="10869"/>
                </a:lnTo>
                <a:lnTo>
                  <a:pt x="26370" y="10965"/>
                </a:lnTo>
                <a:lnTo>
                  <a:pt x="26480" y="10896"/>
                </a:lnTo>
                <a:lnTo>
                  <a:pt x="26590" y="10992"/>
                </a:lnTo>
                <a:lnTo>
                  <a:pt x="26707" y="10883"/>
                </a:lnTo>
                <a:lnTo>
                  <a:pt x="26817" y="10917"/>
                </a:lnTo>
                <a:lnTo>
                  <a:pt x="26926" y="11095"/>
                </a:lnTo>
                <a:lnTo>
                  <a:pt x="27043" y="10985"/>
                </a:lnTo>
                <a:lnTo>
                  <a:pt x="27153" y="10958"/>
                </a:lnTo>
                <a:lnTo>
                  <a:pt x="27263" y="11061"/>
                </a:lnTo>
                <a:lnTo>
                  <a:pt x="27380" y="10889"/>
                </a:lnTo>
                <a:lnTo>
                  <a:pt x="27489" y="11082"/>
                </a:lnTo>
                <a:lnTo>
                  <a:pt x="27606" y="11109"/>
                </a:lnTo>
                <a:lnTo>
                  <a:pt x="27716" y="11020"/>
                </a:lnTo>
                <a:lnTo>
                  <a:pt x="27826" y="11006"/>
                </a:lnTo>
                <a:lnTo>
                  <a:pt x="27943" y="10876"/>
                </a:lnTo>
                <a:lnTo>
                  <a:pt x="28052" y="11116"/>
                </a:lnTo>
                <a:lnTo>
                  <a:pt x="28162" y="10958"/>
                </a:lnTo>
                <a:lnTo>
                  <a:pt x="28279" y="10965"/>
                </a:lnTo>
                <a:lnTo>
                  <a:pt x="28389" y="11102"/>
                </a:lnTo>
                <a:lnTo>
                  <a:pt x="28499" y="10896"/>
                </a:lnTo>
                <a:lnTo>
                  <a:pt x="28615" y="10958"/>
                </a:lnTo>
                <a:lnTo>
                  <a:pt x="28725" y="10944"/>
                </a:lnTo>
                <a:lnTo>
                  <a:pt x="28835" y="10985"/>
                </a:lnTo>
                <a:lnTo>
                  <a:pt x="28952" y="10910"/>
                </a:lnTo>
                <a:lnTo>
                  <a:pt x="29062" y="10979"/>
                </a:lnTo>
                <a:lnTo>
                  <a:pt x="29171" y="10910"/>
                </a:lnTo>
                <a:lnTo>
                  <a:pt x="29288" y="11102"/>
                </a:lnTo>
                <a:lnTo>
                  <a:pt x="29398" y="10883"/>
                </a:lnTo>
                <a:lnTo>
                  <a:pt x="29515" y="10992"/>
                </a:lnTo>
                <a:lnTo>
                  <a:pt x="29625" y="10999"/>
                </a:lnTo>
                <a:lnTo>
                  <a:pt x="29734" y="11116"/>
                </a:lnTo>
                <a:lnTo>
                  <a:pt x="29851" y="10958"/>
                </a:lnTo>
                <a:lnTo>
                  <a:pt x="29961" y="10883"/>
                </a:lnTo>
                <a:lnTo>
                  <a:pt x="30071" y="10999"/>
                </a:lnTo>
                <a:lnTo>
                  <a:pt x="30187" y="11047"/>
                </a:lnTo>
                <a:lnTo>
                  <a:pt x="30297" y="10958"/>
                </a:lnTo>
                <a:lnTo>
                  <a:pt x="30414" y="10883"/>
                </a:lnTo>
                <a:lnTo>
                  <a:pt x="30524" y="11095"/>
                </a:lnTo>
                <a:lnTo>
                  <a:pt x="30634" y="10992"/>
                </a:lnTo>
                <a:lnTo>
                  <a:pt x="30750" y="10862"/>
                </a:lnTo>
                <a:lnTo>
                  <a:pt x="30860" y="11006"/>
                </a:lnTo>
                <a:lnTo>
                  <a:pt x="30977" y="11061"/>
                </a:lnTo>
                <a:lnTo>
                  <a:pt x="31087" y="10979"/>
                </a:lnTo>
                <a:lnTo>
                  <a:pt x="31197" y="10903"/>
                </a:lnTo>
                <a:lnTo>
                  <a:pt x="31313" y="10972"/>
                </a:lnTo>
                <a:lnTo>
                  <a:pt x="31423" y="10972"/>
                </a:lnTo>
                <a:lnTo>
                  <a:pt x="31540" y="11061"/>
                </a:lnTo>
                <a:lnTo>
                  <a:pt x="31650" y="10965"/>
                </a:lnTo>
                <a:lnTo>
                  <a:pt x="31760" y="11047"/>
                </a:lnTo>
                <a:lnTo>
                  <a:pt x="31876" y="10951"/>
                </a:lnTo>
                <a:lnTo>
                  <a:pt x="31986" y="11020"/>
                </a:lnTo>
                <a:lnTo>
                  <a:pt x="32096" y="10862"/>
                </a:lnTo>
                <a:lnTo>
                  <a:pt x="32213" y="11116"/>
                </a:lnTo>
                <a:lnTo>
                  <a:pt x="32323" y="10931"/>
                </a:lnTo>
                <a:lnTo>
                  <a:pt x="32432" y="10862"/>
                </a:lnTo>
                <a:lnTo>
                  <a:pt x="32549" y="11102"/>
                </a:lnTo>
                <a:lnTo>
                  <a:pt x="32659" y="11040"/>
                </a:lnTo>
                <a:lnTo>
                  <a:pt x="32776" y="10999"/>
                </a:lnTo>
                <a:lnTo>
                  <a:pt x="32886" y="11075"/>
                </a:lnTo>
                <a:lnTo>
                  <a:pt x="32995" y="11027"/>
                </a:lnTo>
                <a:lnTo>
                  <a:pt x="33112" y="10979"/>
                </a:lnTo>
                <a:lnTo>
                  <a:pt x="33222" y="10883"/>
                </a:lnTo>
                <a:lnTo>
                  <a:pt x="33332" y="10889"/>
                </a:lnTo>
                <a:lnTo>
                  <a:pt x="33449" y="11102"/>
                </a:lnTo>
                <a:lnTo>
                  <a:pt x="33558" y="10985"/>
                </a:lnTo>
                <a:lnTo>
                  <a:pt x="33668" y="10992"/>
                </a:lnTo>
                <a:lnTo>
                  <a:pt x="33785" y="10896"/>
                </a:lnTo>
                <a:lnTo>
                  <a:pt x="33895" y="10869"/>
                </a:lnTo>
                <a:lnTo>
                  <a:pt x="34005" y="10924"/>
                </a:lnTo>
                <a:lnTo>
                  <a:pt x="34121" y="10883"/>
                </a:lnTo>
                <a:lnTo>
                  <a:pt x="34231" y="11075"/>
                </a:lnTo>
                <a:lnTo>
                  <a:pt x="34341" y="10951"/>
                </a:lnTo>
                <a:lnTo>
                  <a:pt x="34458" y="11095"/>
                </a:lnTo>
                <a:lnTo>
                  <a:pt x="34568" y="10917"/>
                </a:lnTo>
                <a:lnTo>
                  <a:pt x="34684" y="10883"/>
                </a:lnTo>
                <a:lnTo>
                  <a:pt x="34794" y="10951"/>
                </a:lnTo>
                <a:lnTo>
                  <a:pt x="34904" y="11013"/>
                </a:lnTo>
                <a:lnTo>
                  <a:pt x="35021" y="11040"/>
                </a:lnTo>
                <a:lnTo>
                  <a:pt x="35131" y="10869"/>
                </a:lnTo>
                <a:lnTo>
                  <a:pt x="35240" y="11061"/>
                </a:lnTo>
                <a:lnTo>
                  <a:pt x="35350" y="10985"/>
                </a:lnTo>
                <a:lnTo>
                  <a:pt x="35467" y="11088"/>
                </a:lnTo>
                <a:lnTo>
                  <a:pt x="35577" y="10931"/>
                </a:lnTo>
                <a:lnTo>
                  <a:pt x="35694" y="10979"/>
                </a:lnTo>
                <a:lnTo>
                  <a:pt x="35803" y="10958"/>
                </a:lnTo>
                <a:lnTo>
                  <a:pt x="35913" y="11047"/>
                </a:lnTo>
                <a:lnTo>
                  <a:pt x="36030" y="10896"/>
                </a:lnTo>
                <a:lnTo>
                  <a:pt x="36140" y="10958"/>
                </a:lnTo>
                <a:lnTo>
                  <a:pt x="36250" y="11013"/>
                </a:lnTo>
                <a:lnTo>
                  <a:pt x="36359" y="11109"/>
                </a:lnTo>
                <a:lnTo>
                  <a:pt x="36476" y="11047"/>
                </a:lnTo>
                <a:lnTo>
                  <a:pt x="36586" y="11102"/>
                </a:lnTo>
                <a:lnTo>
                  <a:pt x="36703" y="11013"/>
                </a:lnTo>
                <a:lnTo>
                  <a:pt x="36813" y="10944"/>
                </a:lnTo>
                <a:lnTo>
                  <a:pt x="36922" y="11061"/>
                </a:lnTo>
                <a:lnTo>
                  <a:pt x="37039" y="10903"/>
                </a:lnTo>
                <a:lnTo>
                  <a:pt x="37149" y="11020"/>
                </a:lnTo>
                <a:lnTo>
                  <a:pt x="37259" y="11109"/>
                </a:lnTo>
                <a:lnTo>
                  <a:pt x="37376" y="11006"/>
                </a:lnTo>
                <a:lnTo>
                  <a:pt x="37485" y="11075"/>
                </a:lnTo>
                <a:lnTo>
                  <a:pt x="37595" y="10910"/>
                </a:lnTo>
                <a:lnTo>
                  <a:pt x="37712" y="10972"/>
                </a:lnTo>
                <a:lnTo>
                  <a:pt x="37822" y="10944"/>
                </a:lnTo>
                <a:lnTo>
                  <a:pt x="37932" y="10896"/>
                </a:lnTo>
                <a:lnTo>
                  <a:pt x="38048" y="10951"/>
                </a:lnTo>
                <a:lnTo>
                  <a:pt x="38158" y="11040"/>
                </a:lnTo>
                <a:lnTo>
                  <a:pt x="38268" y="11047"/>
                </a:lnTo>
                <a:lnTo>
                  <a:pt x="38385" y="10883"/>
                </a:lnTo>
                <a:lnTo>
                  <a:pt x="38495" y="11116"/>
                </a:lnTo>
                <a:lnTo>
                  <a:pt x="38611" y="10876"/>
                </a:lnTo>
                <a:lnTo>
                  <a:pt x="38721" y="11068"/>
                </a:lnTo>
                <a:lnTo>
                  <a:pt x="38831" y="11116"/>
                </a:lnTo>
                <a:lnTo>
                  <a:pt x="38948" y="10972"/>
                </a:lnTo>
                <a:lnTo>
                  <a:pt x="39058" y="10931"/>
                </a:lnTo>
                <a:lnTo>
                  <a:pt x="39174" y="11075"/>
                </a:lnTo>
                <a:lnTo>
                  <a:pt x="39284" y="10985"/>
                </a:lnTo>
                <a:lnTo>
                  <a:pt x="39394" y="11027"/>
                </a:lnTo>
                <a:lnTo>
                  <a:pt x="39511" y="11068"/>
                </a:lnTo>
                <a:lnTo>
                  <a:pt x="39620" y="11054"/>
                </a:lnTo>
                <a:lnTo>
                  <a:pt x="39737" y="10931"/>
                </a:lnTo>
                <a:lnTo>
                  <a:pt x="39847" y="11095"/>
                </a:lnTo>
                <a:lnTo>
                  <a:pt x="39957" y="11006"/>
                </a:lnTo>
                <a:lnTo>
                  <a:pt x="40074" y="10924"/>
                </a:lnTo>
                <a:lnTo>
                  <a:pt x="40183" y="10896"/>
                </a:lnTo>
                <a:lnTo>
                  <a:pt x="40293" y="11075"/>
                </a:lnTo>
                <a:lnTo>
                  <a:pt x="40410" y="10999"/>
                </a:lnTo>
                <a:lnTo>
                  <a:pt x="40520" y="10965"/>
                </a:lnTo>
                <a:lnTo>
                  <a:pt x="40630" y="10958"/>
                </a:lnTo>
                <a:lnTo>
                  <a:pt x="40746" y="10869"/>
                </a:lnTo>
                <a:lnTo>
                  <a:pt x="40856" y="11006"/>
                </a:lnTo>
                <a:lnTo>
                  <a:pt x="40973" y="10889"/>
                </a:lnTo>
                <a:lnTo>
                  <a:pt x="41083" y="11109"/>
                </a:lnTo>
                <a:lnTo>
                  <a:pt x="41193" y="11013"/>
                </a:lnTo>
                <a:lnTo>
                  <a:pt x="41309" y="10896"/>
                </a:lnTo>
                <a:lnTo>
                  <a:pt x="41419" y="11054"/>
                </a:lnTo>
                <a:lnTo>
                  <a:pt x="41529" y="10889"/>
                </a:lnTo>
                <a:lnTo>
                  <a:pt x="41646" y="11109"/>
                </a:lnTo>
                <a:lnTo>
                  <a:pt x="41756" y="10903"/>
                </a:lnTo>
                <a:lnTo>
                  <a:pt x="41865" y="11027"/>
                </a:lnTo>
                <a:lnTo>
                  <a:pt x="41982" y="10931"/>
                </a:lnTo>
                <a:lnTo>
                  <a:pt x="42092" y="11020"/>
                </a:lnTo>
                <a:lnTo>
                  <a:pt x="42202" y="10937"/>
                </a:lnTo>
                <a:lnTo>
                  <a:pt x="42319" y="11082"/>
                </a:lnTo>
                <a:lnTo>
                  <a:pt x="42428" y="11082"/>
                </a:lnTo>
                <a:lnTo>
                  <a:pt x="42538" y="11088"/>
                </a:lnTo>
                <a:lnTo>
                  <a:pt x="42655" y="10979"/>
                </a:lnTo>
                <a:lnTo>
                  <a:pt x="42765" y="10992"/>
                </a:lnTo>
                <a:lnTo>
                  <a:pt x="42875" y="10972"/>
                </a:lnTo>
                <a:lnTo>
                  <a:pt x="42991" y="11082"/>
                </a:lnTo>
                <a:lnTo>
                  <a:pt x="43101" y="11054"/>
                </a:lnTo>
                <a:lnTo>
                  <a:pt x="43211" y="10965"/>
                </a:lnTo>
                <a:lnTo>
                  <a:pt x="43321" y="10931"/>
                </a:lnTo>
                <a:lnTo>
                  <a:pt x="43438" y="11116"/>
                </a:lnTo>
                <a:lnTo>
                  <a:pt x="43547" y="10876"/>
                </a:lnTo>
                <a:lnTo>
                  <a:pt x="43657" y="10937"/>
                </a:lnTo>
                <a:lnTo>
                  <a:pt x="43774" y="11095"/>
                </a:lnTo>
                <a:lnTo>
                  <a:pt x="43884" y="10903"/>
                </a:lnTo>
                <a:lnTo>
                  <a:pt x="43994" y="10896"/>
                </a:lnTo>
                <a:lnTo>
                  <a:pt x="44110" y="10896"/>
                </a:lnTo>
                <a:lnTo>
                  <a:pt x="44220" y="11082"/>
                </a:lnTo>
                <a:lnTo>
                  <a:pt x="44330" y="11061"/>
                </a:lnTo>
                <a:lnTo>
                  <a:pt x="44447" y="11006"/>
                </a:lnTo>
                <a:lnTo>
                  <a:pt x="44557" y="10889"/>
                </a:lnTo>
                <a:lnTo>
                  <a:pt x="44667" y="11116"/>
                </a:lnTo>
                <a:lnTo>
                  <a:pt x="44783" y="10862"/>
                </a:lnTo>
                <a:lnTo>
                  <a:pt x="44893" y="10985"/>
                </a:lnTo>
                <a:lnTo>
                  <a:pt x="45003" y="11006"/>
                </a:lnTo>
                <a:lnTo>
                  <a:pt x="45120" y="11082"/>
                </a:lnTo>
                <a:lnTo>
                  <a:pt x="45229" y="10937"/>
                </a:lnTo>
                <a:lnTo>
                  <a:pt x="45339" y="10889"/>
                </a:lnTo>
                <a:lnTo>
                  <a:pt x="45449" y="10972"/>
                </a:lnTo>
                <a:lnTo>
                  <a:pt x="45566" y="10903"/>
                </a:lnTo>
                <a:lnTo>
                  <a:pt x="45676" y="10979"/>
                </a:lnTo>
                <a:lnTo>
                  <a:pt x="45786" y="10979"/>
                </a:lnTo>
                <a:lnTo>
                  <a:pt x="45902" y="11068"/>
                </a:lnTo>
                <a:lnTo>
                  <a:pt x="46012" y="10876"/>
                </a:lnTo>
                <a:lnTo>
                  <a:pt x="46122" y="11034"/>
                </a:lnTo>
                <a:lnTo>
                  <a:pt x="46239" y="10876"/>
                </a:lnTo>
                <a:lnTo>
                  <a:pt x="46349" y="11068"/>
                </a:lnTo>
                <a:lnTo>
                  <a:pt x="46458" y="10889"/>
                </a:lnTo>
                <a:lnTo>
                  <a:pt x="46575" y="10910"/>
                </a:lnTo>
                <a:lnTo>
                  <a:pt x="46685" y="11109"/>
                </a:lnTo>
                <a:lnTo>
                  <a:pt x="46795" y="10992"/>
                </a:lnTo>
                <a:lnTo>
                  <a:pt x="46912" y="11102"/>
                </a:lnTo>
                <a:lnTo>
                  <a:pt x="47021" y="11040"/>
                </a:lnTo>
                <a:lnTo>
                  <a:pt x="47131" y="11075"/>
                </a:lnTo>
                <a:lnTo>
                  <a:pt x="47248" y="10876"/>
                </a:lnTo>
                <a:lnTo>
                  <a:pt x="47358" y="10917"/>
                </a:lnTo>
                <a:lnTo>
                  <a:pt x="47468" y="11020"/>
                </a:lnTo>
                <a:lnTo>
                  <a:pt x="47577" y="11034"/>
                </a:lnTo>
                <a:lnTo>
                  <a:pt x="47694" y="11095"/>
                </a:lnTo>
                <a:lnTo>
                  <a:pt x="47804" y="11054"/>
                </a:lnTo>
                <a:lnTo>
                  <a:pt x="47914" y="10992"/>
                </a:lnTo>
                <a:lnTo>
                  <a:pt x="48031" y="11095"/>
                </a:lnTo>
                <a:lnTo>
                  <a:pt x="48140" y="10917"/>
                </a:lnTo>
                <a:lnTo>
                  <a:pt x="48250" y="11102"/>
                </a:lnTo>
                <a:lnTo>
                  <a:pt x="48367" y="10889"/>
                </a:lnTo>
                <a:lnTo>
                  <a:pt x="48477" y="11116"/>
                </a:lnTo>
                <a:lnTo>
                  <a:pt x="48587" y="10869"/>
                </a:lnTo>
                <a:lnTo>
                  <a:pt x="48703" y="11088"/>
                </a:lnTo>
                <a:lnTo>
                  <a:pt x="48813" y="10985"/>
                </a:lnTo>
                <a:lnTo>
                  <a:pt x="48923" y="11061"/>
                </a:lnTo>
                <a:lnTo>
                  <a:pt x="49040" y="11082"/>
                </a:lnTo>
                <a:lnTo>
                  <a:pt x="49150" y="10999"/>
                </a:lnTo>
                <a:lnTo>
                  <a:pt x="49259" y="11013"/>
                </a:lnTo>
                <a:lnTo>
                  <a:pt x="49376" y="11027"/>
                </a:lnTo>
                <a:lnTo>
                  <a:pt x="49486" y="11102"/>
                </a:lnTo>
                <a:lnTo>
                  <a:pt x="49596" y="10917"/>
                </a:lnTo>
                <a:lnTo>
                  <a:pt x="49713" y="10910"/>
                </a:lnTo>
                <a:lnTo>
                  <a:pt x="49822" y="10944"/>
                </a:lnTo>
                <a:lnTo>
                  <a:pt x="49939" y="10992"/>
                </a:lnTo>
                <a:lnTo>
                  <a:pt x="50049" y="11040"/>
                </a:lnTo>
                <a:lnTo>
                  <a:pt x="50159" y="11068"/>
                </a:lnTo>
                <a:lnTo>
                  <a:pt x="50276" y="11109"/>
                </a:lnTo>
                <a:lnTo>
                  <a:pt x="50385" y="10910"/>
                </a:lnTo>
                <a:lnTo>
                  <a:pt x="50495" y="11054"/>
                </a:lnTo>
                <a:lnTo>
                  <a:pt x="50612" y="10958"/>
                </a:lnTo>
                <a:lnTo>
                  <a:pt x="50722" y="11102"/>
                </a:lnTo>
                <a:lnTo>
                  <a:pt x="50832" y="10869"/>
                </a:lnTo>
                <a:lnTo>
                  <a:pt x="50948" y="10985"/>
                </a:lnTo>
                <a:lnTo>
                  <a:pt x="51058" y="10917"/>
                </a:lnTo>
                <a:lnTo>
                  <a:pt x="51175" y="11088"/>
                </a:lnTo>
                <a:lnTo>
                  <a:pt x="51285" y="10985"/>
                </a:lnTo>
                <a:lnTo>
                  <a:pt x="51395" y="10889"/>
                </a:lnTo>
                <a:lnTo>
                  <a:pt x="51511" y="10951"/>
                </a:lnTo>
                <a:lnTo>
                  <a:pt x="51621" y="10896"/>
                </a:lnTo>
                <a:lnTo>
                  <a:pt x="51731" y="10951"/>
                </a:lnTo>
                <a:lnTo>
                  <a:pt x="51848" y="10903"/>
                </a:lnTo>
                <a:lnTo>
                  <a:pt x="51958" y="11013"/>
                </a:lnTo>
                <a:lnTo>
                  <a:pt x="52067" y="10931"/>
                </a:lnTo>
                <a:lnTo>
                  <a:pt x="52184" y="10917"/>
                </a:lnTo>
                <a:lnTo>
                  <a:pt x="52294" y="11020"/>
                </a:lnTo>
                <a:lnTo>
                  <a:pt x="52411" y="10917"/>
                </a:lnTo>
                <a:lnTo>
                  <a:pt x="52521" y="10876"/>
                </a:lnTo>
                <a:lnTo>
                  <a:pt x="52630" y="10889"/>
                </a:lnTo>
                <a:lnTo>
                  <a:pt x="52747" y="10992"/>
                </a:lnTo>
                <a:lnTo>
                  <a:pt x="52857" y="10869"/>
                </a:lnTo>
                <a:lnTo>
                  <a:pt x="52967" y="10896"/>
                </a:lnTo>
                <a:lnTo>
                  <a:pt x="53083" y="10958"/>
                </a:lnTo>
                <a:lnTo>
                  <a:pt x="53193" y="11082"/>
                </a:lnTo>
                <a:lnTo>
                  <a:pt x="53303" y="10951"/>
                </a:lnTo>
                <a:lnTo>
                  <a:pt x="53420" y="10903"/>
                </a:lnTo>
                <a:lnTo>
                  <a:pt x="53530" y="11034"/>
                </a:lnTo>
                <a:lnTo>
                  <a:pt x="53640" y="11075"/>
                </a:lnTo>
                <a:lnTo>
                  <a:pt x="53756" y="11088"/>
                </a:lnTo>
                <a:lnTo>
                  <a:pt x="53866" y="10992"/>
                </a:lnTo>
                <a:lnTo>
                  <a:pt x="53976" y="10972"/>
                </a:lnTo>
                <a:lnTo>
                  <a:pt x="54086" y="10869"/>
                </a:lnTo>
                <a:lnTo>
                  <a:pt x="54203" y="11116"/>
                </a:lnTo>
                <a:lnTo>
                  <a:pt x="54312" y="10876"/>
                </a:lnTo>
                <a:lnTo>
                  <a:pt x="54422" y="11109"/>
                </a:lnTo>
                <a:lnTo>
                  <a:pt x="54539" y="11006"/>
                </a:lnTo>
                <a:lnTo>
                  <a:pt x="54649" y="10876"/>
                </a:lnTo>
                <a:lnTo>
                  <a:pt x="54759" y="11027"/>
                </a:lnTo>
                <a:lnTo>
                  <a:pt x="54875" y="10951"/>
                </a:lnTo>
                <a:lnTo>
                  <a:pt x="54985" y="11102"/>
                </a:lnTo>
                <a:lnTo>
                  <a:pt x="55095" y="10862"/>
                </a:lnTo>
                <a:lnTo>
                  <a:pt x="55212" y="10999"/>
                </a:lnTo>
                <a:lnTo>
                  <a:pt x="55322" y="11040"/>
                </a:lnTo>
                <a:lnTo>
                  <a:pt x="55431" y="10992"/>
                </a:lnTo>
                <a:lnTo>
                  <a:pt x="55541" y="10896"/>
                </a:lnTo>
                <a:lnTo>
                  <a:pt x="55658" y="10889"/>
                </a:lnTo>
                <a:lnTo>
                  <a:pt x="55768" y="11109"/>
                </a:lnTo>
                <a:lnTo>
                  <a:pt x="55878" y="10951"/>
                </a:lnTo>
                <a:lnTo>
                  <a:pt x="55994" y="11027"/>
                </a:lnTo>
                <a:lnTo>
                  <a:pt x="56104" y="10972"/>
                </a:lnTo>
                <a:lnTo>
                  <a:pt x="56214" y="11006"/>
                </a:lnTo>
                <a:lnTo>
                  <a:pt x="56331" y="11013"/>
                </a:lnTo>
                <a:lnTo>
                  <a:pt x="56441" y="11088"/>
                </a:lnTo>
                <a:lnTo>
                  <a:pt x="56550" y="10979"/>
                </a:lnTo>
                <a:lnTo>
                  <a:pt x="56660" y="10876"/>
                </a:lnTo>
                <a:lnTo>
                  <a:pt x="56777" y="10958"/>
                </a:lnTo>
                <a:lnTo>
                  <a:pt x="56887" y="11013"/>
                </a:lnTo>
                <a:lnTo>
                  <a:pt x="56997" y="10896"/>
                </a:lnTo>
                <a:lnTo>
                  <a:pt x="57113" y="11027"/>
                </a:lnTo>
                <a:lnTo>
                  <a:pt x="57223" y="10985"/>
                </a:lnTo>
                <a:lnTo>
                  <a:pt x="57333" y="11034"/>
                </a:lnTo>
                <a:lnTo>
                  <a:pt x="57443" y="10979"/>
                </a:lnTo>
                <a:lnTo>
                  <a:pt x="57560" y="11095"/>
                </a:lnTo>
                <a:lnTo>
                  <a:pt x="57670" y="10889"/>
                </a:lnTo>
                <a:lnTo>
                  <a:pt x="57779" y="11116"/>
                </a:lnTo>
                <a:lnTo>
                  <a:pt x="57896" y="11006"/>
                </a:lnTo>
                <a:lnTo>
                  <a:pt x="58006" y="11095"/>
                </a:lnTo>
                <a:lnTo>
                  <a:pt x="58116" y="11040"/>
                </a:lnTo>
                <a:lnTo>
                  <a:pt x="58226" y="10931"/>
                </a:lnTo>
                <a:lnTo>
                  <a:pt x="58342" y="11109"/>
                </a:lnTo>
                <a:lnTo>
                  <a:pt x="58452" y="11075"/>
                </a:lnTo>
                <a:lnTo>
                  <a:pt x="58562" y="10883"/>
                </a:lnTo>
                <a:lnTo>
                  <a:pt x="58672" y="11034"/>
                </a:lnTo>
                <a:lnTo>
                  <a:pt x="58789" y="11109"/>
                </a:lnTo>
                <a:lnTo>
                  <a:pt x="58898" y="11054"/>
                </a:lnTo>
                <a:lnTo>
                  <a:pt x="59008" y="10896"/>
                </a:lnTo>
                <a:lnTo>
                  <a:pt x="59125" y="10992"/>
                </a:lnTo>
                <a:lnTo>
                  <a:pt x="59235" y="10979"/>
                </a:lnTo>
                <a:lnTo>
                  <a:pt x="59345" y="11088"/>
                </a:lnTo>
                <a:lnTo>
                  <a:pt x="59461" y="10951"/>
                </a:lnTo>
                <a:lnTo>
                  <a:pt x="59571" y="10992"/>
                </a:lnTo>
                <a:lnTo>
                  <a:pt x="59681" y="10896"/>
                </a:lnTo>
                <a:lnTo>
                  <a:pt x="59798" y="11088"/>
                </a:lnTo>
                <a:lnTo>
                  <a:pt x="59908" y="11040"/>
                </a:lnTo>
                <a:lnTo>
                  <a:pt x="60017" y="10931"/>
                </a:lnTo>
                <a:lnTo>
                  <a:pt x="60134" y="10903"/>
                </a:lnTo>
                <a:lnTo>
                  <a:pt x="60244" y="11027"/>
                </a:lnTo>
                <a:lnTo>
                  <a:pt x="60354" y="10903"/>
                </a:lnTo>
                <a:lnTo>
                  <a:pt x="60471" y="11095"/>
                </a:lnTo>
                <a:lnTo>
                  <a:pt x="60580" y="10985"/>
                </a:lnTo>
                <a:lnTo>
                  <a:pt x="60697" y="10876"/>
                </a:lnTo>
                <a:lnTo>
                  <a:pt x="60807" y="10883"/>
                </a:lnTo>
                <a:lnTo>
                  <a:pt x="60917" y="10965"/>
                </a:lnTo>
                <a:lnTo>
                  <a:pt x="61034" y="11068"/>
                </a:lnTo>
                <a:lnTo>
                  <a:pt x="61143" y="10896"/>
                </a:lnTo>
                <a:lnTo>
                  <a:pt x="61253" y="10896"/>
                </a:lnTo>
                <a:lnTo>
                  <a:pt x="61370" y="10944"/>
                </a:lnTo>
                <a:lnTo>
                  <a:pt x="61480" y="10985"/>
                </a:lnTo>
                <a:lnTo>
                  <a:pt x="61590" y="10903"/>
                </a:lnTo>
                <a:lnTo>
                  <a:pt x="61706" y="10985"/>
                </a:lnTo>
                <a:lnTo>
                  <a:pt x="61816" y="11109"/>
                </a:lnTo>
                <a:lnTo>
                  <a:pt x="61926" y="10869"/>
                </a:lnTo>
                <a:lnTo>
                  <a:pt x="62043" y="11102"/>
                </a:lnTo>
                <a:lnTo>
                  <a:pt x="62153" y="10951"/>
                </a:lnTo>
                <a:lnTo>
                  <a:pt x="62262" y="10876"/>
                </a:lnTo>
                <a:lnTo>
                  <a:pt x="62379" y="11116"/>
                </a:lnTo>
                <a:lnTo>
                  <a:pt x="62489" y="10937"/>
                </a:lnTo>
                <a:lnTo>
                  <a:pt x="62599" y="11047"/>
                </a:lnTo>
                <a:lnTo>
                  <a:pt x="62716" y="10992"/>
                </a:lnTo>
                <a:lnTo>
                  <a:pt x="62825" y="10965"/>
                </a:lnTo>
                <a:lnTo>
                  <a:pt x="62935" y="10951"/>
                </a:lnTo>
                <a:lnTo>
                  <a:pt x="63052" y="11054"/>
                </a:lnTo>
                <a:lnTo>
                  <a:pt x="63162" y="10869"/>
                </a:lnTo>
                <a:lnTo>
                  <a:pt x="63272" y="11116"/>
                </a:lnTo>
                <a:lnTo>
                  <a:pt x="63388" y="10869"/>
                </a:lnTo>
                <a:lnTo>
                  <a:pt x="63498" y="10917"/>
                </a:lnTo>
                <a:lnTo>
                  <a:pt x="63608" y="10958"/>
                </a:lnTo>
                <a:lnTo>
                  <a:pt x="63725" y="10862"/>
                </a:lnTo>
                <a:lnTo>
                  <a:pt x="63835" y="11013"/>
                </a:lnTo>
                <a:lnTo>
                  <a:pt x="63951" y="10965"/>
                </a:lnTo>
                <a:lnTo>
                  <a:pt x="64061" y="11061"/>
                </a:lnTo>
                <a:lnTo>
                  <a:pt x="64171" y="10876"/>
                </a:lnTo>
                <a:lnTo>
                  <a:pt x="64288" y="11068"/>
                </a:lnTo>
                <a:lnTo>
                  <a:pt x="64398" y="10979"/>
                </a:lnTo>
                <a:lnTo>
                  <a:pt x="64507" y="10958"/>
                </a:lnTo>
                <a:lnTo>
                  <a:pt x="64624" y="11054"/>
                </a:lnTo>
                <a:lnTo>
                  <a:pt x="64734" y="10972"/>
                </a:lnTo>
                <a:lnTo>
                  <a:pt x="64844" y="10917"/>
                </a:lnTo>
                <a:lnTo>
                  <a:pt x="64961" y="10999"/>
                </a:lnTo>
                <a:lnTo>
                  <a:pt x="65070" y="10979"/>
                </a:lnTo>
                <a:lnTo>
                  <a:pt x="65180" y="10951"/>
                </a:lnTo>
                <a:lnTo>
                  <a:pt x="65297" y="11116"/>
                </a:lnTo>
                <a:lnTo>
                  <a:pt x="65407" y="10944"/>
                </a:lnTo>
                <a:lnTo>
                  <a:pt x="65517" y="10917"/>
                </a:lnTo>
                <a:lnTo>
                  <a:pt x="65633" y="11013"/>
                </a:lnTo>
                <a:lnTo>
                  <a:pt x="65743" y="10965"/>
                </a:lnTo>
                <a:lnTo>
                  <a:pt x="65853" y="10985"/>
                </a:lnTo>
                <a:lnTo>
                  <a:pt x="65970" y="11075"/>
                </a:lnTo>
                <a:lnTo>
                  <a:pt x="66052" y="10965"/>
                </a:lnTo>
                <a:lnTo>
                  <a:pt x="66011" y="10876"/>
                </a:lnTo>
                <a:lnTo>
                  <a:pt x="66176" y="10766"/>
                </a:lnTo>
                <a:lnTo>
                  <a:pt x="66011" y="10649"/>
                </a:lnTo>
                <a:lnTo>
                  <a:pt x="66086" y="10539"/>
                </a:lnTo>
                <a:lnTo>
                  <a:pt x="66100" y="10429"/>
                </a:lnTo>
                <a:lnTo>
                  <a:pt x="65949" y="10313"/>
                </a:lnTo>
                <a:lnTo>
                  <a:pt x="66073" y="10203"/>
                </a:lnTo>
                <a:lnTo>
                  <a:pt x="66025" y="10093"/>
                </a:lnTo>
                <a:lnTo>
                  <a:pt x="66183" y="9983"/>
                </a:lnTo>
                <a:lnTo>
                  <a:pt x="66045" y="9866"/>
                </a:lnTo>
                <a:lnTo>
                  <a:pt x="66196" y="9757"/>
                </a:lnTo>
                <a:lnTo>
                  <a:pt x="65990" y="9647"/>
                </a:lnTo>
                <a:lnTo>
                  <a:pt x="66018" y="9530"/>
                </a:lnTo>
                <a:lnTo>
                  <a:pt x="66018" y="9420"/>
                </a:lnTo>
                <a:lnTo>
                  <a:pt x="66059" y="9310"/>
                </a:lnTo>
                <a:lnTo>
                  <a:pt x="65970" y="9194"/>
                </a:lnTo>
                <a:lnTo>
                  <a:pt x="66155" y="9084"/>
                </a:lnTo>
                <a:lnTo>
                  <a:pt x="66189" y="8974"/>
                </a:lnTo>
                <a:lnTo>
                  <a:pt x="66114" y="8857"/>
                </a:lnTo>
                <a:lnTo>
                  <a:pt x="66162" y="8747"/>
                </a:lnTo>
                <a:lnTo>
                  <a:pt x="66032" y="8638"/>
                </a:lnTo>
                <a:lnTo>
                  <a:pt x="66121" y="8528"/>
                </a:lnTo>
                <a:lnTo>
                  <a:pt x="66162" y="8411"/>
                </a:lnTo>
                <a:lnTo>
                  <a:pt x="66032" y="8301"/>
                </a:lnTo>
                <a:lnTo>
                  <a:pt x="66121" y="8191"/>
                </a:lnTo>
                <a:lnTo>
                  <a:pt x="66100" y="8081"/>
                </a:lnTo>
                <a:lnTo>
                  <a:pt x="65956" y="7965"/>
                </a:lnTo>
                <a:lnTo>
                  <a:pt x="66052" y="7855"/>
                </a:lnTo>
                <a:lnTo>
                  <a:pt x="66176" y="7745"/>
                </a:lnTo>
                <a:lnTo>
                  <a:pt x="66135" y="7628"/>
                </a:lnTo>
                <a:lnTo>
                  <a:pt x="66032" y="7518"/>
                </a:lnTo>
                <a:lnTo>
                  <a:pt x="66018" y="7409"/>
                </a:lnTo>
                <a:lnTo>
                  <a:pt x="65983" y="7299"/>
                </a:lnTo>
                <a:lnTo>
                  <a:pt x="66080" y="7189"/>
                </a:lnTo>
                <a:lnTo>
                  <a:pt x="66045" y="7072"/>
                </a:lnTo>
                <a:lnTo>
                  <a:pt x="66059" y="6962"/>
                </a:lnTo>
                <a:lnTo>
                  <a:pt x="66148" y="6853"/>
                </a:lnTo>
                <a:lnTo>
                  <a:pt x="66141" y="6743"/>
                </a:lnTo>
                <a:lnTo>
                  <a:pt x="66148" y="6626"/>
                </a:lnTo>
                <a:lnTo>
                  <a:pt x="65977" y="6516"/>
                </a:lnTo>
                <a:lnTo>
                  <a:pt x="66169" y="6406"/>
                </a:lnTo>
                <a:lnTo>
                  <a:pt x="66073" y="6296"/>
                </a:lnTo>
                <a:lnTo>
                  <a:pt x="65970" y="6180"/>
                </a:lnTo>
                <a:lnTo>
                  <a:pt x="66045" y="6070"/>
                </a:lnTo>
                <a:lnTo>
                  <a:pt x="66148" y="5960"/>
                </a:lnTo>
                <a:lnTo>
                  <a:pt x="66183" y="5850"/>
                </a:lnTo>
                <a:lnTo>
                  <a:pt x="66141" y="5734"/>
                </a:lnTo>
                <a:lnTo>
                  <a:pt x="66038" y="5624"/>
                </a:lnTo>
                <a:lnTo>
                  <a:pt x="66148" y="5514"/>
                </a:lnTo>
                <a:lnTo>
                  <a:pt x="66059" y="5397"/>
                </a:lnTo>
                <a:lnTo>
                  <a:pt x="66196" y="5287"/>
                </a:lnTo>
                <a:lnTo>
                  <a:pt x="65997" y="5177"/>
                </a:lnTo>
                <a:lnTo>
                  <a:pt x="66045" y="5068"/>
                </a:lnTo>
                <a:lnTo>
                  <a:pt x="66025" y="4951"/>
                </a:lnTo>
                <a:lnTo>
                  <a:pt x="66093" y="4841"/>
                </a:lnTo>
                <a:lnTo>
                  <a:pt x="66038" y="4772"/>
                </a:lnTo>
                <a:lnTo>
                  <a:pt x="65963" y="4759"/>
                </a:lnTo>
                <a:lnTo>
                  <a:pt x="65860" y="4601"/>
                </a:lnTo>
                <a:lnTo>
                  <a:pt x="65729" y="4814"/>
                </a:lnTo>
                <a:lnTo>
                  <a:pt x="65633" y="4621"/>
                </a:lnTo>
                <a:lnTo>
                  <a:pt x="65510" y="4745"/>
                </a:lnTo>
                <a:lnTo>
                  <a:pt x="65393" y="4772"/>
                </a:lnTo>
                <a:lnTo>
                  <a:pt x="65276" y="4786"/>
                </a:lnTo>
                <a:lnTo>
                  <a:pt x="65180" y="4614"/>
                </a:lnTo>
                <a:lnTo>
                  <a:pt x="65057" y="4711"/>
                </a:lnTo>
                <a:lnTo>
                  <a:pt x="64947" y="4697"/>
                </a:lnTo>
                <a:lnTo>
                  <a:pt x="64837" y="4663"/>
                </a:lnTo>
                <a:lnTo>
                  <a:pt x="64734" y="4560"/>
                </a:lnTo>
                <a:lnTo>
                  <a:pt x="64610" y="4683"/>
                </a:lnTo>
                <a:lnTo>
                  <a:pt x="64494" y="4704"/>
                </a:lnTo>
                <a:lnTo>
                  <a:pt x="64391" y="4539"/>
                </a:lnTo>
                <a:lnTo>
                  <a:pt x="64274" y="4614"/>
                </a:lnTo>
                <a:lnTo>
                  <a:pt x="64171" y="4518"/>
                </a:lnTo>
                <a:lnTo>
                  <a:pt x="64061" y="4436"/>
                </a:lnTo>
                <a:lnTo>
                  <a:pt x="63944" y="4518"/>
                </a:lnTo>
                <a:lnTo>
                  <a:pt x="63814" y="4656"/>
                </a:lnTo>
                <a:lnTo>
                  <a:pt x="63725" y="4422"/>
                </a:lnTo>
                <a:lnTo>
                  <a:pt x="63608" y="4436"/>
                </a:lnTo>
                <a:lnTo>
                  <a:pt x="63498" y="4402"/>
                </a:lnTo>
                <a:lnTo>
                  <a:pt x="63375" y="4532"/>
                </a:lnTo>
                <a:lnTo>
                  <a:pt x="63265" y="4511"/>
                </a:lnTo>
                <a:lnTo>
                  <a:pt x="63148" y="4553"/>
                </a:lnTo>
                <a:lnTo>
                  <a:pt x="63038" y="4505"/>
                </a:lnTo>
                <a:lnTo>
                  <a:pt x="62922" y="4546"/>
                </a:lnTo>
                <a:lnTo>
                  <a:pt x="62812" y="4525"/>
                </a:lnTo>
                <a:lnTo>
                  <a:pt x="62702" y="4436"/>
                </a:lnTo>
                <a:lnTo>
                  <a:pt x="62585" y="4477"/>
                </a:lnTo>
                <a:lnTo>
                  <a:pt x="62482" y="4381"/>
                </a:lnTo>
                <a:lnTo>
                  <a:pt x="62365" y="4443"/>
                </a:lnTo>
                <a:lnTo>
                  <a:pt x="62262" y="4354"/>
                </a:lnTo>
                <a:lnTo>
                  <a:pt x="62139" y="4463"/>
                </a:lnTo>
                <a:lnTo>
                  <a:pt x="62043" y="4264"/>
                </a:lnTo>
                <a:lnTo>
                  <a:pt x="61933" y="4257"/>
                </a:lnTo>
                <a:lnTo>
                  <a:pt x="61809" y="4354"/>
                </a:lnTo>
                <a:lnTo>
                  <a:pt x="61686" y="4463"/>
                </a:lnTo>
                <a:lnTo>
                  <a:pt x="61583" y="4374"/>
                </a:lnTo>
                <a:lnTo>
                  <a:pt x="61480" y="4251"/>
                </a:lnTo>
                <a:lnTo>
                  <a:pt x="61370" y="4196"/>
                </a:lnTo>
                <a:lnTo>
                  <a:pt x="61260" y="4203"/>
                </a:lnTo>
                <a:lnTo>
                  <a:pt x="61143" y="4175"/>
                </a:lnTo>
                <a:lnTo>
                  <a:pt x="61027" y="4257"/>
                </a:lnTo>
                <a:lnTo>
                  <a:pt x="60910" y="4306"/>
                </a:lnTo>
                <a:lnTo>
                  <a:pt x="60800" y="4230"/>
                </a:lnTo>
                <a:lnTo>
                  <a:pt x="60677" y="4367"/>
                </a:lnTo>
                <a:lnTo>
                  <a:pt x="60574" y="4292"/>
                </a:lnTo>
                <a:lnTo>
                  <a:pt x="60450" y="4347"/>
                </a:lnTo>
                <a:lnTo>
                  <a:pt x="60361" y="4127"/>
                </a:lnTo>
                <a:lnTo>
                  <a:pt x="60244" y="4161"/>
                </a:lnTo>
                <a:lnTo>
                  <a:pt x="60127" y="4209"/>
                </a:lnTo>
                <a:lnTo>
                  <a:pt x="60017" y="4168"/>
                </a:lnTo>
                <a:lnTo>
                  <a:pt x="59901" y="4223"/>
                </a:lnTo>
                <a:lnTo>
                  <a:pt x="59784" y="4271"/>
                </a:lnTo>
                <a:lnTo>
                  <a:pt x="59667" y="4264"/>
                </a:lnTo>
                <a:lnTo>
                  <a:pt x="59571" y="4106"/>
                </a:lnTo>
                <a:lnTo>
                  <a:pt x="59455" y="4127"/>
                </a:lnTo>
                <a:lnTo>
                  <a:pt x="59331" y="4251"/>
                </a:lnTo>
                <a:lnTo>
                  <a:pt x="59228" y="4148"/>
                </a:lnTo>
                <a:lnTo>
                  <a:pt x="59125" y="4010"/>
                </a:lnTo>
                <a:lnTo>
                  <a:pt x="59001" y="4148"/>
                </a:lnTo>
                <a:lnTo>
                  <a:pt x="58885" y="4196"/>
                </a:lnTo>
                <a:lnTo>
                  <a:pt x="58775" y="4141"/>
                </a:lnTo>
                <a:lnTo>
                  <a:pt x="58658" y="4189"/>
                </a:lnTo>
                <a:lnTo>
                  <a:pt x="58555" y="4106"/>
                </a:lnTo>
                <a:lnTo>
                  <a:pt x="58466" y="3976"/>
                </a:lnTo>
                <a:lnTo>
                  <a:pt x="58315" y="4093"/>
                </a:lnTo>
                <a:lnTo>
                  <a:pt x="58219" y="4024"/>
                </a:lnTo>
                <a:lnTo>
                  <a:pt x="58109" y="4003"/>
                </a:lnTo>
                <a:lnTo>
                  <a:pt x="58027" y="3894"/>
                </a:lnTo>
                <a:lnTo>
                  <a:pt x="57910" y="3887"/>
                </a:lnTo>
                <a:lnTo>
                  <a:pt x="57821" y="3797"/>
                </a:lnTo>
                <a:lnTo>
                  <a:pt x="57738" y="3701"/>
                </a:lnTo>
                <a:lnTo>
                  <a:pt x="57594" y="3777"/>
                </a:lnTo>
                <a:lnTo>
                  <a:pt x="57505" y="3688"/>
                </a:lnTo>
                <a:lnTo>
                  <a:pt x="57388" y="3681"/>
                </a:lnTo>
                <a:lnTo>
                  <a:pt x="57306" y="3585"/>
                </a:lnTo>
                <a:lnTo>
                  <a:pt x="57189" y="3585"/>
                </a:lnTo>
                <a:lnTo>
                  <a:pt x="57038" y="3674"/>
                </a:lnTo>
                <a:lnTo>
                  <a:pt x="56935" y="3633"/>
                </a:lnTo>
                <a:lnTo>
                  <a:pt x="56859" y="3509"/>
                </a:lnTo>
                <a:lnTo>
                  <a:pt x="56777" y="3399"/>
                </a:lnTo>
                <a:lnTo>
                  <a:pt x="56633" y="3475"/>
                </a:lnTo>
                <a:lnTo>
                  <a:pt x="56537" y="3406"/>
                </a:lnTo>
                <a:lnTo>
                  <a:pt x="56420" y="3413"/>
                </a:lnTo>
                <a:lnTo>
                  <a:pt x="56283" y="3454"/>
                </a:lnTo>
                <a:lnTo>
                  <a:pt x="56248" y="3228"/>
                </a:lnTo>
                <a:lnTo>
                  <a:pt x="56104" y="3296"/>
                </a:lnTo>
                <a:lnTo>
                  <a:pt x="56029" y="3173"/>
                </a:lnTo>
                <a:lnTo>
                  <a:pt x="55878" y="3262"/>
                </a:lnTo>
                <a:lnTo>
                  <a:pt x="55823" y="3083"/>
                </a:lnTo>
                <a:lnTo>
                  <a:pt x="55720" y="3049"/>
                </a:lnTo>
                <a:lnTo>
                  <a:pt x="55596" y="3049"/>
                </a:lnTo>
                <a:lnTo>
                  <a:pt x="55507" y="2974"/>
                </a:lnTo>
                <a:lnTo>
                  <a:pt x="55356" y="3063"/>
                </a:lnTo>
                <a:lnTo>
                  <a:pt x="55267" y="2981"/>
                </a:lnTo>
                <a:lnTo>
                  <a:pt x="55184" y="2884"/>
                </a:lnTo>
                <a:lnTo>
                  <a:pt x="55040" y="2960"/>
                </a:lnTo>
                <a:lnTo>
                  <a:pt x="54944" y="2898"/>
                </a:lnTo>
                <a:lnTo>
                  <a:pt x="54848" y="2829"/>
                </a:lnTo>
                <a:lnTo>
                  <a:pt x="54724" y="2857"/>
                </a:lnTo>
                <a:lnTo>
                  <a:pt x="54662" y="2678"/>
                </a:lnTo>
                <a:lnTo>
                  <a:pt x="54518" y="2775"/>
                </a:lnTo>
                <a:lnTo>
                  <a:pt x="54408" y="2740"/>
                </a:lnTo>
                <a:lnTo>
                  <a:pt x="54319" y="2658"/>
                </a:lnTo>
                <a:lnTo>
                  <a:pt x="54203" y="2665"/>
                </a:lnTo>
                <a:lnTo>
                  <a:pt x="54154" y="2459"/>
                </a:lnTo>
                <a:lnTo>
                  <a:pt x="53969" y="2644"/>
                </a:lnTo>
                <a:lnTo>
                  <a:pt x="53935" y="2390"/>
                </a:lnTo>
                <a:lnTo>
                  <a:pt x="53818" y="2404"/>
                </a:lnTo>
                <a:lnTo>
                  <a:pt x="53729" y="2315"/>
                </a:lnTo>
                <a:lnTo>
                  <a:pt x="53585" y="2383"/>
                </a:lnTo>
                <a:lnTo>
                  <a:pt x="53454" y="2431"/>
                </a:lnTo>
                <a:lnTo>
                  <a:pt x="53372" y="2321"/>
                </a:lnTo>
                <a:lnTo>
                  <a:pt x="53235" y="2376"/>
                </a:lnTo>
                <a:lnTo>
                  <a:pt x="53132" y="2342"/>
                </a:lnTo>
                <a:lnTo>
                  <a:pt x="53063" y="2198"/>
                </a:lnTo>
                <a:lnTo>
                  <a:pt x="52953" y="2164"/>
                </a:lnTo>
                <a:lnTo>
                  <a:pt x="52857" y="2102"/>
                </a:lnTo>
                <a:lnTo>
                  <a:pt x="52754" y="2061"/>
                </a:lnTo>
                <a:lnTo>
                  <a:pt x="52658" y="2006"/>
                </a:lnTo>
                <a:lnTo>
                  <a:pt x="52527" y="2033"/>
                </a:lnTo>
                <a:lnTo>
                  <a:pt x="52445" y="1937"/>
                </a:lnTo>
                <a:lnTo>
                  <a:pt x="52335" y="1903"/>
                </a:lnTo>
                <a:lnTo>
                  <a:pt x="52239" y="1855"/>
                </a:lnTo>
                <a:lnTo>
                  <a:pt x="52136" y="1800"/>
                </a:lnTo>
                <a:lnTo>
                  <a:pt x="52026" y="1779"/>
                </a:lnTo>
                <a:lnTo>
                  <a:pt x="51875" y="1875"/>
                </a:lnTo>
                <a:lnTo>
                  <a:pt x="51793" y="1779"/>
                </a:lnTo>
                <a:lnTo>
                  <a:pt x="51704" y="1690"/>
                </a:lnTo>
                <a:lnTo>
                  <a:pt x="51580" y="1710"/>
                </a:lnTo>
                <a:lnTo>
                  <a:pt x="51470" y="1683"/>
                </a:lnTo>
                <a:lnTo>
                  <a:pt x="51388" y="1511"/>
                </a:lnTo>
                <a:lnTo>
                  <a:pt x="51250" y="1580"/>
                </a:lnTo>
                <a:lnTo>
                  <a:pt x="51141" y="1594"/>
                </a:lnTo>
                <a:lnTo>
                  <a:pt x="51024" y="1580"/>
                </a:lnTo>
                <a:lnTo>
                  <a:pt x="50914" y="1601"/>
                </a:lnTo>
                <a:lnTo>
                  <a:pt x="50804" y="1704"/>
                </a:lnTo>
                <a:lnTo>
                  <a:pt x="50694" y="1786"/>
                </a:lnTo>
                <a:lnTo>
                  <a:pt x="50571" y="1573"/>
                </a:lnTo>
                <a:lnTo>
                  <a:pt x="50461" y="1669"/>
                </a:lnTo>
                <a:lnTo>
                  <a:pt x="50351" y="1724"/>
                </a:lnTo>
                <a:lnTo>
                  <a:pt x="50234" y="1553"/>
                </a:lnTo>
                <a:lnTo>
                  <a:pt x="50124" y="1649"/>
                </a:lnTo>
                <a:lnTo>
                  <a:pt x="50008" y="1607"/>
                </a:lnTo>
                <a:lnTo>
                  <a:pt x="49898" y="1642"/>
                </a:lnTo>
                <a:lnTo>
                  <a:pt x="49788" y="1710"/>
                </a:lnTo>
                <a:lnTo>
                  <a:pt x="49671" y="1635"/>
                </a:lnTo>
                <a:lnTo>
                  <a:pt x="49562" y="1669"/>
                </a:lnTo>
                <a:lnTo>
                  <a:pt x="49445" y="1662"/>
                </a:lnTo>
                <a:lnTo>
                  <a:pt x="49335" y="1724"/>
                </a:lnTo>
                <a:lnTo>
                  <a:pt x="49225" y="1793"/>
                </a:lnTo>
                <a:lnTo>
                  <a:pt x="49115" y="1820"/>
                </a:lnTo>
                <a:lnTo>
                  <a:pt x="48999" y="1662"/>
                </a:lnTo>
                <a:lnTo>
                  <a:pt x="48882" y="1662"/>
                </a:lnTo>
                <a:lnTo>
                  <a:pt x="48779" y="1848"/>
                </a:lnTo>
                <a:lnTo>
                  <a:pt x="48662" y="1841"/>
                </a:lnTo>
                <a:lnTo>
                  <a:pt x="48545" y="1614"/>
                </a:lnTo>
                <a:lnTo>
                  <a:pt x="48429" y="1676"/>
                </a:lnTo>
                <a:lnTo>
                  <a:pt x="48319" y="1669"/>
                </a:lnTo>
                <a:lnTo>
                  <a:pt x="48209" y="1820"/>
                </a:lnTo>
                <a:lnTo>
                  <a:pt x="48092" y="1724"/>
                </a:lnTo>
                <a:lnTo>
                  <a:pt x="47983" y="1724"/>
                </a:lnTo>
                <a:lnTo>
                  <a:pt x="47873" y="1827"/>
                </a:lnTo>
                <a:lnTo>
                  <a:pt x="47763" y="1793"/>
                </a:lnTo>
                <a:lnTo>
                  <a:pt x="47646" y="1793"/>
                </a:lnTo>
                <a:lnTo>
                  <a:pt x="47536" y="1738"/>
                </a:lnTo>
                <a:lnTo>
                  <a:pt x="47426" y="1855"/>
                </a:lnTo>
                <a:lnTo>
                  <a:pt x="47317" y="1903"/>
                </a:lnTo>
                <a:lnTo>
                  <a:pt x="47200" y="1868"/>
                </a:lnTo>
                <a:lnTo>
                  <a:pt x="47090" y="1882"/>
                </a:lnTo>
                <a:lnTo>
                  <a:pt x="46973" y="1813"/>
                </a:lnTo>
                <a:lnTo>
                  <a:pt x="46857" y="1779"/>
                </a:lnTo>
                <a:lnTo>
                  <a:pt x="46747" y="1807"/>
                </a:lnTo>
                <a:lnTo>
                  <a:pt x="46630" y="1738"/>
                </a:lnTo>
                <a:lnTo>
                  <a:pt x="46520" y="1724"/>
                </a:lnTo>
                <a:lnTo>
                  <a:pt x="46410" y="1861"/>
                </a:lnTo>
                <a:lnTo>
                  <a:pt x="46300" y="1923"/>
                </a:lnTo>
                <a:lnTo>
                  <a:pt x="46184" y="1758"/>
                </a:lnTo>
                <a:lnTo>
                  <a:pt x="46074" y="1923"/>
                </a:lnTo>
                <a:lnTo>
                  <a:pt x="45957" y="1813"/>
                </a:lnTo>
                <a:lnTo>
                  <a:pt x="45847" y="1827"/>
                </a:lnTo>
                <a:lnTo>
                  <a:pt x="45738" y="1923"/>
                </a:lnTo>
                <a:lnTo>
                  <a:pt x="45621" y="1868"/>
                </a:lnTo>
                <a:lnTo>
                  <a:pt x="45511" y="1951"/>
                </a:lnTo>
                <a:lnTo>
                  <a:pt x="45401" y="1875"/>
                </a:lnTo>
                <a:lnTo>
                  <a:pt x="45291" y="1944"/>
                </a:lnTo>
                <a:lnTo>
                  <a:pt x="45175" y="1868"/>
                </a:lnTo>
                <a:lnTo>
                  <a:pt x="45058" y="1882"/>
                </a:lnTo>
                <a:lnTo>
                  <a:pt x="44941" y="1752"/>
                </a:lnTo>
                <a:lnTo>
                  <a:pt x="44838" y="1896"/>
                </a:lnTo>
                <a:lnTo>
                  <a:pt x="44721" y="1861"/>
                </a:lnTo>
                <a:lnTo>
                  <a:pt x="44612" y="1903"/>
                </a:lnTo>
                <a:lnTo>
                  <a:pt x="44495" y="1758"/>
                </a:lnTo>
                <a:lnTo>
                  <a:pt x="44385" y="1820"/>
                </a:lnTo>
                <a:lnTo>
                  <a:pt x="44275" y="1930"/>
                </a:lnTo>
                <a:lnTo>
                  <a:pt x="44158" y="1786"/>
                </a:lnTo>
                <a:lnTo>
                  <a:pt x="44049" y="2006"/>
                </a:lnTo>
                <a:lnTo>
                  <a:pt x="43939" y="1951"/>
                </a:lnTo>
                <a:lnTo>
                  <a:pt x="43822" y="1875"/>
                </a:lnTo>
                <a:lnTo>
                  <a:pt x="43705" y="1807"/>
                </a:lnTo>
                <a:lnTo>
                  <a:pt x="43602" y="1964"/>
                </a:lnTo>
                <a:lnTo>
                  <a:pt x="43486" y="1875"/>
                </a:lnTo>
                <a:lnTo>
                  <a:pt x="43369" y="1841"/>
                </a:lnTo>
                <a:lnTo>
                  <a:pt x="43259" y="1827"/>
                </a:lnTo>
                <a:lnTo>
                  <a:pt x="43142" y="1848"/>
                </a:lnTo>
                <a:lnTo>
                  <a:pt x="43039" y="1992"/>
                </a:lnTo>
                <a:lnTo>
                  <a:pt x="42923" y="1930"/>
                </a:lnTo>
                <a:lnTo>
                  <a:pt x="42806" y="1834"/>
                </a:lnTo>
                <a:lnTo>
                  <a:pt x="42703" y="2019"/>
                </a:lnTo>
                <a:lnTo>
                  <a:pt x="42586" y="1971"/>
                </a:lnTo>
                <a:lnTo>
                  <a:pt x="42476" y="1951"/>
                </a:lnTo>
                <a:lnTo>
                  <a:pt x="42367" y="2033"/>
                </a:lnTo>
                <a:lnTo>
                  <a:pt x="42250" y="1958"/>
                </a:lnTo>
                <a:lnTo>
                  <a:pt x="42140" y="2019"/>
                </a:lnTo>
                <a:lnTo>
                  <a:pt x="42023" y="1875"/>
                </a:lnTo>
                <a:lnTo>
                  <a:pt x="41914" y="2013"/>
                </a:lnTo>
                <a:lnTo>
                  <a:pt x="41797" y="1889"/>
                </a:lnTo>
                <a:lnTo>
                  <a:pt x="41694" y="2067"/>
                </a:lnTo>
                <a:lnTo>
                  <a:pt x="41577" y="2047"/>
                </a:lnTo>
                <a:lnTo>
                  <a:pt x="41467" y="2026"/>
                </a:lnTo>
                <a:lnTo>
                  <a:pt x="41351" y="1889"/>
                </a:lnTo>
                <a:lnTo>
                  <a:pt x="41241" y="2006"/>
                </a:lnTo>
                <a:lnTo>
                  <a:pt x="41124" y="1896"/>
                </a:lnTo>
                <a:lnTo>
                  <a:pt x="41014" y="1916"/>
                </a:lnTo>
                <a:lnTo>
                  <a:pt x="40897" y="1951"/>
                </a:lnTo>
                <a:lnTo>
                  <a:pt x="40788" y="1978"/>
                </a:lnTo>
                <a:lnTo>
                  <a:pt x="40678" y="1944"/>
                </a:lnTo>
                <a:lnTo>
                  <a:pt x="40561" y="1992"/>
                </a:lnTo>
                <a:lnTo>
                  <a:pt x="40451" y="2061"/>
                </a:lnTo>
                <a:lnTo>
                  <a:pt x="40341" y="2047"/>
                </a:lnTo>
                <a:lnTo>
                  <a:pt x="40232" y="2136"/>
                </a:lnTo>
                <a:lnTo>
                  <a:pt x="40115" y="1910"/>
                </a:lnTo>
                <a:lnTo>
                  <a:pt x="39998" y="1937"/>
                </a:lnTo>
                <a:lnTo>
                  <a:pt x="39888" y="1971"/>
                </a:lnTo>
                <a:lnTo>
                  <a:pt x="39778" y="2033"/>
                </a:lnTo>
                <a:lnTo>
                  <a:pt x="39669" y="1964"/>
                </a:lnTo>
                <a:lnTo>
                  <a:pt x="39559" y="2170"/>
                </a:lnTo>
                <a:lnTo>
                  <a:pt x="39442" y="1937"/>
                </a:lnTo>
                <a:lnTo>
                  <a:pt x="39332" y="2129"/>
                </a:lnTo>
                <a:lnTo>
                  <a:pt x="39215" y="1951"/>
                </a:lnTo>
                <a:lnTo>
                  <a:pt x="39112" y="2122"/>
                </a:lnTo>
                <a:lnTo>
                  <a:pt x="38996" y="2006"/>
                </a:lnTo>
                <a:lnTo>
                  <a:pt x="38879" y="2019"/>
                </a:lnTo>
                <a:lnTo>
                  <a:pt x="38769" y="1958"/>
                </a:lnTo>
                <a:lnTo>
                  <a:pt x="38659" y="2122"/>
                </a:lnTo>
                <a:lnTo>
                  <a:pt x="38549" y="2026"/>
                </a:lnTo>
                <a:lnTo>
                  <a:pt x="38426" y="2136"/>
                </a:lnTo>
                <a:lnTo>
                  <a:pt x="38323" y="2033"/>
                </a:lnTo>
                <a:lnTo>
                  <a:pt x="38199" y="2129"/>
                </a:lnTo>
                <a:lnTo>
                  <a:pt x="38110" y="1910"/>
                </a:lnTo>
                <a:lnTo>
                  <a:pt x="37980" y="2067"/>
                </a:lnTo>
                <a:lnTo>
                  <a:pt x="37863" y="2088"/>
                </a:lnTo>
                <a:lnTo>
                  <a:pt x="37753" y="2047"/>
                </a:lnTo>
                <a:lnTo>
                  <a:pt x="37664" y="1834"/>
                </a:lnTo>
                <a:lnTo>
                  <a:pt x="37533" y="1978"/>
                </a:lnTo>
                <a:lnTo>
                  <a:pt x="37424" y="1971"/>
                </a:lnTo>
                <a:lnTo>
                  <a:pt x="37314" y="1937"/>
                </a:lnTo>
                <a:lnTo>
                  <a:pt x="37190" y="2026"/>
                </a:lnTo>
                <a:lnTo>
                  <a:pt x="37080" y="1992"/>
                </a:lnTo>
                <a:lnTo>
                  <a:pt x="36970" y="1951"/>
                </a:lnTo>
                <a:lnTo>
                  <a:pt x="36854" y="1985"/>
                </a:lnTo>
                <a:lnTo>
                  <a:pt x="36771" y="1731"/>
                </a:lnTo>
                <a:lnTo>
                  <a:pt x="36648" y="1786"/>
                </a:lnTo>
                <a:lnTo>
                  <a:pt x="36517" y="1930"/>
                </a:lnTo>
                <a:lnTo>
                  <a:pt x="36435" y="1717"/>
                </a:lnTo>
                <a:lnTo>
                  <a:pt x="36311" y="1800"/>
                </a:lnTo>
                <a:lnTo>
                  <a:pt x="36202" y="1738"/>
                </a:lnTo>
                <a:lnTo>
                  <a:pt x="36085" y="1793"/>
                </a:lnTo>
                <a:lnTo>
                  <a:pt x="35961" y="1841"/>
                </a:lnTo>
                <a:lnTo>
                  <a:pt x="35865" y="1731"/>
                </a:lnTo>
                <a:lnTo>
                  <a:pt x="35748" y="1765"/>
                </a:lnTo>
                <a:lnTo>
                  <a:pt x="35652" y="1642"/>
                </a:lnTo>
                <a:lnTo>
                  <a:pt x="35522" y="1745"/>
                </a:lnTo>
                <a:lnTo>
                  <a:pt x="35433" y="1580"/>
                </a:lnTo>
                <a:lnTo>
                  <a:pt x="35295" y="1800"/>
                </a:lnTo>
                <a:lnTo>
                  <a:pt x="35206" y="1566"/>
                </a:lnTo>
                <a:lnTo>
                  <a:pt x="35069" y="1786"/>
                </a:lnTo>
                <a:lnTo>
                  <a:pt x="34973" y="1614"/>
                </a:lnTo>
                <a:lnTo>
                  <a:pt x="34877" y="1511"/>
                </a:lnTo>
                <a:lnTo>
                  <a:pt x="34753" y="1587"/>
                </a:lnTo>
                <a:lnTo>
                  <a:pt x="34629" y="1704"/>
                </a:lnTo>
                <a:lnTo>
                  <a:pt x="34526" y="1601"/>
                </a:lnTo>
                <a:lnTo>
                  <a:pt x="34423" y="1504"/>
                </a:lnTo>
                <a:lnTo>
                  <a:pt x="34307" y="1546"/>
                </a:lnTo>
                <a:lnTo>
                  <a:pt x="34197" y="1525"/>
                </a:lnTo>
                <a:lnTo>
                  <a:pt x="34080" y="1525"/>
                </a:lnTo>
                <a:lnTo>
                  <a:pt x="33970" y="1539"/>
                </a:lnTo>
                <a:lnTo>
                  <a:pt x="33847" y="1621"/>
                </a:lnTo>
                <a:lnTo>
                  <a:pt x="33751" y="1456"/>
                </a:lnTo>
                <a:lnTo>
                  <a:pt x="33641" y="1456"/>
                </a:lnTo>
                <a:lnTo>
                  <a:pt x="33524" y="1463"/>
                </a:lnTo>
                <a:lnTo>
                  <a:pt x="33407" y="1525"/>
                </a:lnTo>
                <a:lnTo>
                  <a:pt x="33291" y="1491"/>
                </a:lnTo>
                <a:lnTo>
                  <a:pt x="33188" y="1422"/>
                </a:lnTo>
                <a:lnTo>
                  <a:pt x="33085" y="1381"/>
                </a:lnTo>
                <a:lnTo>
                  <a:pt x="32961" y="1477"/>
                </a:lnTo>
                <a:lnTo>
                  <a:pt x="32844" y="1498"/>
                </a:lnTo>
                <a:lnTo>
                  <a:pt x="32755" y="1264"/>
                </a:lnTo>
                <a:lnTo>
                  <a:pt x="32645" y="1264"/>
                </a:lnTo>
                <a:lnTo>
                  <a:pt x="32522" y="1367"/>
                </a:lnTo>
                <a:lnTo>
                  <a:pt x="32412" y="1299"/>
                </a:lnTo>
                <a:lnTo>
                  <a:pt x="32295" y="1367"/>
                </a:lnTo>
                <a:lnTo>
                  <a:pt x="32185" y="1292"/>
                </a:lnTo>
                <a:lnTo>
                  <a:pt x="32069" y="1367"/>
                </a:lnTo>
                <a:lnTo>
                  <a:pt x="31959" y="1333"/>
                </a:lnTo>
                <a:lnTo>
                  <a:pt x="31842" y="1367"/>
                </a:lnTo>
                <a:lnTo>
                  <a:pt x="31739" y="1264"/>
                </a:lnTo>
                <a:lnTo>
                  <a:pt x="31636" y="1161"/>
                </a:lnTo>
                <a:lnTo>
                  <a:pt x="31526" y="1161"/>
                </a:lnTo>
                <a:lnTo>
                  <a:pt x="31416" y="1134"/>
                </a:lnTo>
                <a:lnTo>
                  <a:pt x="31307" y="1099"/>
                </a:lnTo>
                <a:lnTo>
                  <a:pt x="31190" y="1161"/>
                </a:lnTo>
                <a:lnTo>
                  <a:pt x="31073" y="1182"/>
                </a:lnTo>
                <a:lnTo>
                  <a:pt x="30970" y="1086"/>
                </a:lnTo>
                <a:lnTo>
                  <a:pt x="30860" y="1079"/>
                </a:lnTo>
                <a:lnTo>
                  <a:pt x="30730" y="1189"/>
                </a:lnTo>
                <a:lnTo>
                  <a:pt x="30613" y="1237"/>
                </a:lnTo>
                <a:lnTo>
                  <a:pt x="30503" y="1230"/>
                </a:lnTo>
                <a:lnTo>
                  <a:pt x="30407" y="1044"/>
                </a:lnTo>
                <a:lnTo>
                  <a:pt x="30284" y="1168"/>
                </a:lnTo>
                <a:lnTo>
                  <a:pt x="30181" y="1051"/>
                </a:lnTo>
                <a:lnTo>
                  <a:pt x="30057" y="1196"/>
                </a:lnTo>
                <a:lnTo>
                  <a:pt x="29961" y="1017"/>
                </a:lnTo>
                <a:lnTo>
                  <a:pt x="29858" y="969"/>
                </a:lnTo>
                <a:lnTo>
                  <a:pt x="29741" y="996"/>
                </a:lnTo>
                <a:lnTo>
                  <a:pt x="29611" y="1134"/>
                </a:lnTo>
                <a:lnTo>
                  <a:pt x="29501" y="1093"/>
                </a:lnTo>
                <a:lnTo>
                  <a:pt x="29405" y="983"/>
                </a:lnTo>
                <a:lnTo>
                  <a:pt x="29281" y="1079"/>
                </a:lnTo>
                <a:lnTo>
                  <a:pt x="29165" y="1086"/>
                </a:lnTo>
                <a:lnTo>
                  <a:pt x="29068" y="976"/>
                </a:lnTo>
                <a:lnTo>
                  <a:pt x="28952" y="990"/>
                </a:lnTo>
                <a:lnTo>
                  <a:pt x="28828" y="1044"/>
                </a:lnTo>
                <a:lnTo>
                  <a:pt x="28718" y="1044"/>
                </a:lnTo>
                <a:lnTo>
                  <a:pt x="28622" y="921"/>
                </a:lnTo>
                <a:lnTo>
                  <a:pt x="28499" y="1010"/>
                </a:lnTo>
                <a:lnTo>
                  <a:pt x="28409" y="790"/>
                </a:lnTo>
                <a:lnTo>
                  <a:pt x="28286" y="893"/>
                </a:lnTo>
                <a:lnTo>
                  <a:pt x="28176" y="866"/>
                </a:lnTo>
                <a:lnTo>
                  <a:pt x="28059" y="914"/>
                </a:lnTo>
                <a:lnTo>
                  <a:pt x="27949" y="859"/>
                </a:lnTo>
                <a:lnTo>
                  <a:pt x="27846" y="811"/>
                </a:lnTo>
                <a:lnTo>
                  <a:pt x="27743" y="715"/>
                </a:lnTo>
                <a:lnTo>
                  <a:pt x="27634" y="694"/>
                </a:lnTo>
                <a:lnTo>
                  <a:pt x="27517" y="701"/>
                </a:lnTo>
                <a:lnTo>
                  <a:pt x="27414" y="660"/>
                </a:lnTo>
                <a:lnTo>
                  <a:pt x="27297" y="687"/>
                </a:lnTo>
                <a:lnTo>
                  <a:pt x="27180" y="715"/>
                </a:lnTo>
                <a:lnTo>
                  <a:pt x="27050" y="866"/>
                </a:lnTo>
                <a:lnTo>
                  <a:pt x="26968" y="605"/>
                </a:lnTo>
                <a:lnTo>
                  <a:pt x="26851" y="619"/>
                </a:lnTo>
                <a:lnTo>
                  <a:pt x="26727" y="756"/>
                </a:lnTo>
                <a:lnTo>
                  <a:pt x="26617" y="722"/>
                </a:lnTo>
                <a:lnTo>
                  <a:pt x="26515" y="619"/>
                </a:lnTo>
                <a:lnTo>
                  <a:pt x="26405" y="591"/>
                </a:lnTo>
                <a:lnTo>
                  <a:pt x="26288" y="619"/>
                </a:lnTo>
                <a:lnTo>
                  <a:pt x="26185" y="571"/>
                </a:lnTo>
                <a:lnTo>
                  <a:pt x="26075" y="536"/>
                </a:lnTo>
                <a:lnTo>
                  <a:pt x="25952" y="619"/>
                </a:lnTo>
                <a:lnTo>
                  <a:pt x="25835" y="626"/>
                </a:lnTo>
                <a:lnTo>
                  <a:pt x="25725" y="633"/>
                </a:lnTo>
                <a:lnTo>
                  <a:pt x="25622" y="536"/>
                </a:lnTo>
                <a:lnTo>
                  <a:pt x="25519" y="454"/>
                </a:lnTo>
                <a:lnTo>
                  <a:pt x="25382" y="660"/>
                </a:lnTo>
                <a:lnTo>
                  <a:pt x="25279" y="571"/>
                </a:lnTo>
                <a:lnTo>
                  <a:pt x="25176" y="502"/>
                </a:lnTo>
                <a:lnTo>
                  <a:pt x="25066" y="502"/>
                </a:lnTo>
                <a:lnTo>
                  <a:pt x="24942" y="571"/>
                </a:lnTo>
                <a:lnTo>
                  <a:pt x="24833" y="530"/>
                </a:lnTo>
                <a:lnTo>
                  <a:pt x="24736" y="427"/>
                </a:lnTo>
                <a:lnTo>
                  <a:pt x="24627" y="358"/>
                </a:lnTo>
                <a:lnTo>
                  <a:pt x="24496" y="550"/>
                </a:lnTo>
                <a:lnTo>
                  <a:pt x="24400" y="420"/>
                </a:lnTo>
                <a:lnTo>
                  <a:pt x="24276" y="523"/>
                </a:lnTo>
                <a:lnTo>
                  <a:pt x="24173" y="440"/>
                </a:lnTo>
                <a:lnTo>
                  <a:pt x="24070" y="344"/>
                </a:lnTo>
                <a:lnTo>
                  <a:pt x="23947" y="461"/>
                </a:lnTo>
                <a:lnTo>
                  <a:pt x="23844" y="379"/>
                </a:lnTo>
                <a:lnTo>
                  <a:pt x="23734" y="330"/>
                </a:lnTo>
                <a:lnTo>
                  <a:pt x="23610" y="406"/>
                </a:lnTo>
                <a:lnTo>
                  <a:pt x="23514" y="276"/>
                </a:lnTo>
                <a:lnTo>
                  <a:pt x="23411" y="234"/>
                </a:lnTo>
                <a:lnTo>
                  <a:pt x="23281" y="344"/>
                </a:lnTo>
                <a:lnTo>
                  <a:pt x="23178" y="269"/>
                </a:lnTo>
                <a:lnTo>
                  <a:pt x="23068" y="248"/>
                </a:lnTo>
                <a:lnTo>
                  <a:pt x="22972" y="145"/>
                </a:lnTo>
                <a:lnTo>
                  <a:pt x="22842" y="276"/>
                </a:lnTo>
                <a:lnTo>
                  <a:pt x="22718" y="365"/>
                </a:lnTo>
                <a:lnTo>
                  <a:pt x="22622" y="221"/>
                </a:lnTo>
                <a:lnTo>
                  <a:pt x="22512" y="221"/>
                </a:lnTo>
                <a:lnTo>
                  <a:pt x="22388" y="186"/>
                </a:lnTo>
                <a:lnTo>
                  <a:pt x="22306" y="365"/>
                </a:lnTo>
                <a:lnTo>
                  <a:pt x="22169" y="221"/>
                </a:lnTo>
                <a:lnTo>
                  <a:pt x="22073" y="324"/>
                </a:lnTo>
                <a:lnTo>
                  <a:pt x="21956" y="317"/>
                </a:lnTo>
                <a:lnTo>
                  <a:pt x="21853" y="392"/>
                </a:lnTo>
                <a:lnTo>
                  <a:pt x="21722" y="324"/>
                </a:lnTo>
                <a:lnTo>
                  <a:pt x="21626" y="399"/>
                </a:lnTo>
                <a:lnTo>
                  <a:pt x="21510" y="406"/>
                </a:lnTo>
                <a:lnTo>
                  <a:pt x="21386" y="344"/>
                </a:lnTo>
                <a:lnTo>
                  <a:pt x="21269" y="337"/>
                </a:lnTo>
                <a:lnTo>
                  <a:pt x="21166" y="399"/>
                </a:lnTo>
                <a:lnTo>
                  <a:pt x="21077" y="543"/>
                </a:lnTo>
                <a:lnTo>
                  <a:pt x="20967" y="571"/>
                </a:lnTo>
                <a:lnTo>
                  <a:pt x="20844" y="536"/>
                </a:lnTo>
                <a:lnTo>
                  <a:pt x="20727" y="530"/>
                </a:lnTo>
                <a:lnTo>
                  <a:pt x="20631" y="605"/>
                </a:lnTo>
                <a:lnTo>
                  <a:pt x="20500" y="543"/>
                </a:lnTo>
                <a:lnTo>
                  <a:pt x="20391" y="536"/>
                </a:lnTo>
                <a:lnTo>
                  <a:pt x="20301" y="687"/>
                </a:lnTo>
                <a:lnTo>
                  <a:pt x="20164" y="550"/>
                </a:lnTo>
                <a:lnTo>
                  <a:pt x="20054" y="571"/>
                </a:lnTo>
                <a:lnTo>
                  <a:pt x="19965" y="736"/>
                </a:lnTo>
                <a:lnTo>
                  <a:pt x="19821" y="578"/>
                </a:lnTo>
                <a:lnTo>
                  <a:pt x="19711" y="591"/>
                </a:lnTo>
                <a:lnTo>
                  <a:pt x="19594" y="585"/>
                </a:lnTo>
                <a:lnTo>
                  <a:pt x="19484" y="598"/>
                </a:lnTo>
                <a:lnTo>
                  <a:pt x="19409" y="818"/>
                </a:lnTo>
                <a:lnTo>
                  <a:pt x="19265" y="653"/>
                </a:lnTo>
                <a:lnTo>
                  <a:pt x="19189" y="880"/>
                </a:lnTo>
                <a:lnTo>
                  <a:pt x="19066" y="845"/>
                </a:lnTo>
                <a:lnTo>
                  <a:pt x="18963" y="900"/>
                </a:lnTo>
                <a:lnTo>
                  <a:pt x="18853" y="907"/>
                </a:lnTo>
                <a:lnTo>
                  <a:pt x="18736" y="907"/>
                </a:lnTo>
                <a:lnTo>
                  <a:pt x="18633" y="948"/>
                </a:lnTo>
                <a:lnTo>
                  <a:pt x="18489" y="784"/>
                </a:lnTo>
                <a:lnTo>
                  <a:pt x="18379" y="790"/>
                </a:lnTo>
                <a:lnTo>
                  <a:pt x="18290" y="969"/>
                </a:lnTo>
                <a:lnTo>
                  <a:pt x="18180" y="996"/>
                </a:lnTo>
                <a:lnTo>
                  <a:pt x="18070" y="1010"/>
                </a:lnTo>
                <a:lnTo>
                  <a:pt x="17940" y="907"/>
                </a:lnTo>
                <a:lnTo>
                  <a:pt x="17823" y="880"/>
                </a:lnTo>
                <a:lnTo>
                  <a:pt x="17734" y="1038"/>
                </a:lnTo>
                <a:lnTo>
                  <a:pt x="17631" y="1120"/>
                </a:lnTo>
                <a:lnTo>
                  <a:pt x="17514" y="1086"/>
                </a:lnTo>
                <a:lnTo>
                  <a:pt x="17384" y="1010"/>
                </a:lnTo>
                <a:lnTo>
                  <a:pt x="17294" y="1154"/>
                </a:lnTo>
                <a:lnTo>
                  <a:pt x="17157" y="1003"/>
                </a:lnTo>
                <a:lnTo>
                  <a:pt x="17075" y="1196"/>
                </a:lnTo>
                <a:lnTo>
                  <a:pt x="16972" y="1250"/>
                </a:lnTo>
                <a:lnTo>
                  <a:pt x="16821" y="1058"/>
                </a:lnTo>
                <a:lnTo>
                  <a:pt x="16731" y="1182"/>
                </a:lnTo>
                <a:lnTo>
                  <a:pt x="16635" y="1285"/>
                </a:lnTo>
                <a:lnTo>
                  <a:pt x="16519" y="1299"/>
                </a:lnTo>
                <a:lnTo>
                  <a:pt x="16402" y="1271"/>
                </a:lnTo>
                <a:lnTo>
                  <a:pt x="16285" y="1244"/>
                </a:lnTo>
                <a:lnTo>
                  <a:pt x="16196" y="1388"/>
                </a:lnTo>
                <a:lnTo>
                  <a:pt x="16079" y="1374"/>
                </a:lnTo>
                <a:lnTo>
                  <a:pt x="15942" y="1244"/>
                </a:lnTo>
                <a:lnTo>
                  <a:pt x="15839" y="1340"/>
                </a:lnTo>
                <a:lnTo>
                  <a:pt x="15708" y="1216"/>
                </a:lnTo>
                <a:lnTo>
                  <a:pt x="15619" y="1353"/>
                </a:lnTo>
                <a:lnTo>
                  <a:pt x="15502" y="1367"/>
                </a:lnTo>
                <a:lnTo>
                  <a:pt x="15400" y="1429"/>
                </a:lnTo>
                <a:lnTo>
                  <a:pt x="15297" y="1491"/>
                </a:lnTo>
                <a:lnTo>
                  <a:pt x="15166" y="1388"/>
                </a:lnTo>
                <a:lnTo>
                  <a:pt x="15063" y="1463"/>
                </a:lnTo>
                <a:lnTo>
                  <a:pt x="14940" y="1408"/>
                </a:lnTo>
                <a:lnTo>
                  <a:pt x="14837" y="1477"/>
                </a:lnTo>
                <a:lnTo>
                  <a:pt x="14747" y="1587"/>
                </a:lnTo>
                <a:lnTo>
                  <a:pt x="14631" y="1614"/>
                </a:lnTo>
                <a:lnTo>
                  <a:pt x="14507" y="1532"/>
                </a:lnTo>
                <a:lnTo>
                  <a:pt x="14404" y="1621"/>
                </a:lnTo>
                <a:lnTo>
                  <a:pt x="14301" y="1649"/>
                </a:lnTo>
                <a:lnTo>
                  <a:pt x="14177" y="1539"/>
                </a:lnTo>
                <a:lnTo>
                  <a:pt x="14088" y="1498"/>
                </a:lnTo>
                <a:lnTo>
                  <a:pt x="13992" y="1422"/>
                </a:lnTo>
                <a:lnTo>
                  <a:pt x="13875" y="1408"/>
                </a:lnTo>
                <a:lnTo>
                  <a:pt x="13766" y="1381"/>
                </a:lnTo>
                <a:lnTo>
                  <a:pt x="13608" y="1525"/>
                </a:lnTo>
                <a:lnTo>
                  <a:pt x="13498" y="1491"/>
                </a:lnTo>
                <a:lnTo>
                  <a:pt x="13395" y="1463"/>
                </a:lnTo>
                <a:lnTo>
                  <a:pt x="13312" y="1333"/>
                </a:lnTo>
                <a:lnTo>
                  <a:pt x="13161" y="1443"/>
                </a:lnTo>
                <a:lnTo>
                  <a:pt x="13086" y="1305"/>
                </a:lnTo>
                <a:lnTo>
                  <a:pt x="12976" y="1271"/>
                </a:lnTo>
                <a:lnTo>
                  <a:pt x="12887" y="1175"/>
                </a:lnTo>
                <a:lnTo>
                  <a:pt x="12791" y="1106"/>
                </a:lnTo>
                <a:lnTo>
                  <a:pt x="12667" y="1141"/>
                </a:lnTo>
                <a:lnTo>
                  <a:pt x="12530" y="1202"/>
                </a:lnTo>
                <a:lnTo>
                  <a:pt x="12413" y="1202"/>
                </a:lnTo>
                <a:lnTo>
                  <a:pt x="12358" y="976"/>
                </a:lnTo>
                <a:lnTo>
                  <a:pt x="12255" y="928"/>
                </a:lnTo>
                <a:lnTo>
                  <a:pt x="12132" y="969"/>
                </a:lnTo>
                <a:lnTo>
                  <a:pt x="11981" y="1072"/>
                </a:lnTo>
                <a:lnTo>
                  <a:pt x="11871" y="1058"/>
                </a:lnTo>
                <a:lnTo>
                  <a:pt x="11768" y="1010"/>
                </a:lnTo>
                <a:lnTo>
                  <a:pt x="11672" y="942"/>
                </a:lnTo>
                <a:lnTo>
                  <a:pt x="11610" y="749"/>
                </a:lnTo>
                <a:lnTo>
                  <a:pt x="11459" y="852"/>
                </a:lnTo>
                <a:lnTo>
                  <a:pt x="11335" y="887"/>
                </a:lnTo>
                <a:lnTo>
                  <a:pt x="11253" y="756"/>
                </a:lnTo>
                <a:lnTo>
                  <a:pt x="11129" y="797"/>
                </a:lnTo>
                <a:lnTo>
                  <a:pt x="11061" y="619"/>
                </a:lnTo>
                <a:lnTo>
                  <a:pt x="10937" y="633"/>
                </a:lnTo>
                <a:lnTo>
                  <a:pt x="10800" y="722"/>
                </a:lnTo>
                <a:lnTo>
                  <a:pt x="10704" y="633"/>
                </a:lnTo>
                <a:lnTo>
                  <a:pt x="10580" y="674"/>
                </a:lnTo>
                <a:lnTo>
                  <a:pt x="10470" y="653"/>
                </a:lnTo>
                <a:lnTo>
                  <a:pt x="10381" y="550"/>
                </a:lnTo>
                <a:lnTo>
                  <a:pt x="10264" y="550"/>
                </a:lnTo>
                <a:lnTo>
                  <a:pt x="10168" y="475"/>
                </a:lnTo>
                <a:lnTo>
                  <a:pt x="10099" y="317"/>
                </a:lnTo>
                <a:lnTo>
                  <a:pt x="9983" y="310"/>
                </a:lnTo>
                <a:lnTo>
                  <a:pt x="9818" y="482"/>
                </a:lnTo>
                <a:lnTo>
                  <a:pt x="9722" y="420"/>
                </a:lnTo>
                <a:lnTo>
                  <a:pt x="9646" y="255"/>
                </a:lnTo>
                <a:lnTo>
                  <a:pt x="9495" y="385"/>
                </a:lnTo>
                <a:lnTo>
                  <a:pt x="9447" y="138"/>
                </a:lnTo>
                <a:lnTo>
                  <a:pt x="9289" y="282"/>
                </a:lnTo>
                <a:lnTo>
                  <a:pt x="9193" y="228"/>
                </a:lnTo>
                <a:lnTo>
                  <a:pt x="9083" y="193"/>
                </a:lnTo>
                <a:lnTo>
                  <a:pt x="90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6" name="Google Shape;446;p18"/>
          <p:cNvGrpSpPr/>
          <p:nvPr/>
        </p:nvGrpSpPr>
        <p:grpSpPr>
          <a:xfrm>
            <a:off x="-129115" y="3744265"/>
            <a:ext cx="9444074" cy="2562659"/>
            <a:chOff x="-129115" y="3744265"/>
            <a:chExt cx="9444074" cy="2562659"/>
          </a:xfrm>
        </p:grpSpPr>
        <p:sp>
          <p:nvSpPr>
            <p:cNvPr id="447" name="Google Shape;447;p18"/>
            <p:cNvSpPr/>
            <p:nvPr/>
          </p:nvSpPr>
          <p:spPr>
            <a:xfrm rot="304397">
              <a:off x="-70232" y="4153209"/>
              <a:ext cx="9326307" cy="1744772"/>
            </a:xfrm>
            <a:custGeom>
              <a:avLst/>
              <a:gdLst/>
              <a:ahLst/>
              <a:cxnLst/>
              <a:rect l="l" t="t" r="r" b="b"/>
              <a:pathLst>
                <a:path w="66203" h="14034" extrusionOk="0">
                  <a:moveTo>
                    <a:pt x="65276" y="1"/>
                  </a:moveTo>
                  <a:lnTo>
                    <a:pt x="65173" y="213"/>
                  </a:lnTo>
                  <a:lnTo>
                    <a:pt x="65063" y="227"/>
                  </a:lnTo>
                  <a:lnTo>
                    <a:pt x="64947" y="220"/>
                  </a:lnTo>
                  <a:lnTo>
                    <a:pt x="64823" y="21"/>
                  </a:lnTo>
                  <a:lnTo>
                    <a:pt x="64720" y="255"/>
                  </a:lnTo>
                  <a:lnTo>
                    <a:pt x="64610" y="241"/>
                  </a:lnTo>
                  <a:lnTo>
                    <a:pt x="64494" y="220"/>
                  </a:lnTo>
                  <a:lnTo>
                    <a:pt x="64377" y="124"/>
                  </a:lnTo>
                  <a:lnTo>
                    <a:pt x="64267" y="268"/>
                  </a:lnTo>
                  <a:lnTo>
                    <a:pt x="64143" y="62"/>
                  </a:lnTo>
                  <a:lnTo>
                    <a:pt x="64034" y="158"/>
                  </a:lnTo>
                  <a:lnTo>
                    <a:pt x="63924" y="165"/>
                  </a:lnTo>
                  <a:lnTo>
                    <a:pt x="63821" y="310"/>
                  </a:lnTo>
                  <a:lnTo>
                    <a:pt x="63697" y="145"/>
                  </a:lnTo>
                  <a:lnTo>
                    <a:pt x="63594" y="268"/>
                  </a:lnTo>
                  <a:lnTo>
                    <a:pt x="63471" y="186"/>
                  </a:lnTo>
                  <a:lnTo>
                    <a:pt x="63361" y="207"/>
                  </a:lnTo>
                  <a:lnTo>
                    <a:pt x="63244" y="152"/>
                  </a:lnTo>
                  <a:lnTo>
                    <a:pt x="63148" y="371"/>
                  </a:lnTo>
                  <a:lnTo>
                    <a:pt x="63031" y="316"/>
                  </a:lnTo>
                  <a:lnTo>
                    <a:pt x="62914" y="351"/>
                  </a:lnTo>
                  <a:lnTo>
                    <a:pt x="62805" y="392"/>
                  </a:lnTo>
                  <a:lnTo>
                    <a:pt x="62681" y="165"/>
                  </a:lnTo>
                  <a:lnTo>
                    <a:pt x="62578" y="344"/>
                  </a:lnTo>
                  <a:lnTo>
                    <a:pt x="62455" y="172"/>
                  </a:lnTo>
                  <a:lnTo>
                    <a:pt x="62345" y="172"/>
                  </a:lnTo>
                  <a:lnTo>
                    <a:pt x="62242" y="358"/>
                  </a:lnTo>
                  <a:lnTo>
                    <a:pt x="62125" y="364"/>
                  </a:lnTo>
                  <a:lnTo>
                    <a:pt x="62008" y="193"/>
                  </a:lnTo>
                  <a:lnTo>
                    <a:pt x="61898" y="330"/>
                  </a:lnTo>
                  <a:lnTo>
                    <a:pt x="61782" y="255"/>
                  </a:lnTo>
                  <a:lnTo>
                    <a:pt x="61679" y="447"/>
                  </a:lnTo>
                  <a:lnTo>
                    <a:pt x="61555" y="213"/>
                  </a:lnTo>
                  <a:lnTo>
                    <a:pt x="61445" y="227"/>
                  </a:lnTo>
                  <a:lnTo>
                    <a:pt x="61329" y="234"/>
                  </a:lnTo>
                  <a:lnTo>
                    <a:pt x="61226" y="385"/>
                  </a:lnTo>
                  <a:lnTo>
                    <a:pt x="61116" y="371"/>
                  </a:lnTo>
                  <a:lnTo>
                    <a:pt x="60992" y="261"/>
                  </a:lnTo>
                  <a:lnTo>
                    <a:pt x="60882" y="282"/>
                  </a:lnTo>
                  <a:lnTo>
                    <a:pt x="60779" y="454"/>
                  </a:lnTo>
                  <a:lnTo>
                    <a:pt x="60663" y="399"/>
                  </a:lnTo>
                  <a:lnTo>
                    <a:pt x="60553" y="426"/>
                  </a:lnTo>
                  <a:lnTo>
                    <a:pt x="60443" y="474"/>
                  </a:lnTo>
                  <a:lnTo>
                    <a:pt x="60319" y="364"/>
                  </a:lnTo>
                  <a:lnTo>
                    <a:pt x="60216" y="447"/>
                  </a:lnTo>
                  <a:lnTo>
                    <a:pt x="60100" y="413"/>
                  </a:lnTo>
                  <a:lnTo>
                    <a:pt x="59990" y="515"/>
                  </a:lnTo>
                  <a:lnTo>
                    <a:pt x="59880" y="502"/>
                  </a:lnTo>
                  <a:lnTo>
                    <a:pt x="59763" y="426"/>
                  </a:lnTo>
                  <a:lnTo>
                    <a:pt x="59647" y="467"/>
                  </a:lnTo>
                  <a:lnTo>
                    <a:pt x="59544" y="564"/>
                  </a:lnTo>
                  <a:lnTo>
                    <a:pt x="59427" y="529"/>
                  </a:lnTo>
                  <a:lnTo>
                    <a:pt x="59303" y="385"/>
                  </a:lnTo>
                  <a:lnTo>
                    <a:pt x="59200" y="488"/>
                  </a:lnTo>
                  <a:lnTo>
                    <a:pt x="59090" y="515"/>
                  </a:lnTo>
                  <a:lnTo>
                    <a:pt x="58974" y="488"/>
                  </a:lnTo>
                  <a:lnTo>
                    <a:pt x="58857" y="467"/>
                  </a:lnTo>
                  <a:lnTo>
                    <a:pt x="58747" y="461"/>
                  </a:lnTo>
                  <a:lnTo>
                    <a:pt x="58630" y="440"/>
                  </a:lnTo>
                  <a:lnTo>
                    <a:pt x="58521" y="488"/>
                  </a:lnTo>
                  <a:lnTo>
                    <a:pt x="58418" y="632"/>
                  </a:lnTo>
                  <a:lnTo>
                    <a:pt x="58301" y="591"/>
                  </a:lnTo>
                  <a:lnTo>
                    <a:pt x="58177" y="433"/>
                  </a:lnTo>
                  <a:lnTo>
                    <a:pt x="58074" y="550"/>
                  </a:lnTo>
                  <a:lnTo>
                    <a:pt x="57958" y="461"/>
                  </a:lnTo>
                  <a:lnTo>
                    <a:pt x="57841" y="447"/>
                  </a:lnTo>
                  <a:lnTo>
                    <a:pt x="57745" y="660"/>
                  </a:lnTo>
                  <a:lnTo>
                    <a:pt x="57621" y="536"/>
                  </a:lnTo>
                  <a:lnTo>
                    <a:pt x="57511" y="605"/>
                  </a:lnTo>
                  <a:lnTo>
                    <a:pt x="57395" y="474"/>
                  </a:lnTo>
                  <a:lnTo>
                    <a:pt x="57285" y="515"/>
                  </a:lnTo>
                  <a:lnTo>
                    <a:pt x="57175" y="639"/>
                  </a:lnTo>
                  <a:lnTo>
                    <a:pt x="57065" y="646"/>
                  </a:lnTo>
                  <a:lnTo>
                    <a:pt x="56948" y="591"/>
                  </a:lnTo>
                  <a:lnTo>
                    <a:pt x="56839" y="673"/>
                  </a:lnTo>
                  <a:lnTo>
                    <a:pt x="56729" y="735"/>
                  </a:lnTo>
                  <a:lnTo>
                    <a:pt x="56619" y="742"/>
                  </a:lnTo>
                  <a:lnTo>
                    <a:pt x="56502" y="660"/>
                  </a:lnTo>
                  <a:lnTo>
                    <a:pt x="56379" y="522"/>
                  </a:lnTo>
                  <a:lnTo>
                    <a:pt x="56276" y="653"/>
                  </a:lnTo>
                  <a:lnTo>
                    <a:pt x="56166" y="735"/>
                  </a:lnTo>
                  <a:lnTo>
                    <a:pt x="56056" y="721"/>
                  </a:lnTo>
                  <a:lnTo>
                    <a:pt x="55939" y="715"/>
                  </a:lnTo>
                  <a:lnTo>
                    <a:pt x="55823" y="605"/>
                  </a:lnTo>
                  <a:lnTo>
                    <a:pt x="55713" y="680"/>
                  </a:lnTo>
                  <a:lnTo>
                    <a:pt x="55596" y="591"/>
                  </a:lnTo>
                  <a:lnTo>
                    <a:pt x="55486" y="708"/>
                  </a:lnTo>
                  <a:lnTo>
                    <a:pt x="55376" y="694"/>
                  </a:lnTo>
                  <a:lnTo>
                    <a:pt x="55266" y="708"/>
                  </a:lnTo>
                  <a:lnTo>
                    <a:pt x="55150" y="653"/>
                  </a:lnTo>
                  <a:lnTo>
                    <a:pt x="55047" y="818"/>
                  </a:lnTo>
                  <a:lnTo>
                    <a:pt x="54923" y="721"/>
                  </a:lnTo>
                  <a:lnTo>
                    <a:pt x="54813" y="742"/>
                  </a:lnTo>
                  <a:lnTo>
                    <a:pt x="54704" y="715"/>
                  </a:lnTo>
                  <a:lnTo>
                    <a:pt x="54587" y="673"/>
                  </a:lnTo>
                  <a:lnTo>
                    <a:pt x="54470" y="653"/>
                  </a:lnTo>
                  <a:lnTo>
                    <a:pt x="54360" y="660"/>
                  </a:lnTo>
                  <a:lnTo>
                    <a:pt x="54250" y="701"/>
                  </a:lnTo>
                  <a:lnTo>
                    <a:pt x="54147" y="811"/>
                  </a:lnTo>
                  <a:lnTo>
                    <a:pt x="54031" y="770"/>
                  </a:lnTo>
                  <a:lnTo>
                    <a:pt x="53914" y="776"/>
                  </a:lnTo>
                  <a:lnTo>
                    <a:pt x="53804" y="811"/>
                  </a:lnTo>
                  <a:lnTo>
                    <a:pt x="53694" y="783"/>
                  </a:lnTo>
                  <a:lnTo>
                    <a:pt x="53584" y="907"/>
                  </a:lnTo>
                  <a:lnTo>
                    <a:pt x="53468" y="742"/>
                  </a:lnTo>
                  <a:lnTo>
                    <a:pt x="53365" y="948"/>
                  </a:lnTo>
                  <a:lnTo>
                    <a:pt x="53241" y="824"/>
                  </a:lnTo>
                  <a:lnTo>
                    <a:pt x="53131" y="852"/>
                  </a:lnTo>
                  <a:lnTo>
                    <a:pt x="53021" y="852"/>
                  </a:lnTo>
                  <a:lnTo>
                    <a:pt x="52898" y="763"/>
                  </a:lnTo>
                  <a:lnTo>
                    <a:pt x="52802" y="962"/>
                  </a:lnTo>
                  <a:lnTo>
                    <a:pt x="52671" y="824"/>
                  </a:lnTo>
                  <a:lnTo>
                    <a:pt x="52610" y="1024"/>
                  </a:lnTo>
                  <a:lnTo>
                    <a:pt x="52459" y="927"/>
                  </a:lnTo>
                  <a:lnTo>
                    <a:pt x="52376" y="1051"/>
                  </a:lnTo>
                  <a:lnTo>
                    <a:pt x="52287" y="1133"/>
                  </a:lnTo>
                  <a:lnTo>
                    <a:pt x="52108" y="948"/>
                  </a:lnTo>
                  <a:lnTo>
                    <a:pt x="52012" y="1030"/>
                  </a:lnTo>
                  <a:lnTo>
                    <a:pt x="51951" y="1209"/>
                  </a:lnTo>
                  <a:lnTo>
                    <a:pt x="51813" y="1161"/>
                  </a:lnTo>
                  <a:lnTo>
                    <a:pt x="51703" y="1195"/>
                  </a:lnTo>
                  <a:lnTo>
                    <a:pt x="51580" y="1175"/>
                  </a:lnTo>
                  <a:lnTo>
                    <a:pt x="51497" y="1298"/>
                  </a:lnTo>
                  <a:lnTo>
                    <a:pt x="51381" y="1305"/>
                  </a:lnTo>
                  <a:lnTo>
                    <a:pt x="51305" y="1442"/>
                  </a:lnTo>
                  <a:lnTo>
                    <a:pt x="51147" y="1332"/>
                  </a:lnTo>
                  <a:lnTo>
                    <a:pt x="51031" y="1332"/>
                  </a:lnTo>
                  <a:lnTo>
                    <a:pt x="50969" y="1511"/>
                  </a:lnTo>
                  <a:lnTo>
                    <a:pt x="50873" y="1580"/>
                  </a:lnTo>
                  <a:lnTo>
                    <a:pt x="50770" y="1641"/>
                  </a:lnTo>
                  <a:lnTo>
                    <a:pt x="50591" y="1456"/>
                  </a:lnTo>
                  <a:lnTo>
                    <a:pt x="50509" y="1566"/>
                  </a:lnTo>
                  <a:lnTo>
                    <a:pt x="50385" y="1566"/>
                  </a:lnTo>
                  <a:lnTo>
                    <a:pt x="50330" y="1758"/>
                  </a:lnTo>
                  <a:lnTo>
                    <a:pt x="50172" y="1648"/>
                  </a:lnTo>
                  <a:lnTo>
                    <a:pt x="50049" y="1641"/>
                  </a:lnTo>
                  <a:lnTo>
                    <a:pt x="49973" y="1765"/>
                  </a:lnTo>
                  <a:lnTo>
                    <a:pt x="49891" y="1889"/>
                  </a:lnTo>
                  <a:lnTo>
                    <a:pt x="49788" y="1923"/>
                  </a:lnTo>
                  <a:lnTo>
                    <a:pt x="49692" y="1998"/>
                  </a:lnTo>
                  <a:lnTo>
                    <a:pt x="49575" y="2012"/>
                  </a:lnTo>
                  <a:lnTo>
                    <a:pt x="49417" y="1902"/>
                  </a:lnTo>
                  <a:lnTo>
                    <a:pt x="49307" y="1875"/>
                  </a:lnTo>
                  <a:lnTo>
                    <a:pt x="49218" y="2067"/>
                  </a:lnTo>
                  <a:lnTo>
                    <a:pt x="49101" y="2040"/>
                  </a:lnTo>
                  <a:lnTo>
                    <a:pt x="48985" y="2067"/>
                  </a:lnTo>
                  <a:lnTo>
                    <a:pt x="48875" y="1950"/>
                  </a:lnTo>
                  <a:lnTo>
                    <a:pt x="48758" y="1943"/>
                  </a:lnTo>
                  <a:lnTo>
                    <a:pt x="48648" y="2122"/>
                  </a:lnTo>
                  <a:lnTo>
                    <a:pt x="48532" y="1923"/>
                  </a:lnTo>
                  <a:lnTo>
                    <a:pt x="48422" y="2012"/>
                  </a:lnTo>
                  <a:lnTo>
                    <a:pt x="48305" y="1943"/>
                  </a:lnTo>
                  <a:lnTo>
                    <a:pt x="48195" y="2081"/>
                  </a:lnTo>
                  <a:lnTo>
                    <a:pt x="48078" y="1882"/>
                  </a:lnTo>
                  <a:lnTo>
                    <a:pt x="47962" y="1889"/>
                  </a:lnTo>
                  <a:lnTo>
                    <a:pt x="47852" y="1998"/>
                  </a:lnTo>
                  <a:lnTo>
                    <a:pt x="47742" y="2115"/>
                  </a:lnTo>
                  <a:lnTo>
                    <a:pt x="47625" y="2129"/>
                  </a:lnTo>
                  <a:lnTo>
                    <a:pt x="47509" y="2033"/>
                  </a:lnTo>
                  <a:lnTo>
                    <a:pt x="47399" y="2019"/>
                  </a:lnTo>
                  <a:lnTo>
                    <a:pt x="47282" y="2101"/>
                  </a:lnTo>
                  <a:lnTo>
                    <a:pt x="47172" y="2095"/>
                  </a:lnTo>
                  <a:lnTo>
                    <a:pt x="47055" y="2005"/>
                  </a:lnTo>
                  <a:lnTo>
                    <a:pt x="46946" y="1909"/>
                  </a:lnTo>
                  <a:lnTo>
                    <a:pt x="46829" y="2095"/>
                  </a:lnTo>
                  <a:lnTo>
                    <a:pt x="46719" y="2143"/>
                  </a:lnTo>
                  <a:lnTo>
                    <a:pt x="46602" y="1950"/>
                  </a:lnTo>
                  <a:lnTo>
                    <a:pt x="46493" y="2136"/>
                  </a:lnTo>
                  <a:lnTo>
                    <a:pt x="46383" y="2122"/>
                  </a:lnTo>
                  <a:lnTo>
                    <a:pt x="46266" y="2053"/>
                  </a:lnTo>
                  <a:lnTo>
                    <a:pt x="46156" y="2149"/>
                  </a:lnTo>
                  <a:lnTo>
                    <a:pt x="46039" y="1950"/>
                  </a:lnTo>
                  <a:lnTo>
                    <a:pt x="45923" y="1916"/>
                  </a:lnTo>
                  <a:lnTo>
                    <a:pt x="45813" y="2060"/>
                  </a:lnTo>
                  <a:lnTo>
                    <a:pt x="45696" y="1916"/>
                  </a:lnTo>
                  <a:lnTo>
                    <a:pt x="45586" y="1978"/>
                  </a:lnTo>
                  <a:lnTo>
                    <a:pt x="45476" y="2081"/>
                  </a:lnTo>
                  <a:lnTo>
                    <a:pt x="45360" y="2088"/>
                  </a:lnTo>
                  <a:lnTo>
                    <a:pt x="45250" y="2081"/>
                  </a:lnTo>
                  <a:lnTo>
                    <a:pt x="45133" y="2067"/>
                  </a:lnTo>
                  <a:lnTo>
                    <a:pt x="45023" y="2115"/>
                  </a:lnTo>
                  <a:lnTo>
                    <a:pt x="44907" y="2053"/>
                  </a:lnTo>
                  <a:lnTo>
                    <a:pt x="44797" y="2053"/>
                  </a:lnTo>
                  <a:lnTo>
                    <a:pt x="44680" y="1971"/>
                  </a:lnTo>
                  <a:lnTo>
                    <a:pt x="44570" y="2156"/>
                  </a:lnTo>
                  <a:lnTo>
                    <a:pt x="44454" y="1971"/>
                  </a:lnTo>
                  <a:lnTo>
                    <a:pt x="44344" y="1930"/>
                  </a:lnTo>
                  <a:lnTo>
                    <a:pt x="44227" y="2060"/>
                  </a:lnTo>
                  <a:lnTo>
                    <a:pt x="44117" y="1916"/>
                  </a:lnTo>
                  <a:lnTo>
                    <a:pt x="44000" y="1998"/>
                  </a:lnTo>
                  <a:lnTo>
                    <a:pt x="43891" y="1930"/>
                  </a:lnTo>
                  <a:lnTo>
                    <a:pt x="43774" y="1978"/>
                  </a:lnTo>
                  <a:lnTo>
                    <a:pt x="43664" y="2033"/>
                  </a:lnTo>
                  <a:lnTo>
                    <a:pt x="43547" y="2012"/>
                  </a:lnTo>
                  <a:lnTo>
                    <a:pt x="43437" y="2053"/>
                  </a:lnTo>
                  <a:lnTo>
                    <a:pt x="43334" y="2115"/>
                  </a:lnTo>
                  <a:lnTo>
                    <a:pt x="43225" y="2129"/>
                  </a:lnTo>
                  <a:lnTo>
                    <a:pt x="43094" y="2067"/>
                  </a:lnTo>
                  <a:lnTo>
                    <a:pt x="43005" y="2177"/>
                  </a:lnTo>
                  <a:lnTo>
                    <a:pt x="42895" y="2225"/>
                  </a:lnTo>
                  <a:lnTo>
                    <a:pt x="42751" y="2088"/>
                  </a:lnTo>
                  <a:lnTo>
                    <a:pt x="42641" y="2101"/>
                  </a:lnTo>
                  <a:lnTo>
                    <a:pt x="42559" y="2266"/>
                  </a:lnTo>
                  <a:lnTo>
                    <a:pt x="42456" y="2307"/>
                  </a:lnTo>
                  <a:lnTo>
                    <a:pt x="42305" y="2156"/>
                  </a:lnTo>
                  <a:lnTo>
                    <a:pt x="42222" y="2300"/>
                  </a:lnTo>
                  <a:lnTo>
                    <a:pt x="42112" y="2321"/>
                  </a:lnTo>
                  <a:lnTo>
                    <a:pt x="41975" y="2232"/>
                  </a:lnTo>
                  <a:lnTo>
                    <a:pt x="41872" y="2300"/>
                  </a:lnTo>
                  <a:lnTo>
                    <a:pt x="41776" y="2376"/>
                  </a:lnTo>
                  <a:lnTo>
                    <a:pt x="41687" y="2506"/>
                  </a:lnTo>
                  <a:lnTo>
                    <a:pt x="41577" y="2541"/>
                  </a:lnTo>
                  <a:lnTo>
                    <a:pt x="41426" y="2349"/>
                  </a:lnTo>
                  <a:lnTo>
                    <a:pt x="41350" y="2534"/>
                  </a:lnTo>
                  <a:lnTo>
                    <a:pt x="41241" y="2589"/>
                  </a:lnTo>
                  <a:lnTo>
                    <a:pt x="41131" y="2589"/>
                  </a:lnTo>
                  <a:lnTo>
                    <a:pt x="41021" y="2616"/>
                  </a:lnTo>
                  <a:lnTo>
                    <a:pt x="40904" y="2630"/>
                  </a:lnTo>
                  <a:lnTo>
                    <a:pt x="40767" y="2520"/>
                  </a:lnTo>
                  <a:lnTo>
                    <a:pt x="40671" y="2609"/>
                  </a:lnTo>
                  <a:lnTo>
                    <a:pt x="40561" y="2637"/>
                  </a:lnTo>
                  <a:lnTo>
                    <a:pt x="40478" y="2788"/>
                  </a:lnTo>
                  <a:lnTo>
                    <a:pt x="40321" y="2582"/>
                  </a:lnTo>
                  <a:lnTo>
                    <a:pt x="40238" y="2733"/>
                  </a:lnTo>
                  <a:lnTo>
                    <a:pt x="40121" y="2726"/>
                  </a:lnTo>
                  <a:lnTo>
                    <a:pt x="40005" y="2719"/>
                  </a:lnTo>
                  <a:lnTo>
                    <a:pt x="39902" y="2767"/>
                  </a:lnTo>
                  <a:lnTo>
                    <a:pt x="39819" y="2918"/>
                  </a:lnTo>
                  <a:lnTo>
                    <a:pt x="39675" y="2781"/>
                  </a:lnTo>
                  <a:lnTo>
                    <a:pt x="39559" y="2781"/>
                  </a:lnTo>
                  <a:lnTo>
                    <a:pt x="39449" y="2795"/>
                  </a:lnTo>
                  <a:lnTo>
                    <a:pt x="39380" y="3021"/>
                  </a:lnTo>
                  <a:lnTo>
                    <a:pt x="39229" y="2857"/>
                  </a:lnTo>
                  <a:lnTo>
                    <a:pt x="39119" y="2884"/>
                  </a:lnTo>
                  <a:lnTo>
                    <a:pt x="39002" y="2877"/>
                  </a:lnTo>
                  <a:lnTo>
                    <a:pt x="38906" y="2973"/>
                  </a:lnTo>
                  <a:lnTo>
                    <a:pt x="38796" y="2994"/>
                  </a:lnTo>
                  <a:lnTo>
                    <a:pt x="38721" y="3152"/>
                  </a:lnTo>
                  <a:lnTo>
                    <a:pt x="38604" y="3179"/>
                  </a:lnTo>
                  <a:lnTo>
                    <a:pt x="38460" y="3028"/>
                  </a:lnTo>
                  <a:lnTo>
                    <a:pt x="38371" y="3152"/>
                  </a:lnTo>
                  <a:lnTo>
                    <a:pt x="38254" y="3083"/>
                  </a:lnTo>
                  <a:lnTo>
                    <a:pt x="38151" y="3083"/>
                  </a:lnTo>
                  <a:lnTo>
                    <a:pt x="38034" y="3090"/>
                  </a:lnTo>
                  <a:lnTo>
                    <a:pt x="37904" y="3179"/>
                  </a:lnTo>
                  <a:lnTo>
                    <a:pt x="37801" y="3090"/>
                  </a:lnTo>
                  <a:lnTo>
                    <a:pt x="37705" y="2987"/>
                  </a:lnTo>
                  <a:lnTo>
                    <a:pt x="37561" y="3166"/>
                  </a:lnTo>
                  <a:lnTo>
                    <a:pt x="37471" y="2966"/>
                  </a:lnTo>
                  <a:lnTo>
                    <a:pt x="37362" y="2966"/>
                  </a:lnTo>
                  <a:lnTo>
                    <a:pt x="37252" y="2932"/>
                  </a:lnTo>
                  <a:lnTo>
                    <a:pt x="37108" y="3104"/>
                  </a:lnTo>
                  <a:lnTo>
                    <a:pt x="37025" y="2877"/>
                  </a:lnTo>
                  <a:lnTo>
                    <a:pt x="36915" y="2843"/>
                  </a:lnTo>
                  <a:lnTo>
                    <a:pt x="36806" y="2829"/>
                  </a:lnTo>
                  <a:lnTo>
                    <a:pt x="36661" y="3035"/>
                  </a:lnTo>
                  <a:lnTo>
                    <a:pt x="36551" y="2966"/>
                  </a:lnTo>
                  <a:lnTo>
                    <a:pt x="36455" y="2870"/>
                  </a:lnTo>
                  <a:lnTo>
                    <a:pt x="36332" y="2932"/>
                  </a:lnTo>
                  <a:lnTo>
                    <a:pt x="36229" y="2850"/>
                  </a:lnTo>
                  <a:lnTo>
                    <a:pt x="36119" y="2815"/>
                  </a:lnTo>
                  <a:lnTo>
                    <a:pt x="36016" y="2719"/>
                  </a:lnTo>
                  <a:lnTo>
                    <a:pt x="35872" y="2891"/>
                  </a:lnTo>
                  <a:lnTo>
                    <a:pt x="35776" y="2774"/>
                  </a:lnTo>
                  <a:lnTo>
                    <a:pt x="35680" y="2664"/>
                  </a:lnTo>
                  <a:lnTo>
                    <a:pt x="35542" y="2815"/>
                  </a:lnTo>
                  <a:lnTo>
                    <a:pt x="35426" y="2822"/>
                  </a:lnTo>
                  <a:lnTo>
                    <a:pt x="35343" y="2623"/>
                  </a:lnTo>
                  <a:lnTo>
                    <a:pt x="35213" y="2657"/>
                  </a:lnTo>
                  <a:lnTo>
                    <a:pt x="35089" y="2637"/>
                  </a:lnTo>
                  <a:lnTo>
                    <a:pt x="35000" y="2781"/>
                  </a:lnTo>
                  <a:lnTo>
                    <a:pt x="34890" y="2802"/>
                  </a:lnTo>
                  <a:lnTo>
                    <a:pt x="34760" y="2733"/>
                  </a:lnTo>
                  <a:lnTo>
                    <a:pt x="34650" y="2760"/>
                  </a:lnTo>
                  <a:lnTo>
                    <a:pt x="34561" y="2891"/>
                  </a:lnTo>
                  <a:lnTo>
                    <a:pt x="34437" y="2843"/>
                  </a:lnTo>
                  <a:lnTo>
                    <a:pt x="34300" y="2706"/>
                  </a:lnTo>
                  <a:lnTo>
                    <a:pt x="34210" y="2877"/>
                  </a:lnTo>
                  <a:lnTo>
                    <a:pt x="34101" y="2877"/>
                  </a:lnTo>
                  <a:lnTo>
                    <a:pt x="34004" y="3001"/>
                  </a:lnTo>
                  <a:lnTo>
                    <a:pt x="33881" y="2925"/>
                  </a:lnTo>
                  <a:lnTo>
                    <a:pt x="33744" y="2802"/>
                  </a:lnTo>
                  <a:lnTo>
                    <a:pt x="33661" y="2980"/>
                  </a:lnTo>
                  <a:lnTo>
                    <a:pt x="33544" y="2960"/>
                  </a:lnTo>
                  <a:lnTo>
                    <a:pt x="33441" y="3049"/>
                  </a:lnTo>
                  <a:lnTo>
                    <a:pt x="33318" y="2987"/>
                  </a:lnTo>
                  <a:lnTo>
                    <a:pt x="33215" y="3049"/>
                  </a:lnTo>
                  <a:lnTo>
                    <a:pt x="33112" y="3117"/>
                  </a:lnTo>
                  <a:lnTo>
                    <a:pt x="32988" y="3056"/>
                  </a:lnTo>
                  <a:lnTo>
                    <a:pt x="32879" y="3097"/>
                  </a:lnTo>
                  <a:lnTo>
                    <a:pt x="32769" y="3138"/>
                  </a:lnTo>
                  <a:lnTo>
                    <a:pt x="32659" y="3159"/>
                  </a:lnTo>
                  <a:lnTo>
                    <a:pt x="32556" y="3214"/>
                  </a:lnTo>
                  <a:lnTo>
                    <a:pt x="32425" y="3124"/>
                  </a:lnTo>
                  <a:lnTo>
                    <a:pt x="32309" y="3069"/>
                  </a:lnTo>
                  <a:lnTo>
                    <a:pt x="32199" y="3111"/>
                  </a:lnTo>
                  <a:lnTo>
                    <a:pt x="32082" y="3104"/>
                  </a:lnTo>
                  <a:lnTo>
                    <a:pt x="32000" y="3289"/>
                  </a:lnTo>
                  <a:lnTo>
                    <a:pt x="31856" y="3104"/>
                  </a:lnTo>
                  <a:lnTo>
                    <a:pt x="31759" y="3227"/>
                  </a:lnTo>
                  <a:lnTo>
                    <a:pt x="31670" y="3358"/>
                  </a:lnTo>
                  <a:lnTo>
                    <a:pt x="31540" y="3255"/>
                  </a:lnTo>
                  <a:lnTo>
                    <a:pt x="31423" y="3234"/>
                  </a:lnTo>
                  <a:lnTo>
                    <a:pt x="31306" y="3234"/>
                  </a:lnTo>
                  <a:lnTo>
                    <a:pt x="31197" y="3248"/>
                  </a:lnTo>
                  <a:lnTo>
                    <a:pt x="31094" y="3296"/>
                  </a:lnTo>
                  <a:lnTo>
                    <a:pt x="30997" y="3440"/>
                  </a:lnTo>
                  <a:lnTo>
                    <a:pt x="30874" y="3358"/>
                  </a:lnTo>
                  <a:lnTo>
                    <a:pt x="30750" y="3289"/>
                  </a:lnTo>
                  <a:lnTo>
                    <a:pt x="30668" y="3509"/>
                  </a:lnTo>
                  <a:lnTo>
                    <a:pt x="30544" y="3454"/>
                  </a:lnTo>
                  <a:lnTo>
                    <a:pt x="30428" y="3440"/>
                  </a:lnTo>
                  <a:lnTo>
                    <a:pt x="30311" y="3392"/>
                  </a:lnTo>
                  <a:lnTo>
                    <a:pt x="30187" y="3337"/>
                  </a:lnTo>
                  <a:lnTo>
                    <a:pt x="30084" y="3426"/>
                  </a:lnTo>
                  <a:lnTo>
                    <a:pt x="29988" y="3536"/>
                  </a:lnTo>
                  <a:lnTo>
                    <a:pt x="29885" y="3584"/>
                  </a:lnTo>
                  <a:lnTo>
                    <a:pt x="29762" y="3536"/>
                  </a:lnTo>
                  <a:lnTo>
                    <a:pt x="29638" y="3474"/>
                  </a:lnTo>
                  <a:lnTo>
                    <a:pt x="29535" y="3557"/>
                  </a:lnTo>
                  <a:lnTo>
                    <a:pt x="29418" y="3509"/>
                  </a:lnTo>
                  <a:lnTo>
                    <a:pt x="29336" y="3715"/>
                  </a:lnTo>
                  <a:lnTo>
                    <a:pt x="29226" y="3728"/>
                  </a:lnTo>
                  <a:lnTo>
                    <a:pt x="29089" y="3571"/>
                  </a:lnTo>
                  <a:lnTo>
                    <a:pt x="28972" y="3577"/>
                  </a:lnTo>
                  <a:lnTo>
                    <a:pt x="28862" y="3584"/>
                  </a:lnTo>
                  <a:lnTo>
                    <a:pt x="28759" y="3680"/>
                  </a:lnTo>
                  <a:lnTo>
                    <a:pt x="28643" y="3639"/>
                  </a:lnTo>
                  <a:lnTo>
                    <a:pt x="28526" y="3619"/>
                  </a:lnTo>
                  <a:lnTo>
                    <a:pt x="28437" y="3777"/>
                  </a:lnTo>
                  <a:lnTo>
                    <a:pt x="28313" y="3715"/>
                  </a:lnTo>
                  <a:lnTo>
                    <a:pt x="28196" y="3722"/>
                  </a:lnTo>
                  <a:lnTo>
                    <a:pt x="28073" y="3653"/>
                  </a:lnTo>
                  <a:lnTo>
                    <a:pt x="27984" y="3790"/>
                  </a:lnTo>
                  <a:lnTo>
                    <a:pt x="27867" y="3763"/>
                  </a:lnTo>
                  <a:lnTo>
                    <a:pt x="27764" y="3852"/>
                  </a:lnTo>
                  <a:lnTo>
                    <a:pt x="27640" y="3790"/>
                  </a:lnTo>
                  <a:lnTo>
                    <a:pt x="27544" y="3921"/>
                  </a:lnTo>
                  <a:lnTo>
                    <a:pt x="27414" y="3804"/>
                  </a:lnTo>
                  <a:lnTo>
                    <a:pt x="27311" y="3845"/>
                  </a:lnTo>
                  <a:lnTo>
                    <a:pt x="27208" y="3934"/>
                  </a:lnTo>
                  <a:lnTo>
                    <a:pt x="27084" y="3886"/>
                  </a:lnTo>
                  <a:lnTo>
                    <a:pt x="26981" y="3914"/>
                  </a:lnTo>
                  <a:lnTo>
                    <a:pt x="26871" y="3955"/>
                  </a:lnTo>
                  <a:lnTo>
                    <a:pt x="26741" y="3859"/>
                  </a:lnTo>
                  <a:lnTo>
                    <a:pt x="26645" y="3969"/>
                  </a:lnTo>
                  <a:lnTo>
                    <a:pt x="26535" y="3996"/>
                  </a:lnTo>
                  <a:lnTo>
                    <a:pt x="26425" y="4003"/>
                  </a:lnTo>
                  <a:lnTo>
                    <a:pt x="26308" y="3969"/>
                  </a:lnTo>
                  <a:lnTo>
                    <a:pt x="26199" y="3996"/>
                  </a:lnTo>
                  <a:lnTo>
                    <a:pt x="26082" y="3989"/>
                  </a:lnTo>
                  <a:lnTo>
                    <a:pt x="25999" y="4175"/>
                  </a:lnTo>
                  <a:lnTo>
                    <a:pt x="25869" y="4079"/>
                  </a:lnTo>
                  <a:lnTo>
                    <a:pt x="25759" y="4113"/>
                  </a:lnTo>
                  <a:lnTo>
                    <a:pt x="25649" y="4127"/>
                  </a:lnTo>
                  <a:lnTo>
                    <a:pt x="25560" y="4291"/>
                  </a:lnTo>
                  <a:lnTo>
                    <a:pt x="25430" y="4175"/>
                  </a:lnTo>
                  <a:lnTo>
                    <a:pt x="25327" y="4264"/>
                  </a:lnTo>
                  <a:lnTo>
                    <a:pt x="25189" y="4092"/>
                  </a:lnTo>
                  <a:lnTo>
                    <a:pt x="25114" y="4360"/>
                  </a:lnTo>
                  <a:lnTo>
                    <a:pt x="24990" y="4271"/>
                  </a:lnTo>
                  <a:lnTo>
                    <a:pt x="24867" y="4237"/>
                  </a:lnTo>
                  <a:lnTo>
                    <a:pt x="24771" y="4346"/>
                  </a:lnTo>
                  <a:lnTo>
                    <a:pt x="24661" y="4360"/>
                  </a:lnTo>
                  <a:lnTo>
                    <a:pt x="24558" y="4422"/>
                  </a:lnTo>
                  <a:lnTo>
                    <a:pt x="24427" y="4312"/>
                  </a:lnTo>
                  <a:lnTo>
                    <a:pt x="24338" y="4456"/>
                  </a:lnTo>
                  <a:lnTo>
                    <a:pt x="24194" y="4264"/>
                  </a:lnTo>
                  <a:lnTo>
                    <a:pt x="24105" y="4429"/>
                  </a:lnTo>
                  <a:lnTo>
                    <a:pt x="23967" y="4278"/>
                  </a:lnTo>
                  <a:lnTo>
                    <a:pt x="23864" y="4319"/>
                  </a:lnTo>
                  <a:lnTo>
                    <a:pt x="23775" y="4477"/>
                  </a:lnTo>
                  <a:lnTo>
                    <a:pt x="23645" y="4394"/>
                  </a:lnTo>
                  <a:lnTo>
                    <a:pt x="23562" y="4593"/>
                  </a:lnTo>
                  <a:lnTo>
                    <a:pt x="23432" y="4463"/>
                  </a:lnTo>
                  <a:lnTo>
                    <a:pt x="23315" y="4442"/>
                  </a:lnTo>
                  <a:lnTo>
                    <a:pt x="23219" y="4559"/>
                  </a:lnTo>
                  <a:lnTo>
                    <a:pt x="23095" y="4511"/>
                  </a:lnTo>
                  <a:lnTo>
                    <a:pt x="23006" y="4642"/>
                  </a:lnTo>
                  <a:lnTo>
                    <a:pt x="22903" y="4696"/>
                  </a:lnTo>
                  <a:lnTo>
                    <a:pt x="22786" y="4676"/>
                  </a:lnTo>
                  <a:lnTo>
                    <a:pt x="22642" y="4491"/>
                  </a:lnTo>
                  <a:lnTo>
                    <a:pt x="22560" y="4683"/>
                  </a:lnTo>
                  <a:lnTo>
                    <a:pt x="22443" y="4696"/>
                  </a:lnTo>
                  <a:lnTo>
                    <a:pt x="22333" y="4724"/>
                  </a:lnTo>
                  <a:lnTo>
                    <a:pt x="22203" y="4587"/>
                  </a:lnTo>
                  <a:lnTo>
                    <a:pt x="22107" y="4724"/>
                  </a:lnTo>
                  <a:lnTo>
                    <a:pt x="21976" y="4614"/>
                  </a:lnTo>
                  <a:lnTo>
                    <a:pt x="21880" y="4724"/>
                  </a:lnTo>
                  <a:lnTo>
                    <a:pt x="21757" y="4662"/>
                  </a:lnTo>
                  <a:lnTo>
                    <a:pt x="21681" y="4868"/>
                  </a:lnTo>
                  <a:lnTo>
                    <a:pt x="21564" y="4882"/>
                  </a:lnTo>
                  <a:lnTo>
                    <a:pt x="21441" y="4806"/>
                  </a:lnTo>
                  <a:lnTo>
                    <a:pt x="21317" y="4745"/>
                  </a:lnTo>
                  <a:lnTo>
                    <a:pt x="21228" y="4875"/>
                  </a:lnTo>
                  <a:lnTo>
                    <a:pt x="21098" y="4751"/>
                  </a:lnTo>
                  <a:lnTo>
                    <a:pt x="21008" y="4950"/>
                  </a:lnTo>
                  <a:lnTo>
                    <a:pt x="20871" y="4786"/>
                  </a:lnTo>
                  <a:lnTo>
                    <a:pt x="20782" y="4909"/>
                  </a:lnTo>
                  <a:lnTo>
                    <a:pt x="20651" y="4799"/>
                  </a:lnTo>
                  <a:lnTo>
                    <a:pt x="20569" y="4999"/>
                  </a:lnTo>
                  <a:lnTo>
                    <a:pt x="20466" y="5060"/>
                  </a:lnTo>
                  <a:lnTo>
                    <a:pt x="20329" y="4916"/>
                  </a:lnTo>
                  <a:lnTo>
                    <a:pt x="20226" y="4964"/>
                  </a:lnTo>
                  <a:lnTo>
                    <a:pt x="20095" y="4861"/>
                  </a:lnTo>
                  <a:lnTo>
                    <a:pt x="20013" y="5088"/>
                  </a:lnTo>
                  <a:lnTo>
                    <a:pt x="19889" y="5019"/>
                  </a:lnTo>
                  <a:lnTo>
                    <a:pt x="19773" y="4999"/>
                  </a:lnTo>
                  <a:lnTo>
                    <a:pt x="19663" y="4999"/>
                  </a:lnTo>
                  <a:lnTo>
                    <a:pt x="19560" y="5060"/>
                  </a:lnTo>
                  <a:lnTo>
                    <a:pt x="19464" y="5170"/>
                  </a:lnTo>
                  <a:lnTo>
                    <a:pt x="19326" y="5019"/>
                  </a:lnTo>
                  <a:lnTo>
                    <a:pt x="19223" y="5067"/>
                  </a:lnTo>
                  <a:lnTo>
                    <a:pt x="19120" y="5053"/>
                  </a:lnTo>
                  <a:lnTo>
                    <a:pt x="19004" y="5102"/>
                  </a:lnTo>
                  <a:lnTo>
                    <a:pt x="18894" y="4985"/>
                  </a:lnTo>
                  <a:lnTo>
                    <a:pt x="18777" y="5102"/>
                  </a:lnTo>
                  <a:lnTo>
                    <a:pt x="18660" y="5095"/>
                  </a:lnTo>
                  <a:lnTo>
                    <a:pt x="18544" y="5122"/>
                  </a:lnTo>
                  <a:lnTo>
                    <a:pt x="18434" y="5060"/>
                  </a:lnTo>
                  <a:lnTo>
                    <a:pt x="18317" y="5205"/>
                  </a:lnTo>
                  <a:lnTo>
                    <a:pt x="18214" y="5005"/>
                  </a:lnTo>
                  <a:lnTo>
                    <a:pt x="18097" y="5081"/>
                  </a:lnTo>
                  <a:lnTo>
                    <a:pt x="17981" y="5033"/>
                  </a:lnTo>
                  <a:lnTo>
                    <a:pt x="17871" y="5019"/>
                  </a:lnTo>
                  <a:lnTo>
                    <a:pt x="17754" y="5129"/>
                  </a:lnTo>
                  <a:lnTo>
                    <a:pt x="17644" y="4992"/>
                  </a:lnTo>
                  <a:lnTo>
                    <a:pt x="17528" y="5033"/>
                  </a:lnTo>
                  <a:lnTo>
                    <a:pt x="17411" y="5108"/>
                  </a:lnTo>
                  <a:lnTo>
                    <a:pt x="17308" y="4944"/>
                  </a:lnTo>
                  <a:lnTo>
                    <a:pt x="17191" y="5047"/>
                  </a:lnTo>
                  <a:lnTo>
                    <a:pt x="17074" y="5081"/>
                  </a:lnTo>
                  <a:lnTo>
                    <a:pt x="16965" y="4978"/>
                  </a:lnTo>
                  <a:lnTo>
                    <a:pt x="16855" y="4992"/>
                  </a:lnTo>
                  <a:lnTo>
                    <a:pt x="16745" y="4916"/>
                  </a:lnTo>
                  <a:lnTo>
                    <a:pt x="16628" y="4889"/>
                  </a:lnTo>
                  <a:lnTo>
                    <a:pt x="16518" y="4916"/>
                  </a:lnTo>
                  <a:lnTo>
                    <a:pt x="16402" y="4944"/>
                  </a:lnTo>
                  <a:lnTo>
                    <a:pt x="16292" y="4937"/>
                  </a:lnTo>
                  <a:lnTo>
                    <a:pt x="16168" y="5088"/>
                  </a:lnTo>
                  <a:lnTo>
                    <a:pt x="16065" y="4896"/>
                  </a:lnTo>
                  <a:lnTo>
                    <a:pt x="15942" y="5095"/>
                  </a:lnTo>
                  <a:lnTo>
                    <a:pt x="15839" y="4848"/>
                  </a:lnTo>
                  <a:lnTo>
                    <a:pt x="15715" y="5047"/>
                  </a:lnTo>
                  <a:lnTo>
                    <a:pt x="15605" y="5019"/>
                  </a:lnTo>
                  <a:lnTo>
                    <a:pt x="15495" y="4950"/>
                  </a:lnTo>
                  <a:lnTo>
                    <a:pt x="15386" y="4944"/>
                  </a:lnTo>
                  <a:lnTo>
                    <a:pt x="15276" y="4868"/>
                  </a:lnTo>
                  <a:lnTo>
                    <a:pt x="15159" y="5005"/>
                  </a:lnTo>
                  <a:lnTo>
                    <a:pt x="15042" y="4985"/>
                  </a:lnTo>
                  <a:lnTo>
                    <a:pt x="14932" y="5012"/>
                  </a:lnTo>
                  <a:lnTo>
                    <a:pt x="14823" y="4957"/>
                  </a:lnTo>
                  <a:lnTo>
                    <a:pt x="14713" y="4813"/>
                  </a:lnTo>
                  <a:lnTo>
                    <a:pt x="14603" y="4806"/>
                  </a:lnTo>
                  <a:lnTo>
                    <a:pt x="14479" y="5012"/>
                  </a:lnTo>
                  <a:lnTo>
                    <a:pt x="14370" y="4902"/>
                  </a:lnTo>
                  <a:lnTo>
                    <a:pt x="14260" y="4834"/>
                  </a:lnTo>
                  <a:lnTo>
                    <a:pt x="14143" y="4861"/>
                  </a:lnTo>
                  <a:lnTo>
                    <a:pt x="14026" y="4978"/>
                  </a:lnTo>
                  <a:lnTo>
                    <a:pt x="13916" y="4957"/>
                  </a:lnTo>
                  <a:lnTo>
                    <a:pt x="13807" y="4799"/>
                  </a:lnTo>
                  <a:lnTo>
                    <a:pt x="13697" y="4848"/>
                  </a:lnTo>
                  <a:lnTo>
                    <a:pt x="13587" y="4786"/>
                  </a:lnTo>
                  <a:lnTo>
                    <a:pt x="13470" y="4731"/>
                  </a:lnTo>
                  <a:lnTo>
                    <a:pt x="13360" y="4765"/>
                  </a:lnTo>
                  <a:lnTo>
                    <a:pt x="13244" y="4779"/>
                  </a:lnTo>
                  <a:lnTo>
                    <a:pt x="13134" y="4758"/>
                  </a:lnTo>
                  <a:lnTo>
                    <a:pt x="13024" y="4710"/>
                  </a:lnTo>
                  <a:lnTo>
                    <a:pt x="12907" y="4703"/>
                  </a:lnTo>
                  <a:lnTo>
                    <a:pt x="12790" y="4820"/>
                  </a:lnTo>
                  <a:lnTo>
                    <a:pt x="12681" y="4827"/>
                  </a:lnTo>
                  <a:lnTo>
                    <a:pt x="12571" y="4703"/>
                  </a:lnTo>
                  <a:lnTo>
                    <a:pt x="12461" y="4676"/>
                  </a:lnTo>
                  <a:lnTo>
                    <a:pt x="12337" y="4813"/>
                  </a:lnTo>
                  <a:lnTo>
                    <a:pt x="12228" y="4848"/>
                  </a:lnTo>
                  <a:lnTo>
                    <a:pt x="12118" y="4772"/>
                  </a:lnTo>
                  <a:lnTo>
                    <a:pt x="12008" y="4710"/>
                  </a:lnTo>
                  <a:lnTo>
                    <a:pt x="11891" y="4696"/>
                  </a:lnTo>
                  <a:lnTo>
                    <a:pt x="11781" y="4710"/>
                  </a:lnTo>
                  <a:lnTo>
                    <a:pt x="11665" y="4834"/>
                  </a:lnTo>
                  <a:lnTo>
                    <a:pt x="11541" y="4669"/>
                  </a:lnTo>
                  <a:lnTo>
                    <a:pt x="11438" y="4751"/>
                  </a:lnTo>
                  <a:lnTo>
                    <a:pt x="11321" y="4731"/>
                  </a:lnTo>
                  <a:lnTo>
                    <a:pt x="11211" y="4751"/>
                  </a:lnTo>
                  <a:lnTo>
                    <a:pt x="11095" y="4696"/>
                  </a:lnTo>
                  <a:lnTo>
                    <a:pt x="10992" y="4889"/>
                  </a:lnTo>
                  <a:lnTo>
                    <a:pt x="10875" y="4793"/>
                  </a:lnTo>
                  <a:lnTo>
                    <a:pt x="10758" y="4813"/>
                  </a:lnTo>
                  <a:lnTo>
                    <a:pt x="10642" y="4738"/>
                  </a:lnTo>
                  <a:lnTo>
                    <a:pt x="10546" y="4930"/>
                  </a:lnTo>
                  <a:lnTo>
                    <a:pt x="10429" y="4861"/>
                  </a:lnTo>
                  <a:lnTo>
                    <a:pt x="10319" y="4950"/>
                  </a:lnTo>
                  <a:lnTo>
                    <a:pt x="10202" y="4916"/>
                  </a:lnTo>
                  <a:lnTo>
                    <a:pt x="10092" y="4944"/>
                  </a:lnTo>
                  <a:lnTo>
                    <a:pt x="9983" y="4978"/>
                  </a:lnTo>
                  <a:lnTo>
                    <a:pt x="9873" y="4992"/>
                  </a:lnTo>
                  <a:lnTo>
                    <a:pt x="9749" y="4882"/>
                  </a:lnTo>
                  <a:lnTo>
                    <a:pt x="9639" y="4930"/>
                  </a:lnTo>
                  <a:lnTo>
                    <a:pt x="9529" y="4999"/>
                  </a:lnTo>
                  <a:lnTo>
                    <a:pt x="9413" y="4923"/>
                  </a:lnTo>
                  <a:lnTo>
                    <a:pt x="9303" y="4930"/>
                  </a:lnTo>
                  <a:lnTo>
                    <a:pt x="9186" y="4868"/>
                  </a:lnTo>
                  <a:lnTo>
                    <a:pt x="9083" y="5060"/>
                  </a:lnTo>
                  <a:lnTo>
                    <a:pt x="8973" y="5060"/>
                  </a:lnTo>
                  <a:lnTo>
                    <a:pt x="8857" y="4985"/>
                  </a:lnTo>
                  <a:lnTo>
                    <a:pt x="8747" y="5088"/>
                  </a:lnTo>
                  <a:lnTo>
                    <a:pt x="8630" y="5012"/>
                  </a:lnTo>
                  <a:lnTo>
                    <a:pt x="8520" y="5060"/>
                  </a:lnTo>
                  <a:lnTo>
                    <a:pt x="8404" y="5012"/>
                  </a:lnTo>
                  <a:lnTo>
                    <a:pt x="8287" y="4978"/>
                  </a:lnTo>
                  <a:lnTo>
                    <a:pt x="8191" y="5156"/>
                  </a:lnTo>
                  <a:lnTo>
                    <a:pt x="8081" y="5170"/>
                  </a:lnTo>
                  <a:lnTo>
                    <a:pt x="7950" y="4978"/>
                  </a:lnTo>
                  <a:lnTo>
                    <a:pt x="7854" y="5184"/>
                  </a:lnTo>
                  <a:lnTo>
                    <a:pt x="7731" y="5012"/>
                  </a:lnTo>
                  <a:lnTo>
                    <a:pt x="7635" y="5205"/>
                  </a:lnTo>
                  <a:lnTo>
                    <a:pt x="7511" y="5095"/>
                  </a:lnTo>
                  <a:lnTo>
                    <a:pt x="7401" y="5136"/>
                  </a:lnTo>
                  <a:lnTo>
                    <a:pt x="7291" y="5211"/>
                  </a:lnTo>
                  <a:lnTo>
                    <a:pt x="7181" y="5218"/>
                  </a:lnTo>
                  <a:lnTo>
                    <a:pt x="7065" y="5163"/>
                  </a:lnTo>
                  <a:lnTo>
                    <a:pt x="6955" y="5163"/>
                  </a:lnTo>
                  <a:lnTo>
                    <a:pt x="6838" y="5143"/>
                  </a:lnTo>
                  <a:lnTo>
                    <a:pt x="6722" y="5081"/>
                  </a:lnTo>
                  <a:lnTo>
                    <a:pt x="6625" y="5294"/>
                  </a:lnTo>
                  <a:lnTo>
                    <a:pt x="6495" y="5095"/>
                  </a:lnTo>
                  <a:lnTo>
                    <a:pt x="6392" y="5205"/>
                  </a:lnTo>
                  <a:lnTo>
                    <a:pt x="6282" y="5280"/>
                  </a:lnTo>
                  <a:lnTo>
                    <a:pt x="6159" y="5136"/>
                  </a:lnTo>
                  <a:lnTo>
                    <a:pt x="6049" y="5150"/>
                  </a:lnTo>
                  <a:lnTo>
                    <a:pt x="5939" y="5177"/>
                  </a:lnTo>
                  <a:lnTo>
                    <a:pt x="5829" y="5239"/>
                  </a:lnTo>
                  <a:lnTo>
                    <a:pt x="5726" y="5356"/>
                  </a:lnTo>
                  <a:lnTo>
                    <a:pt x="5602" y="5232"/>
                  </a:lnTo>
                  <a:lnTo>
                    <a:pt x="5499" y="5328"/>
                  </a:lnTo>
                  <a:lnTo>
                    <a:pt x="5390" y="5356"/>
                  </a:lnTo>
                  <a:lnTo>
                    <a:pt x="5273" y="5287"/>
                  </a:lnTo>
                  <a:lnTo>
                    <a:pt x="5156" y="5301"/>
                  </a:lnTo>
                  <a:lnTo>
                    <a:pt x="5046" y="5314"/>
                  </a:lnTo>
                  <a:lnTo>
                    <a:pt x="4930" y="5301"/>
                  </a:lnTo>
                  <a:lnTo>
                    <a:pt x="4827" y="5390"/>
                  </a:lnTo>
                  <a:lnTo>
                    <a:pt x="4703" y="5266"/>
                  </a:lnTo>
                  <a:lnTo>
                    <a:pt x="4600" y="5390"/>
                  </a:lnTo>
                  <a:lnTo>
                    <a:pt x="4490" y="5431"/>
                  </a:lnTo>
                  <a:lnTo>
                    <a:pt x="4380" y="5445"/>
                  </a:lnTo>
                  <a:lnTo>
                    <a:pt x="4250" y="5246"/>
                  </a:lnTo>
                  <a:lnTo>
                    <a:pt x="4154" y="5410"/>
                  </a:lnTo>
                  <a:lnTo>
                    <a:pt x="4037" y="5404"/>
                  </a:lnTo>
                  <a:lnTo>
                    <a:pt x="3934" y="5486"/>
                  </a:lnTo>
                  <a:lnTo>
                    <a:pt x="3817" y="5452"/>
                  </a:lnTo>
                  <a:lnTo>
                    <a:pt x="3701" y="5417"/>
                  </a:lnTo>
                  <a:lnTo>
                    <a:pt x="3591" y="5424"/>
                  </a:lnTo>
                  <a:lnTo>
                    <a:pt x="3488" y="5541"/>
                  </a:lnTo>
                  <a:lnTo>
                    <a:pt x="3364" y="5452"/>
                  </a:lnTo>
                  <a:lnTo>
                    <a:pt x="3255" y="5486"/>
                  </a:lnTo>
                  <a:lnTo>
                    <a:pt x="3138" y="5383"/>
                  </a:lnTo>
                  <a:lnTo>
                    <a:pt x="3021" y="5342"/>
                  </a:lnTo>
                  <a:lnTo>
                    <a:pt x="2918" y="5507"/>
                  </a:lnTo>
                  <a:lnTo>
                    <a:pt x="2808" y="5513"/>
                  </a:lnTo>
                  <a:lnTo>
                    <a:pt x="2698" y="5500"/>
                  </a:lnTo>
                  <a:lnTo>
                    <a:pt x="2575" y="5431"/>
                  </a:lnTo>
                  <a:lnTo>
                    <a:pt x="2472" y="5541"/>
                  </a:lnTo>
                  <a:lnTo>
                    <a:pt x="2348" y="5410"/>
                  </a:lnTo>
                  <a:lnTo>
                    <a:pt x="2259" y="5651"/>
                  </a:lnTo>
                  <a:lnTo>
                    <a:pt x="2142" y="5651"/>
                  </a:lnTo>
                  <a:lnTo>
                    <a:pt x="2019" y="5459"/>
                  </a:lnTo>
                  <a:lnTo>
                    <a:pt x="1916" y="5651"/>
                  </a:lnTo>
                  <a:lnTo>
                    <a:pt x="1806" y="5630"/>
                  </a:lnTo>
                  <a:lnTo>
                    <a:pt x="1682" y="5541"/>
                  </a:lnTo>
                  <a:lnTo>
                    <a:pt x="1572" y="5575"/>
                  </a:lnTo>
                  <a:lnTo>
                    <a:pt x="1463" y="5575"/>
                  </a:lnTo>
                  <a:lnTo>
                    <a:pt x="1346" y="5548"/>
                  </a:lnTo>
                  <a:lnTo>
                    <a:pt x="1236" y="5582"/>
                  </a:lnTo>
                  <a:lnTo>
                    <a:pt x="1126" y="5555"/>
                  </a:lnTo>
                  <a:lnTo>
                    <a:pt x="1023" y="5706"/>
                  </a:lnTo>
                  <a:lnTo>
                    <a:pt x="900" y="5603"/>
                  </a:lnTo>
                  <a:lnTo>
                    <a:pt x="790" y="5603"/>
                  </a:lnTo>
                  <a:lnTo>
                    <a:pt x="680" y="5644"/>
                  </a:lnTo>
                  <a:lnTo>
                    <a:pt x="577" y="5747"/>
                  </a:lnTo>
                  <a:lnTo>
                    <a:pt x="460" y="5692"/>
                  </a:lnTo>
                  <a:lnTo>
                    <a:pt x="344" y="5664"/>
                  </a:lnTo>
                  <a:lnTo>
                    <a:pt x="241" y="5740"/>
                  </a:lnTo>
                  <a:lnTo>
                    <a:pt x="110" y="5685"/>
                  </a:lnTo>
                  <a:lnTo>
                    <a:pt x="213" y="5802"/>
                  </a:lnTo>
                  <a:lnTo>
                    <a:pt x="76" y="5919"/>
                  </a:lnTo>
                  <a:lnTo>
                    <a:pt x="241" y="6035"/>
                  </a:lnTo>
                  <a:lnTo>
                    <a:pt x="172" y="6145"/>
                  </a:lnTo>
                  <a:lnTo>
                    <a:pt x="158" y="6262"/>
                  </a:lnTo>
                  <a:lnTo>
                    <a:pt x="110" y="6372"/>
                  </a:lnTo>
                  <a:lnTo>
                    <a:pt x="117" y="6488"/>
                  </a:lnTo>
                  <a:lnTo>
                    <a:pt x="76" y="6598"/>
                  </a:lnTo>
                  <a:lnTo>
                    <a:pt x="193" y="6708"/>
                  </a:lnTo>
                  <a:lnTo>
                    <a:pt x="83" y="6825"/>
                  </a:lnTo>
                  <a:lnTo>
                    <a:pt x="199" y="6935"/>
                  </a:lnTo>
                  <a:lnTo>
                    <a:pt x="62" y="7051"/>
                  </a:lnTo>
                  <a:lnTo>
                    <a:pt x="28" y="7161"/>
                  </a:lnTo>
                  <a:lnTo>
                    <a:pt x="124" y="7271"/>
                  </a:lnTo>
                  <a:lnTo>
                    <a:pt x="48" y="7388"/>
                  </a:lnTo>
                  <a:lnTo>
                    <a:pt x="55" y="7498"/>
                  </a:lnTo>
                  <a:lnTo>
                    <a:pt x="193" y="7614"/>
                  </a:lnTo>
                  <a:lnTo>
                    <a:pt x="138" y="7724"/>
                  </a:lnTo>
                  <a:lnTo>
                    <a:pt x="165" y="7834"/>
                  </a:lnTo>
                  <a:lnTo>
                    <a:pt x="62" y="7951"/>
                  </a:lnTo>
                  <a:lnTo>
                    <a:pt x="55" y="8060"/>
                  </a:lnTo>
                  <a:lnTo>
                    <a:pt x="14" y="8177"/>
                  </a:lnTo>
                  <a:lnTo>
                    <a:pt x="206" y="8287"/>
                  </a:lnTo>
                  <a:lnTo>
                    <a:pt x="69" y="8397"/>
                  </a:lnTo>
                  <a:lnTo>
                    <a:pt x="186" y="8514"/>
                  </a:lnTo>
                  <a:lnTo>
                    <a:pt x="220" y="8623"/>
                  </a:lnTo>
                  <a:lnTo>
                    <a:pt x="14" y="8733"/>
                  </a:lnTo>
                  <a:lnTo>
                    <a:pt x="179" y="8850"/>
                  </a:lnTo>
                  <a:lnTo>
                    <a:pt x="220" y="8960"/>
                  </a:lnTo>
                  <a:lnTo>
                    <a:pt x="172" y="9077"/>
                  </a:lnTo>
                  <a:lnTo>
                    <a:pt x="76" y="9186"/>
                  </a:lnTo>
                  <a:lnTo>
                    <a:pt x="193" y="9296"/>
                  </a:lnTo>
                  <a:lnTo>
                    <a:pt x="55" y="9413"/>
                  </a:lnTo>
                  <a:lnTo>
                    <a:pt x="151" y="9523"/>
                  </a:lnTo>
                  <a:lnTo>
                    <a:pt x="144" y="9633"/>
                  </a:lnTo>
                  <a:lnTo>
                    <a:pt x="28" y="9749"/>
                  </a:lnTo>
                  <a:lnTo>
                    <a:pt x="144" y="9859"/>
                  </a:lnTo>
                  <a:lnTo>
                    <a:pt x="103" y="9969"/>
                  </a:lnTo>
                  <a:lnTo>
                    <a:pt x="117" y="10086"/>
                  </a:lnTo>
                  <a:lnTo>
                    <a:pt x="131" y="10196"/>
                  </a:lnTo>
                  <a:lnTo>
                    <a:pt x="138" y="10305"/>
                  </a:lnTo>
                  <a:lnTo>
                    <a:pt x="14" y="10422"/>
                  </a:lnTo>
                  <a:lnTo>
                    <a:pt x="179" y="10532"/>
                  </a:lnTo>
                  <a:lnTo>
                    <a:pt x="55" y="10642"/>
                  </a:lnTo>
                  <a:lnTo>
                    <a:pt x="14" y="10759"/>
                  </a:lnTo>
                  <a:lnTo>
                    <a:pt x="227" y="10868"/>
                  </a:lnTo>
                  <a:lnTo>
                    <a:pt x="117" y="10985"/>
                  </a:lnTo>
                  <a:lnTo>
                    <a:pt x="110" y="11095"/>
                  </a:lnTo>
                  <a:lnTo>
                    <a:pt x="28" y="11205"/>
                  </a:lnTo>
                  <a:lnTo>
                    <a:pt x="234" y="11322"/>
                  </a:lnTo>
                  <a:lnTo>
                    <a:pt x="179" y="11431"/>
                  </a:lnTo>
                  <a:lnTo>
                    <a:pt x="35" y="11541"/>
                  </a:lnTo>
                  <a:lnTo>
                    <a:pt x="220" y="11658"/>
                  </a:lnTo>
                  <a:lnTo>
                    <a:pt x="151" y="11768"/>
                  </a:lnTo>
                  <a:lnTo>
                    <a:pt x="172" y="11878"/>
                  </a:lnTo>
                  <a:lnTo>
                    <a:pt x="55" y="11994"/>
                  </a:lnTo>
                  <a:lnTo>
                    <a:pt x="110" y="12104"/>
                  </a:lnTo>
                  <a:lnTo>
                    <a:pt x="158" y="12221"/>
                  </a:lnTo>
                  <a:lnTo>
                    <a:pt x="48" y="12331"/>
                  </a:lnTo>
                  <a:lnTo>
                    <a:pt x="247" y="12441"/>
                  </a:lnTo>
                  <a:lnTo>
                    <a:pt x="213" y="12557"/>
                  </a:lnTo>
                  <a:lnTo>
                    <a:pt x="172" y="12667"/>
                  </a:lnTo>
                  <a:lnTo>
                    <a:pt x="62" y="12777"/>
                  </a:lnTo>
                  <a:lnTo>
                    <a:pt x="165" y="12894"/>
                  </a:lnTo>
                  <a:lnTo>
                    <a:pt x="254" y="13004"/>
                  </a:lnTo>
                  <a:lnTo>
                    <a:pt x="103" y="13113"/>
                  </a:lnTo>
                  <a:lnTo>
                    <a:pt x="151" y="13230"/>
                  </a:lnTo>
                  <a:lnTo>
                    <a:pt x="131" y="13340"/>
                  </a:lnTo>
                  <a:lnTo>
                    <a:pt x="117" y="13450"/>
                  </a:lnTo>
                  <a:lnTo>
                    <a:pt x="0" y="13566"/>
                  </a:lnTo>
                  <a:lnTo>
                    <a:pt x="117" y="13676"/>
                  </a:lnTo>
                  <a:lnTo>
                    <a:pt x="35" y="13786"/>
                  </a:lnTo>
                  <a:lnTo>
                    <a:pt x="213" y="13814"/>
                  </a:lnTo>
                  <a:lnTo>
                    <a:pt x="234" y="13862"/>
                  </a:lnTo>
                  <a:lnTo>
                    <a:pt x="350" y="13875"/>
                  </a:lnTo>
                  <a:lnTo>
                    <a:pt x="467" y="13848"/>
                  </a:lnTo>
                  <a:lnTo>
                    <a:pt x="577" y="14006"/>
                  </a:lnTo>
                  <a:lnTo>
                    <a:pt x="694" y="13855"/>
                  </a:lnTo>
                  <a:lnTo>
                    <a:pt x="804" y="13985"/>
                  </a:lnTo>
                  <a:lnTo>
                    <a:pt x="920" y="13841"/>
                  </a:lnTo>
                  <a:lnTo>
                    <a:pt x="1030" y="13999"/>
                  </a:lnTo>
                  <a:lnTo>
                    <a:pt x="1140" y="13951"/>
                  </a:lnTo>
                  <a:lnTo>
                    <a:pt x="1257" y="13944"/>
                  </a:lnTo>
                  <a:lnTo>
                    <a:pt x="1367" y="13985"/>
                  </a:lnTo>
                  <a:lnTo>
                    <a:pt x="1483" y="14020"/>
                  </a:lnTo>
                  <a:lnTo>
                    <a:pt x="1593" y="13807"/>
                  </a:lnTo>
                  <a:lnTo>
                    <a:pt x="1710" y="13827"/>
                  </a:lnTo>
                  <a:lnTo>
                    <a:pt x="1820" y="13944"/>
                  </a:lnTo>
                  <a:lnTo>
                    <a:pt x="1936" y="14020"/>
                  </a:lnTo>
                  <a:lnTo>
                    <a:pt x="2046" y="13958"/>
                  </a:lnTo>
                  <a:lnTo>
                    <a:pt x="2163" y="13875"/>
                  </a:lnTo>
                  <a:lnTo>
                    <a:pt x="2273" y="13958"/>
                  </a:lnTo>
                  <a:lnTo>
                    <a:pt x="2389" y="13882"/>
                  </a:lnTo>
                  <a:lnTo>
                    <a:pt x="2499" y="14006"/>
                  </a:lnTo>
                  <a:lnTo>
                    <a:pt x="2616" y="13882"/>
                  </a:lnTo>
                  <a:lnTo>
                    <a:pt x="2726" y="13889"/>
                  </a:lnTo>
                  <a:lnTo>
                    <a:pt x="2836" y="13841"/>
                  </a:lnTo>
                  <a:lnTo>
                    <a:pt x="2952" y="13882"/>
                  </a:lnTo>
                  <a:lnTo>
                    <a:pt x="3062" y="13834"/>
                  </a:lnTo>
                  <a:lnTo>
                    <a:pt x="3179" y="13882"/>
                  </a:lnTo>
                  <a:lnTo>
                    <a:pt x="3289" y="13848"/>
                  </a:lnTo>
                  <a:lnTo>
                    <a:pt x="3406" y="13807"/>
                  </a:lnTo>
                  <a:lnTo>
                    <a:pt x="3515" y="13903"/>
                  </a:lnTo>
                  <a:lnTo>
                    <a:pt x="3632" y="13848"/>
                  </a:lnTo>
                  <a:lnTo>
                    <a:pt x="3742" y="13793"/>
                  </a:lnTo>
                  <a:lnTo>
                    <a:pt x="3852" y="13958"/>
                  </a:lnTo>
                  <a:lnTo>
                    <a:pt x="3968" y="13841"/>
                  </a:lnTo>
                  <a:lnTo>
                    <a:pt x="4078" y="13923"/>
                  </a:lnTo>
                  <a:lnTo>
                    <a:pt x="4188" y="13772"/>
                  </a:lnTo>
                  <a:lnTo>
                    <a:pt x="4305" y="13889"/>
                  </a:lnTo>
                  <a:lnTo>
                    <a:pt x="4415" y="13772"/>
                  </a:lnTo>
                  <a:lnTo>
                    <a:pt x="4531" y="13972"/>
                  </a:lnTo>
                  <a:lnTo>
                    <a:pt x="4641" y="14013"/>
                  </a:lnTo>
                  <a:lnTo>
                    <a:pt x="4758" y="13855"/>
                  </a:lnTo>
                  <a:lnTo>
                    <a:pt x="4868" y="13869"/>
                  </a:lnTo>
                  <a:lnTo>
                    <a:pt x="4978" y="13965"/>
                  </a:lnTo>
                  <a:lnTo>
                    <a:pt x="5094" y="13999"/>
                  </a:lnTo>
                  <a:lnTo>
                    <a:pt x="5204" y="13814"/>
                  </a:lnTo>
                  <a:lnTo>
                    <a:pt x="5321" y="13848"/>
                  </a:lnTo>
                  <a:lnTo>
                    <a:pt x="5431" y="13862"/>
                  </a:lnTo>
                  <a:lnTo>
                    <a:pt x="5548" y="13889"/>
                  </a:lnTo>
                  <a:lnTo>
                    <a:pt x="5657" y="13841"/>
                  </a:lnTo>
                  <a:lnTo>
                    <a:pt x="5774" y="13917"/>
                  </a:lnTo>
                  <a:lnTo>
                    <a:pt x="5884" y="13992"/>
                  </a:lnTo>
                  <a:lnTo>
                    <a:pt x="5994" y="13958"/>
                  </a:lnTo>
                  <a:lnTo>
                    <a:pt x="6110" y="13896"/>
                  </a:lnTo>
                  <a:lnTo>
                    <a:pt x="6220" y="14013"/>
                  </a:lnTo>
                  <a:lnTo>
                    <a:pt x="6337" y="13855"/>
                  </a:lnTo>
                  <a:lnTo>
                    <a:pt x="6447" y="13903"/>
                  </a:lnTo>
                  <a:lnTo>
                    <a:pt x="6564" y="13985"/>
                  </a:lnTo>
                  <a:lnTo>
                    <a:pt x="6673" y="13889"/>
                  </a:lnTo>
                  <a:lnTo>
                    <a:pt x="6783" y="13896"/>
                  </a:lnTo>
                  <a:lnTo>
                    <a:pt x="6900" y="13862"/>
                  </a:lnTo>
                  <a:lnTo>
                    <a:pt x="7010" y="13923"/>
                  </a:lnTo>
                  <a:lnTo>
                    <a:pt x="7127" y="13841"/>
                  </a:lnTo>
                  <a:lnTo>
                    <a:pt x="7236" y="13827"/>
                  </a:lnTo>
                  <a:lnTo>
                    <a:pt x="7346" y="13875"/>
                  </a:lnTo>
                  <a:lnTo>
                    <a:pt x="7463" y="13875"/>
                  </a:lnTo>
                  <a:lnTo>
                    <a:pt x="7573" y="13992"/>
                  </a:lnTo>
                  <a:lnTo>
                    <a:pt x="7690" y="13875"/>
                  </a:lnTo>
                  <a:lnTo>
                    <a:pt x="7799" y="13896"/>
                  </a:lnTo>
                  <a:lnTo>
                    <a:pt x="7916" y="14013"/>
                  </a:lnTo>
                  <a:lnTo>
                    <a:pt x="8026" y="13814"/>
                  </a:lnTo>
                  <a:lnTo>
                    <a:pt x="8136" y="13965"/>
                  </a:lnTo>
                  <a:lnTo>
                    <a:pt x="8252" y="13841"/>
                  </a:lnTo>
                  <a:lnTo>
                    <a:pt x="8362" y="13944"/>
                  </a:lnTo>
                  <a:lnTo>
                    <a:pt x="8479" y="13930"/>
                  </a:lnTo>
                  <a:lnTo>
                    <a:pt x="8589" y="13779"/>
                  </a:lnTo>
                  <a:lnTo>
                    <a:pt x="8699" y="13910"/>
                  </a:lnTo>
                  <a:lnTo>
                    <a:pt x="8815" y="13910"/>
                  </a:lnTo>
                  <a:lnTo>
                    <a:pt x="8925" y="13958"/>
                  </a:lnTo>
                  <a:lnTo>
                    <a:pt x="9042" y="13930"/>
                  </a:lnTo>
                  <a:lnTo>
                    <a:pt x="9152" y="13896"/>
                  </a:lnTo>
                  <a:lnTo>
                    <a:pt x="9262" y="13944"/>
                  </a:lnTo>
                  <a:lnTo>
                    <a:pt x="9378" y="13882"/>
                  </a:lnTo>
                  <a:lnTo>
                    <a:pt x="9488" y="13875"/>
                  </a:lnTo>
                  <a:lnTo>
                    <a:pt x="9605" y="13965"/>
                  </a:lnTo>
                  <a:lnTo>
                    <a:pt x="9715" y="13923"/>
                  </a:lnTo>
                  <a:lnTo>
                    <a:pt x="9825" y="13841"/>
                  </a:lnTo>
                  <a:lnTo>
                    <a:pt x="9941" y="13937"/>
                  </a:lnTo>
                  <a:lnTo>
                    <a:pt x="10051" y="13820"/>
                  </a:lnTo>
                  <a:lnTo>
                    <a:pt x="10168" y="13841"/>
                  </a:lnTo>
                  <a:lnTo>
                    <a:pt x="10278" y="13992"/>
                  </a:lnTo>
                  <a:lnTo>
                    <a:pt x="10394" y="13965"/>
                  </a:lnTo>
                  <a:lnTo>
                    <a:pt x="10504" y="13855"/>
                  </a:lnTo>
                  <a:lnTo>
                    <a:pt x="10614" y="13779"/>
                  </a:lnTo>
                  <a:lnTo>
                    <a:pt x="10731" y="13875"/>
                  </a:lnTo>
                  <a:lnTo>
                    <a:pt x="10841" y="13992"/>
                  </a:lnTo>
                  <a:lnTo>
                    <a:pt x="10957" y="13827"/>
                  </a:lnTo>
                  <a:lnTo>
                    <a:pt x="11067" y="13889"/>
                  </a:lnTo>
                  <a:lnTo>
                    <a:pt x="11177" y="13875"/>
                  </a:lnTo>
                  <a:lnTo>
                    <a:pt x="11294" y="13978"/>
                  </a:lnTo>
                  <a:lnTo>
                    <a:pt x="11404" y="13923"/>
                  </a:lnTo>
                  <a:lnTo>
                    <a:pt x="11514" y="13869"/>
                  </a:lnTo>
                  <a:lnTo>
                    <a:pt x="11630" y="13827"/>
                  </a:lnTo>
                  <a:lnTo>
                    <a:pt x="11740" y="13999"/>
                  </a:lnTo>
                  <a:lnTo>
                    <a:pt x="11850" y="13937"/>
                  </a:lnTo>
                  <a:lnTo>
                    <a:pt x="11967" y="13793"/>
                  </a:lnTo>
                  <a:lnTo>
                    <a:pt x="12076" y="13978"/>
                  </a:lnTo>
                  <a:lnTo>
                    <a:pt x="12193" y="13903"/>
                  </a:lnTo>
                  <a:lnTo>
                    <a:pt x="12303" y="13910"/>
                  </a:lnTo>
                  <a:lnTo>
                    <a:pt x="12413" y="13910"/>
                  </a:lnTo>
                  <a:lnTo>
                    <a:pt x="12530" y="13896"/>
                  </a:lnTo>
                  <a:lnTo>
                    <a:pt x="12639" y="13834"/>
                  </a:lnTo>
                  <a:lnTo>
                    <a:pt x="12749" y="13786"/>
                  </a:lnTo>
                  <a:lnTo>
                    <a:pt x="12866" y="13862"/>
                  </a:lnTo>
                  <a:lnTo>
                    <a:pt x="12976" y="13875"/>
                  </a:lnTo>
                  <a:lnTo>
                    <a:pt x="13093" y="13930"/>
                  </a:lnTo>
                  <a:lnTo>
                    <a:pt x="13202" y="13855"/>
                  </a:lnTo>
                  <a:lnTo>
                    <a:pt x="13319" y="13992"/>
                  </a:lnTo>
                  <a:lnTo>
                    <a:pt x="13429" y="13834"/>
                  </a:lnTo>
                  <a:lnTo>
                    <a:pt x="13539" y="13779"/>
                  </a:lnTo>
                  <a:lnTo>
                    <a:pt x="13656" y="13869"/>
                  </a:lnTo>
                  <a:lnTo>
                    <a:pt x="13765" y="14013"/>
                  </a:lnTo>
                  <a:lnTo>
                    <a:pt x="13875" y="13923"/>
                  </a:lnTo>
                  <a:lnTo>
                    <a:pt x="13992" y="13978"/>
                  </a:lnTo>
                  <a:lnTo>
                    <a:pt x="14102" y="13992"/>
                  </a:lnTo>
                  <a:lnTo>
                    <a:pt x="14218" y="13841"/>
                  </a:lnTo>
                  <a:lnTo>
                    <a:pt x="14328" y="13841"/>
                  </a:lnTo>
                  <a:lnTo>
                    <a:pt x="14438" y="13882"/>
                  </a:lnTo>
                  <a:lnTo>
                    <a:pt x="14555" y="13834"/>
                  </a:lnTo>
                  <a:lnTo>
                    <a:pt x="14665" y="13923"/>
                  </a:lnTo>
                  <a:lnTo>
                    <a:pt x="14775" y="13903"/>
                  </a:lnTo>
                  <a:lnTo>
                    <a:pt x="14891" y="13862"/>
                  </a:lnTo>
                  <a:lnTo>
                    <a:pt x="15001" y="13937"/>
                  </a:lnTo>
                  <a:lnTo>
                    <a:pt x="15111" y="13910"/>
                  </a:lnTo>
                  <a:lnTo>
                    <a:pt x="15228" y="13978"/>
                  </a:lnTo>
                  <a:lnTo>
                    <a:pt x="15338" y="13951"/>
                  </a:lnTo>
                  <a:lnTo>
                    <a:pt x="15447" y="13855"/>
                  </a:lnTo>
                  <a:lnTo>
                    <a:pt x="15564" y="13903"/>
                  </a:lnTo>
                  <a:lnTo>
                    <a:pt x="15674" y="13958"/>
                  </a:lnTo>
                  <a:lnTo>
                    <a:pt x="15784" y="13882"/>
                  </a:lnTo>
                  <a:lnTo>
                    <a:pt x="15900" y="13930"/>
                  </a:lnTo>
                  <a:lnTo>
                    <a:pt x="16010" y="13917"/>
                  </a:lnTo>
                  <a:lnTo>
                    <a:pt x="16120" y="13848"/>
                  </a:lnTo>
                  <a:lnTo>
                    <a:pt x="16237" y="13985"/>
                  </a:lnTo>
                  <a:lnTo>
                    <a:pt x="16347" y="13951"/>
                  </a:lnTo>
                  <a:lnTo>
                    <a:pt x="16463" y="13862"/>
                  </a:lnTo>
                  <a:lnTo>
                    <a:pt x="16573" y="13814"/>
                  </a:lnTo>
                  <a:lnTo>
                    <a:pt x="16683" y="13841"/>
                  </a:lnTo>
                  <a:lnTo>
                    <a:pt x="16800" y="13841"/>
                  </a:lnTo>
                  <a:lnTo>
                    <a:pt x="16910" y="13814"/>
                  </a:lnTo>
                  <a:lnTo>
                    <a:pt x="17026" y="13869"/>
                  </a:lnTo>
                  <a:lnTo>
                    <a:pt x="17136" y="14013"/>
                  </a:lnTo>
                  <a:lnTo>
                    <a:pt x="17246" y="13917"/>
                  </a:lnTo>
                  <a:lnTo>
                    <a:pt x="17363" y="13937"/>
                  </a:lnTo>
                  <a:lnTo>
                    <a:pt x="17473" y="13772"/>
                  </a:lnTo>
                  <a:lnTo>
                    <a:pt x="17589" y="13923"/>
                  </a:lnTo>
                  <a:lnTo>
                    <a:pt x="17699" y="13951"/>
                  </a:lnTo>
                  <a:lnTo>
                    <a:pt x="17809" y="13855"/>
                  </a:lnTo>
                  <a:lnTo>
                    <a:pt x="17926" y="14026"/>
                  </a:lnTo>
                  <a:lnTo>
                    <a:pt x="18036" y="13772"/>
                  </a:lnTo>
                  <a:lnTo>
                    <a:pt x="18152" y="13992"/>
                  </a:lnTo>
                  <a:lnTo>
                    <a:pt x="18262" y="13814"/>
                  </a:lnTo>
                  <a:lnTo>
                    <a:pt x="18372" y="14020"/>
                  </a:lnTo>
                  <a:lnTo>
                    <a:pt x="18489" y="14013"/>
                  </a:lnTo>
                  <a:lnTo>
                    <a:pt x="18599" y="14026"/>
                  </a:lnTo>
                  <a:lnTo>
                    <a:pt x="18708" y="13848"/>
                  </a:lnTo>
                  <a:lnTo>
                    <a:pt x="18825" y="13875"/>
                  </a:lnTo>
                  <a:lnTo>
                    <a:pt x="18935" y="13930"/>
                  </a:lnTo>
                  <a:lnTo>
                    <a:pt x="19052" y="13800"/>
                  </a:lnTo>
                  <a:lnTo>
                    <a:pt x="19162" y="13944"/>
                  </a:lnTo>
                  <a:lnTo>
                    <a:pt x="19271" y="13869"/>
                  </a:lnTo>
                  <a:lnTo>
                    <a:pt x="19388" y="13889"/>
                  </a:lnTo>
                  <a:lnTo>
                    <a:pt x="19498" y="13889"/>
                  </a:lnTo>
                  <a:lnTo>
                    <a:pt x="19615" y="13834"/>
                  </a:lnTo>
                  <a:lnTo>
                    <a:pt x="19725" y="13951"/>
                  </a:lnTo>
                  <a:lnTo>
                    <a:pt x="19834" y="14020"/>
                  </a:lnTo>
                  <a:lnTo>
                    <a:pt x="19951" y="13903"/>
                  </a:lnTo>
                  <a:lnTo>
                    <a:pt x="20061" y="13855"/>
                  </a:lnTo>
                  <a:lnTo>
                    <a:pt x="20171" y="13944"/>
                  </a:lnTo>
                  <a:lnTo>
                    <a:pt x="20287" y="13889"/>
                  </a:lnTo>
                  <a:lnTo>
                    <a:pt x="20397" y="13882"/>
                  </a:lnTo>
                  <a:lnTo>
                    <a:pt x="20514" y="13896"/>
                  </a:lnTo>
                  <a:lnTo>
                    <a:pt x="20624" y="13793"/>
                  </a:lnTo>
                  <a:lnTo>
                    <a:pt x="20734" y="13972"/>
                  </a:lnTo>
                  <a:lnTo>
                    <a:pt x="20850" y="13992"/>
                  </a:lnTo>
                  <a:lnTo>
                    <a:pt x="20960" y="13999"/>
                  </a:lnTo>
                  <a:lnTo>
                    <a:pt x="21077" y="13972"/>
                  </a:lnTo>
                  <a:lnTo>
                    <a:pt x="21187" y="13889"/>
                  </a:lnTo>
                  <a:lnTo>
                    <a:pt x="21297" y="13917"/>
                  </a:lnTo>
                  <a:lnTo>
                    <a:pt x="21413" y="13862"/>
                  </a:lnTo>
                  <a:lnTo>
                    <a:pt x="21523" y="13896"/>
                  </a:lnTo>
                  <a:lnTo>
                    <a:pt x="21640" y="13930"/>
                  </a:lnTo>
                  <a:lnTo>
                    <a:pt x="21750" y="13985"/>
                  </a:lnTo>
                  <a:lnTo>
                    <a:pt x="21860" y="13827"/>
                  </a:lnTo>
                  <a:lnTo>
                    <a:pt x="21976" y="13999"/>
                  </a:lnTo>
                  <a:lnTo>
                    <a:pt x="22086" y="14013"/>
                  </a:lnTo>
                  <a:lnTo>
                    <a:pt x="22203" y="14020"/>
                  </a:lnTo>
                  <a:lnTo>
                    <a:pt x="22313" y="13972"/>
                  </a:lnTo>
                  <a:lnTo>
                    <a:pt x="22423" y="13841"/>
                  </a:lnTo>
                  <a:lnTo>
                    <a:pt x="22539" y="13772"/>
                  </a:lnTo>
                  <a:lnTo>
                    <a:pt x="22649" y="13862"/>
                  </a:lnTo>
                  <a:lnTo>
                    <a:pt x="22759" y="13985"/>
                  </a:lnTo>
                  <a:lnTo>
                    <a:pt x="22876" y="13793"/>
                  </a:lnTo>
                  <a:lnTo>
                    <a:pt x="22986" y="13944"/>
                  </a:lnTo>
                  <a:lnTo>
                    <a:pt x="23095" y="13992"/>
                  </a:lnTo>
                  <a:lnTo>
                    <a:pt x="23212" y="13848"/>
                  </a:lnTo>
                  <a:lnTo>
                    <a:pt x="23322" y="14033"/>
                  </a:lnTo>
                  <a:lnTo>
                    <a:pt x="23439" y="13793"/>
                  </a:lnTo>
                  <a:lnTo>
                    <a:pt x="23549" y="13786"/>
                  </a:lnTo>
                  <a:lnTo>
                    <a:pt x="23658" y="13944"/>
                  </a:lnTo>
                  <a:lnTo>
                    <a:pt x="23775" y="13814"/>
                  </a:lnTo>
                  <a:lnTo>
                    <a:pt x="23885" y="13965"/>
                  </a:lnTo>
                  <a:lnTo>
                    <a:pt x="23995" y="13944"/>
                  </a:lnTo>
                  <a:lnTo>
                    <a:pt x="24111" y="14020"/>
                  </a:lnTo>
                  <a:lnTo>
                    <a:pt x="24221" y="13882"/>
                  </a:lnTo>
                  <a:lnTo>
                    <a:pt x="24338" y="13992"/>
                  </a:lnTo>
                  <a:lnTo>
                    <a:pt x="24448" y="13985"/>
                  </a:lnTo>
                  <a:lnTo>
                    <a:pt x="24558" y="13972"/>
                  </a:lnTo>
                  <a:lnTo>
                    <a:pt x="24674" y="13992"/>
                  </a:lnTo>
                  <a:lnTo>
                    <a:pt x="24784" y="13820"/>
                  </a:lnTo>
                  <a:lnTo>
                    <a:pt x="24901" y="13834"/>
                  </a:lnTo>
                  <a:lnTo>
                    <a:pt x="25011" y="13951"/>
                  </a:lnTo>
                  <a:lnTo>
                    <a:pt x="25121" y="13882"/>
                  </a:lnTo>
                  <a:lnTo>
                    <a:pt x="25237" y="13814"/>
                  </a:lnTo>
                  <a:lnTo>
                    <a:pt x="25347" y="13917"/>
                  </a:lnTo>
                  <a:lnTo>
                    <a:pt x="25464" y="13875"/>
                  </a:lnTo>
                  <a:lnTo>
                    <a:pt x="25574" y="13951"/>
                  </a:lnTo>
                  <a:lnTo>
                    <a:pt x="25684" y="13786"/>
                  </a:lnTo>
                  <a:lnTo>
                    <a:pt x="25800" y="13779"/>
                  </a:lnTo>
                  <a:lnTo>
                    <a:pt x="25910" y="13814"/>
                  </a:lnTo>
                  <a:lnTo>
                    <a:pt x="26020" y="13869"/>
                  </a:lnTo>
                  <a:lnTo>
                    <a:pt x="26137" y="13814"/>
                  </a:lnTo>
                  <a:lnTo>
                    <a:pt x="26247" y="14013"/>
                  </a:lnTo>
                  <a:lnTo>
                    <a:pt x="26363" y="14020"/>
                  </a:lnTo>
                  <a:lnTo>
                    <a:pt x="26473" y="13875"/>
                  </a:lnTo>
                  <a:lnTo>
                    <a:pt x="26583" y="13903"/>
                  </a:lnTo>
                  <a:lnTo>
                    <a:pt x="26700" y="13917"/>
                  </a:lnTo>
                  <a:lnTo>
                    <a:pt x="26810" y="13923"/>
                  </a:lnTo>
                  <a:lnTo>
                    <a:pt x="26919" y="13848"/>
                  </a:lnTo>
                  <a:lnTo>
                    <a:pt x="27036" y="13917"/>
                  </a:lnTo>
                  <a:lnTo>
                    <a:pt x="27146" y="13903"/>
                  </a:lnTo>
                  <a:lnTo>
                    <a:pt x="27263" y="13862"/>
                  </a:lnTo>
                  <a:lnTo>
                    <a:pt x="27373" y="13827"/>
                  </a:lnTo>
                  <a:lnTo>
                    <a:pt x="27482" y="13793"/>
                  </a:lnTo>
                  <a:lnTo>
                    <a:pt x="27599" y="14013"/>
                  </a:lnTo>
                  <a:lnTo>
                    <a:pt x="27709" y="14013"/>
                  </a:lnTo>
                  <a:lnTo>
                    <a:pt x="27819" y="13855"/>
                  </a:lnTo>
                  <a:lnTo>
                    <a:pt x="27935" y="13875"/>
                  </a:lnTo>
                  <a:lnTo>
                    <a:pt x="28045" y="13944"/>
                  </a:lnTo>
                  <a:lnTo>
                    <a:pt x="28155" y="13800"/>
                  </a:lnTo>
                  <a:lnTo>
                    <a:pt x="28272" y="13889"/>
                  </a:lnTo>
                  <a:lnTo>
                    <a:pt x="28382" y="14013"/>
                  </a:lnTo>
                  <a:lnTo>
                    <a:pt x="28492" y="13896"/>
                  </a:lnTo>
                  <a:lnTo>
                    <a:pt x="28608" y="13972"/>
                  </a:lnTo>
                  <a:lnTo>
                    <a:pt x="28718" y="13862"/>
                  </a:lnTo>
                  <a:lnTo>
                    <a:pt x="28835" y="13882"/>
                  </a:lnTo>
                  <a:lnTo>
                    <a:pt x="28945" y="14013"/>
                  </a:lnTo>
                  <a:lnTo>
                    <a:pt x="29055" y="13786"/>
                  </a:lnTo>
                  <a:lnTo>
                    <a:pt x="29171" y="13772"/>
                  </a:lnTo>
                  <a:lnTo>
                    <a:pt x="29281" y="13896"/>
                  </a:lnTo>
                  <a:lnTo>
                    <a:pt x="29391" y="13917"/>
                  </a:lnTo>
                  <a:lnTo>
                    <a:pt x="29508" y="13992"/>
                  </a:lnTo>
                  <a:lnTo>
                    <a:pt x="29617" y="13923"/>
                  </a:lnTo>
                  <a:lnTo>
                    <a:pt x="29727" y="13820"/>
                  </a:lnTo>
                  <a:lnTo>
                    <a:pt x="29844" y="13834"/>
                  </a:lnTo>
                  <a:lnTo>
                    <a:pt x="29954" y="13951"/>
                  </a:lnTo>
                  <a:lnTo>
                    <a:pt x="30071" y="13827"/>
                  </a:lnTo>
                  <a:lnTo>
                    <a:pt x="30180" y="13992"/>
                  </a:lnTo>
                  <a:lnTo>
                    <a:pt x="30290" y="13875"/>
                  </a:lnTo>
                  <a:lnTo>
                    <a:pt x="30407" y="13820"/>
                  </a:lnTo>
                  <a:lnTo>
                    <a:pt x="30517" y="13889"/>
                  </a:lnTo>
                  <a:lnTo>
                    <a:pt x="30627" y="13944"/>
                  </a:lnTo>
                  <a:lnTo>
                    <a:pt x="30743" y="13896"/>
                  </a:lnTo>
                  <a:lnTo>
                    <a:pt x="30853" y="13786"/>
                  </a:lnTo>
                  <a:lnTo>
                    <a:pt x="30970" y="13930"/>
                  </a:lnTo>
                  <a:lnTo>
                    <a:pt x="31080" y="13978"/>
                  </a:lnTo>
                  <a:lnTo>
                    <a:pt x="31190" y="13814"/>
                  </a:lnTo>
                  <a:lnTo>
                    <a:pt x="31306" y="13985"/>
                  </a:lnTo>
                  <a:lnTo>
                    <a:pt x="31416" y="13903"/>
                  </a:lnTo>
                  <a:lnTo>
                    <a:pt x="31533" y="13910"/>
                  </a:lnTo>
                  <a:lnTo>
                    <a:pt x="31643" y="14026"/>
                  </a:lnTo>
                  <a:lnTo>
                    <a:pt x="31753" y="13862"/>
                  </a:lnTo>
                  <a:lnTo>
                    <a:pt x="31869" y="13793"/>
                  </a:lnTo>
                  <a:lnTo>
                    <a:pt x="31979" y="13841"/>
                  </a:lnTo>
                  <a:lnTo>
                    <a:pt x="32089" y="13814"/>
                  </a:lnTo>
                  <a:lnTo>
                    <a:pt x="32206" y="13834"/>
                  </a:lnTo>
                  <a:lnTo>
                    <a:pt x="32316" y="13896"/>
                  </a:lnTo>
                  <a:lnTo>
                    <a:pt x="32432" y="13820"/>
                  </a:lnTo>
                  <a:lnTo>
                    <a:pt x="32542" y="13869"/>
                  </a:lnTo>
                  <a:lnTo>
                    <a:pt x="32652" y="13820"/>
                  </a:lnTo>
                  <a:lnTo>
                    <a:pt x="32769" y="13985"/>
                  </a:lnTo>
                  <a:lnTo>
                    <a:pt x="32879" y="13965"/>
                  </a:lnTo>
                  <a:lnTo>
                    <a:pt x="32988" y="13786"/>
                  </a:lnTo>
                  <a:lnTo>
                    <a:pt x="33105" y="13875"/>
                  </a:lnTo>
                  <a:lnTo>
                    <a:pt x="33215" y="13882"/>
                  </a:lnTo>
                  <a:lnTo>
                    <a:pt x="33325" y="13827"/>
                  </a:lnTo>
                  <a:lnTo>
                    <a:pt x="33441" y="13827"/>
                  </a:lnTo>
                  <a:lnTo>
                    <a:pt x="33551" y="13848"/>
                  </a:lnTo>
                  <a:lnTo>
                    <a:pt x="33661" y="13944"/>
                  </a:lnTo>
                  <a:lnTo>
                    <a:pt x="33778" y="14026"/>
                  </a:lnTo>
                  <a:lnTo>
                    <a:pt x="33888" y="13820"/>
                  </a:lnTo>
                  <a:lnTo>
                    <a:pt x="34004" y="13848"/>
                  </a:lnTo>
                  <a:lnTo>
                    <a:pt x="34114" y="13807"/>
                  </a:lnTo>
                  <a:lnTo>
                    <a:pt x="34224" y="13910"/>
                  </a:lnTo>
                  <a:lnTo>
                    <a:pt x="34341" y="13820"/>
                  </a:lnTo>
                  <a:lnTo>
                    <a:pt x="34451" y="13793"/>
                  </a:lnTo>
                  <a:lnTo>
                    <a:pt x="34561" y="13889"/>
                  </a:lnTo>
                  <a:lnTo>
                    <a:pt x="34677" y="13937"/>
                  </a:lnTo>
                  <a:lnTo>
                    <a:pt x="34787" y="13862"/>
                  </a:lnTo>
                  <a:lnTo>
                    <a:pt x="34897" y="13841"/>
                  </a:lnTo>
                  <a:lnTo>
                    <a:pt x="35014" y="13882"/>
                  </a:lnTo>
                  <a:lnTo>
                    <a:pt x="35124" y="13841"/>
                  </a:lnTo>
                  <a:lnTo>
                    <a:pt x="35233" y="13786"/>
                  </a:lnTo>
                  <a:lnTo>
                    <a:pt x="35350" y="13930"/>
                  </a:lnTo>
                  <a:lnTo>
                    <a:pt x="35460" y="13910"/>
                  </a:lnTo>
                  <a:lnTo>
                    <a:pt x="35570" y="13820"/>
                  </a:lnTo>
                  <a:lnTo>
                    <a:pt x="35686" y="13807"/>
                  </a:lnTo>
                  <a:lnTo>
                    <a:pt x="35796" y="13999"/>
                  </a:lnTo>
                  <a:lnTo>
                    <a:pt x="35906" y="13992"/>
                  </a:lnTo>
                  <a:lnTo>
                    <a:pt x="36023" y="13786"/>
                  </a:lnTo>
                  <a:lnTo>
                    <a:pt x="36133" y="13992"/>
                  </a:lnTo>
                  <a:lnTo>
                    <a:pt x="36243" y="13882"/>
                  </a:lnTo>
                  <a:lnTo>
                    <a:pt x="36359" y="13862"/>
                  </a:lnTo>
                  <a:lnTo>
                    <a:pt x="36469" y="13972"/>
                  </a:lnTo>
                  <a:lnTo>
                    <a:pt x="36579" y="14020"/>
                  </a:lnTo>
                  <a:lnTo>
                    <a:pt x="36696" y="13903"/>
                  </a:lnTo>
                  <a:lnTo>
                    <a:pt x="36806" y="13848"/>
                  </a:lnTo>
                  <a:lnTo>
                    <a:pt x="36915" y="13820"/>
                  </a:lnTo>
                  <a:lnTo>
                    <a:pt x="37032" y="13855"/>
                  </a:lnTo>
                  <a:lnTo>
                    <a:pt x="37142" y="13958"/>
                  </a:lnTo>
                  <a:lnTo>
                    <a:pt x="37252" y="13820"/>
                  </a:lnTo>
                  <a:lnTo>
                    <a:pt x="37368" y="13930"/>
                  </a:lnTo>
                  <a:lnTo>
                    <a:pt x="37478" y="13992"/>
                  </a:lnTo>
                  <a:lnTo>
                    <a:pt x="37588" y="13841"/>
                  </a:lnTo>
                  <a:lnTo>
                    <a:pt x="37705" y="13965"/>
                  </a:lnTo>
                  <a:lnTo>
                    <a:pt x="37815" y="13848"/>
                  </a:lnTo>
                  <a:lnTo>
                    <a:pt x="37931" y="13869"/>
                  </a:lnTo>
                  <a:lnTo>
                    <a:pt x="38041" y="13875"/>
                  </a:lnTo>
                  <a:lnTo>
                    <a:pt x="38151" y="13807"/>
                  </a:lnTo>
                  <a:lnTo>
                    <a:pt x="38268" y="13978"/>
                  </a:lnTo>
                  <a:lnTo>
                    <a:pt x="38378" y="13896"/>
                  </a:lnTo>
                  <a:lnTo>
                    <a:pt x="38488" y="13779"/>
                  </a:lnTo>
                  <a:lnTo>
                    <a:pt x="38604" y="13862"/>
                  </a:lnTo>
                  <a:lnTo>
                    <a:pt x="38714" y="13910"/>
                  </a:lnTo>
                  <a:lnTo>
                    <a:pt x="38831" y="13910"/>
                  </a:lnTo>
                  <a:lnTo>
                    <a:pt x="38941" y="13937"/>
                  </a:lnTo>
                  <a:lnTo>
                    <a:pt x="39050" y="13999"/>
                  </a:lnTo>
                  <a:lnTo>
                    <a:pt x="39167" y="13793"/>
                  </a:lnTo>
                  <a:lnTo>
                    <a:pt x="39277" y="13848"/>
                  </a:lnTo>
                  <a:lnTo>
                    <a:pt x="39387" y="13937"/>
                  </a:lnTo>
                  <a:lnTo>
                    <a:pt x="39504" y="13855"/>
                  </a:lnTo>
                  <a:lnTo>
                    <a:pt x="39613" y="13910"/>
                  </a:lnTo>
                  <a:lnTo>
                    <a:pt x="39730" y="13992"/>
                  </a:lnTo>
                  <a:lnTo>
                    <a:pt x="39840" y="13786"/>
                  </a:lnTo>
                  <a:lnTo>
                    <a:pt x="39950" y="13800"/>
                  </a:lnTo>
                  <a:lnTo>
                    <a:pt x="40067" y="14026"/>
                  </a:lnTo>
                  <a:lnTo>
                    <a:pt x="40176" y="13999"/>
                  </a:lnTo>
                  <a:lnTo>
                    <a:pt x="40286" y="14026"/>
                  </a:lnTo>
                  <a:lnTo>
                    <a:pt x="40403" y="13855"/>
                  </a:lnTo>
                  <a:lnTo>
                    <a:pt x="40513" y="13779"/>
                  </a:lnTo>
                  <a:lnTo>
                    <a:pt x="40630" y="13923"/>
                  </a:lnTo>
                  <a:lnTo>
                    <a:pt x="40739" y="13910"/>
                  </a:lnTo>
                  <a:lnTo>
                    <a:pt x="40849" y="13903"/>
                  </a:lnTo>
                  <a:lnTo>
                    <a:pt x="40966" y="13978"/>
                  </a:lnTo>
                  <a:lnTo>
                    <a:pt x="41076" y="13841"/>
                  </a:lnTo>
                  <a:lnTo>
                    <a:pt x="41186" y="13930"/>
                  </a:lnTo>
                  <a:lnTo>
                    <a:pt x="41302" y="13910"/>
                  </a:lnTo>
                  <a:lnTo>
                    <a:pt x="41412" y="14013"/>
                  </a:lnTo>
                  <a:lnTo>
                    <a:pt x="41522" y="13841"/>
                  </a:lnTo>
                  <a:lnTo>
                    <a:pt x="41639" y="13944"/>
                  </a:lnTo>
                  <a:lnTo>
                    <a:pt x="41749" y="13841"/>
                  </a:lnTo>
                  <a:lnTo>
                    <a:pt x="41858" y="13985"/>
                  </a:lnTo>
                  <a:lnTo>
                    <a:pt x="41975" y="13923"/>
                  </a:lnTo>
                  <a:lnTo>
                    <a:pt x="42085" y="13786"/>
                  </a:lnTo>
                  <a:lnTo>
                    <a:pt x="42195" y="13841"/>
                  </a:lnTo>
                  <a:lnTo>
                    <a:pt x="42312" y="13814"/>
                  </a:lnTo>
                  <a:lnTo>
                    <a:pt x="42421" y="13958"/>
                  </a:lnTo>
                  <a:lnTo>
                    <a:pt x="42531" y="13992"/>
                  </a:lnTo>
                  <a:lnTo>
                    <a:pt x="42648" y="13896"/>
                  </a:lnTo>
                  <a:lnTo>
                    <a:pt x="42758" y="13958"/>
                  </a:lnTo>
                  <a:lnTo>
                    <a:pt x="42868" y="13910"/>
                  </a:lnTo>
                  <a:lnTo>
                    <a:pt x="42984" y="13923"/>
                  </a:lnTo>
                  <a:lnTo>
                    <a:pt x="43094" y="13896"/>
                  </a:lnTo>
                  <a:lnTo>
                    <a:pt x="43204" y="13793"/>
                  </a:lnTo>
                  <a:lnTo>
                    <a:pt x="43321" y="13869"/>
                  </a:lnTo>
                  <a:lnTo>
                    <a:pt x="43431" y="13786"/>
                  </a:lnTo>
                  <a:lnTo>
                    <a:pt x="43540" y="14006"/>
                  </a:lnTo>
                  <a:lnTo>
                    <a:pt x="43657" y="13814"/>
                  </a:lnTo>
                  <a:lnTo>
                    <a:pt x="43767" y="13848"/>
                  </a:lnTo>
                  <a:lnTo>
                    <a:pt x="43877" y="13999"/>
                  </a:lnTo>
                  <a:lnTo>
                    <a:pt x="43987" y="13882"/>
                  </a:lnTo>
                  <a:lnTo>
                    <a:pt x="44103" y="13896"/>
                  </a:lnTo>
                  <a:lnTo>
                    <a:pt x="44213" y="13896"/>
                  </a:lnTo>
                  <a:lnTo>
                    <a:pt x="44323" y="14026"/>
                  </a:lnTo>
                  <a:lnTo>
                    <a:pt x="44440" y="13930"/>
                  </a:lnTo>
                  <a:lnTo>
                    <a:pt x="44550" y="13779"/>
                  </a:lnTo>
                  <a:lnTo>
                    <a:pt x="44659" y="13875"/>
                  </a:lnTo>
                  <a:lnTo>
                    <a:pt x="44776" y="13779"/>
                  </a:lnTo>
                  <a:lnTo>
                    <a:pt x="44886" y="13889"/>
                  </a:lnTo>
                  <a:lnTo>
                    <a:pt x="44996" y="13848"/>
                  </a:lnTo>
                  <a:lnTo>
                    <a:pt x="45113" y="13937"/>
                  </a:lnTo>
                  <a:lnTo>
                    <a:pt x="45222" y="13807"/>
                  </a:lnTo>
                  <a:lnTo>
                    <a:pt x="45332" y="13978"/>
                  </a:lnTo>
                  <a:lnTo>
                    <a:pt x="45449" y="13951"/>
                  </a:lnTo>
                  <a:lnTo>
                    <a:pt x="45559" y="13972"/>
                  </a:lnTo>
                  <a:lnTo>
                    <a:pt x="45669" y="13882"/>
                  </a:lnTo>
                  <a:lnTo>
                    <a:pt x="45779" y="13786"/>
                  </a:lnTo>
                  <a:lnTo>
                    <a:pt x="45895" y="14013"/>
                  </a:lnTo>
                  <a:lnTo>
                    <a:pt x="46005" y="13882"/>
                  </a:lnTo>
                  <a:lnTo>
                    <a:pt x="46115" y="13862"/>
                  </a:lnTo>
                  <a:lnTo>
                    <a:pt x="46232" y="14020"/>
                  </a:lnTo>
                  <a:lnTo>
                    <a:pt x="46342" y="13862"/>
                  </a:lnTo>
                  <a:lnTo>
                    <a:pt x="46451" y="13985"/>
                  </a:lnTo>
                  <a:lnTo>
                    <a:pt x="46568" y="14026"/>
                  </a:lnTo>
                  <a:lnTo>
                    <a:pt x="46678" y="13958"/>
                  </a:lnTo>
                  <a:lnTo>
                    <a:pt x="46788" y="13786"/>
                  </a:lnTo>
                  <a:lnTo>
                    <a:pt x="46904" y="13779"/>
                  </a:lnTo>
                  <a:lnTo>
                    <a:pt x="47014" y="13786"/>
                  </a:lnTo>
                  <a:lnTo>
                    <a:pt x="47124" y="13985"/>
                  </a:lnTo>
                  <a:lnTo>
                    <a:pt x="47241" y="13875"/>
                  </a:lnTo>
                  <a:lnTo>
                    <a:pt x="47351" y="13985"/>
                  </a:lnTo>
                  <a:lnTo>
                    <a:pt x="47461" y="13862"/>
                  </a:lnTo>
                  <a:lnTo>
                    <a:pt x="47577" y="13855"/>
                  </a:lnTo>
                  <a:lnTo>
                    <a:pt x="47687" y="13841"/>
                  </a:lnTo>
                  <a:lnTo>
                    <a:pt x="47797" y="13800"/>
                  </a:lnTo>
                  <a:lnTo>
                    <a:pt x="47914" y="14026"/>
                  </a:lnTo>
                  <a:lnTo>
                    <a:pt x="48024" y="13965"/>
                  </a:lnTo>
                  <a:lnTo>
                    <a:pt x="48133" y="13841"/>
                  </a:lnTo>
                  <a:lnTo>
                    <a:pt x="48243" y="13820"/>
                  </a:lnTo>
                  <a:lnTo>
                    <a:pt x="48360" y="13862"/>
                  </a:lnTo>
                  <a:lnTo>
                    <a:pt x="48470" y="13862"/>
                  </a:lnTo>
                  <a:lnTo>
                    <a:pt x="48580" y="13834"/>
                  </a:lnTo>
                  <a:lnTo>
                    <a:pt x="48696" y="13992"/>
                  </a:lnTo>
                  <a:lnTo>
                    <a:pt x="48806" y="13972"/>
                  </a:lnTo>
                  <a:lnTo>
                    <a:pt x="48916" y="14020"/>
                  </a:lnTo>
                  <a:lnTo>
                    <a:pt x="49033" y="13978"/>
                  </a:lnTo>
                  <a:lnTo>
                    <a:pt x="49143" y="13800"/>
                  </a:lnTo>
                  <a:lnTo>
                    <a:pt x="49252" y="13869"/>
                  </a:lnTo>
                  <a:lnTo>
                    <a:pt x="49369" y="13841"/>
                  </a:lnTo>
                  <a:lnTo>
                    <a:pt x="49479" y="13889"/>
                  </a:lnTo>
                  <a:lnTo>
                    <a:pt x="49596" y="14020"/>
                  </a:lnTo>
                  <a:lnTo>
                    <a:pt x="49706" y="13992"/>
                  </a:lnTo>
                  <a:lnTo>
                    <a:pt x="49815" y="13827"/>
                  </a:lnTo>
                  <a:lnTo>
                    <a:pt x="49932" y="13917"/>
                  </a:lnTo>
                  <a:lnTo>
                    <a:pt x="50042" y="13814"/>
                  </a:lnTo>
                  <a:lnTo>
                    <a:pt x="50152" y="13834"/>
                  </a:lnTo>
                  <a:lnTo>
                    <a:pt x="50268" y="13820"/>
                  </a:lnTo>
                  <a:lnTo>
                    <a:pt x="50378" y="13951"/>
                  </a:lnTo>
                  <a:lnTo>
                    <a:pt x="50488" y="13985"/>
                  </a:lnTo>
                  <a:lnTo>
                    <a:pt x="50605" y="13848"/>
                  </a:lnTo>
                  <a:lnTo>
                    <a:pt x="50715" y="13820"/>
                  </a:lnTo>
                  <a:lnTo>
                    <a:pt x="50825" y="13869"/>
                  </a:lnTo>
                  <a:lnTo>
                    <a:pt x="50941" y="13793"/>
                  </a:lnTo>
                  <a:lnTo>
                    <a:pt x="51051" y="13951"/>
                  </a:lnTo>
                  <a:lnTo>
                    <a:pt x="51168" y="13903"/>
                  </a:lnTo>
                  <a:lnTo>
                    <a:pt x="51278" y="14026"/>
                  </a:lnTo>
                  <a:lnTo>
                    <a:pt x="51388" y="13786"/>
                  </a:lnTo>
                  <a:lnTo>
                    <a:pt x="51504" y="13800"/>
                  </a:lnTo>
                  <a:lnTo>
                    <a:pt x="51614" y="13896"/>
                  </a:lnTo>
                  <a:lnTo>
                    <a:pt x="51724" y="13965"/>
                  </a:lnTo>
                  <a:lnTo>
                    <a:pt x="51841" y="13937"/>
                  </a:lnTo>
                  <a:lnTo>
                    <a:pt x="51951" y="13903"/>
                  </a:lnTo>
                  <a:lnTo>
                    <a:pt x="52067" y="13951"/>
                  </a:lnTo>
                  <a:lnTo>
                    <a:pt x="52177" y="13882"/>
                  </a:lnTo>
                  <a:lnTo>
                    <a:pt x="52287" y="13965"/>
                  </a:lnTo>
                  <a:lnTo>
                    <a:pt x="52404" y="13814"/>
                  </a:lnTo>
                  <a:lnTo>
                    <a:pt x="52513" y="13841"/>
                  </a:lnTo>
                  <a:lnTo>
                    <a:pt x="52623" y="14013"/>
                  </a:lnTo>
                  <a:lnTo>
                    <a:pt x="52740" y="13972"/>
                  </a:lnTo>
                  <a:lnTo>
                    <a:pt x="52850" y="13848"/>
                  </a:lnTo>
                  <a:lnTo>
                    <a:pt x="52960" y="13848"/>
                  </a:lnTo>
                  <a:lnTo>
                    <a:pt x="53076" y="13855"/>
                  </a:lnTo>
                  <a:lnTo>
                    <a:pt x="53186" y="13814"/>
                  </a:lnTo>
                  <a:lnTo>
                    <a:pt x="53296" y="13958"/>
                  </a:lnTo>
                  <a:lnTo>
                    <a:pt x="53413" y="13889"/>
                  </a:lnTo>
                  <a:lnTo>
                    <a:pt x="53523" y="13862"/>
                  </a:lnTo>
                  <a:lnTo>
                    <a:pt x="53633" y="13917"/>
                  </a:lnTo>
                  <a:lnTo>
                    <a:pt x="53749" y="14013"/>
                  </a:lnTo>
                  <a:lnTo>
                    <a:pt x="53859" y="13985"/>
                  </a:lnTo>
                  <a:lnTo>
                    <a:pt x="53969" y="13814"/>
                  </a:lnTo>
                  <a:lnTo>
                    <a:pt x="54086" y="13889"/>
                  </a:lnTo>
                  <a:lnTo>
                    <a:pt x="54195" y="13958"/>
                  </a:lnTo>
                  <a:lnTo>
                    <a:pt x="54305" y="13951"/>
                  </a:lnTo>
                  <a:lnTo>
                    <a:pt x="54422" y="13779"/>
                  </a:lnTo>
                  <a:lnTo>
                    <a:pt x="54532" y="13958"/>
                  </a:lnTo>
                  <a:lnTo>
                    <a:pt x="54642" y="13875"/>
                  </a:lnTo>
                  <a:lnTo>
                    <a:pt x="54752" y="13834"/>
                  </a:lnTo>
                  <a:lnTo>
                    <a:pt x="54868" y="13814"/>
                  </a:lnTo>
                  <a:lnTo>
                    <a:pt x="54978" y="13889"/>
                  </a:lnTo>
                  <a:lnTo>
                    <a:pt x="55088" y="13917"/>
                  </a:lnTo>
                  <a:lnTo>
                    <a:pt x="55205" y="13944"/>
                  </a:lnTo>
                  <a:lnTo>
                    <a:pt x="55315" y="13841"/>
                  </a:lnTo>
                  <a:lnTo>
                    <a:pt x="55424" y="13985"/>
                  </a:lnTo>
                  <a:lnTo>
                    <a:pt x="55541" y="13951"/>
                  </a:lnTo>
                  <a:lnTo>
                    <a:pt x="55651" y="14006"/>
                  </a:lnTo>
                  <a:lnTo>
                    <a:pt x="55761" y="13903"/>
                  </a:lnTo>
                  <a:lnTo>
                    <a:pt x="55871" y="13951"/>
                  </a:lnTo>
                  <a:lnTo>
                    <a:pt x="55987" y="13917"/>
                  </a:lnTo>
                  <a:lnTo>
                    <a:pt x="56097" y="13896"/>
                  </a:lnTo>
                  <a:lnTo>
                    <a:pt x="56207" y="13841"/>
                  </a:lnTo>
                  <a:lnTo>
                    <a:pt x="56324" y="13999"/>
                  </a:lnTo>
                  <a:lnTo>
                    <a:pt x="56434" y="13972"/>
                  </a:lnTo>
                  <a:lnTo>
                    <a:pt x="56543" y="13848"/>
                  </a:lnTo>
                  <a:lnTo>
                    <a:pt x="56653" y="14020"/>
                  </a:lnTo>
                  <a:lnTo>
                    <a:pt x="56770" y="13889"/>
                  </a:lnTo>
                  <a:lnTo>
                    <a:pt x="56880" y="13779"/>
                  </a:lnTo>
                  <a:lnTo>
                    <a:pt x="56990" y="13814"/>
                  </a:lnTo>
                  <a:lnTo>
                    <a:pt x="57106" y="13814"/>
                  </a:lnTo>
                  <a:lnTo>
                    <a:pt x="57216" y="13793"/>
                  </a:lnTo>
                  <a:lnTo>
                    <a:pt x="57326" y="13965"/>
                  </a:lnTo>
                  <a:lnTo>
                    <a:pt x="57436" y="13882"/>
                  </a:lnTo>
                  <a:lnTo>
                    <a:pt x="57553" y="13903"/>
                  </a:lnTo>
                  <a:lnTo>
                    <a:pt x="57662" y="14026"/>
                  </a:lnTo>
                  <a:lnTo>
                    <a:pt x="57772" y="14006"/>
                  </a:lnTo>
                  <a:lnTo>
                    <a:pt x="57889" y="13820"/>
                  </a:lnTo>
                  <a:lnTo>
                    <a:pt x="57999" y="13965"/>
                  </a:lnTo>
                  <a:lnTo>
                    <a:pt x="58109" y="13882"/>
                  </a:lnTo>
                  <a:lnTo>
                    <a:pt x="58219" y="13807"/>
                  </a:lnTo>
                  <a:lnTo>
                    <a:pt x="58335" y="13917"/>
                  </a:lnTo>
                  <a:lnTo>
                    <a:pt x="58445" y="13827"/>
                  </a:lnTo>
                  <a:lnTo>
                    <a:pt x="58555" y="14013"/>
                  </a:lnTo>
                  <a:lnTo>
                    <a:pt x="58672" y="13827"/>
                  </a:lnTo>
                  <a:lnTo>
                    <a:pt x="58782" y="13875"/>
                  </a:lnTo>
                  <a:lnTo>
                    <a:pt x="58891" y="13999"/>
                  </a:lnTo>
                  <a:lnTo>
                    <a:pt x="59001" y="13965"/>
                  </a:lnTo>
                  <a:lnTo>
                    <a:pt x="59118" y="13820"/>
                  </a:lnTo>
                  <a:lnTo>
                    <a:pt x="59228" y="13786"/>
                  </a:lnTo>
                  <a:lnTo>
                    <a:pt x="59338" y="14020"/>
                  </a:lnTo>
                  <a:lnTo>
                    <a:pt x="59454" y="13923"/>
                  </a:lnTo>
                  <a:lnTo>
                    <a:pt x="59564" y="14006"/>
                  </a:lnTo>
                  <a:lnTo>
                    <a:pt x="59674" y="13944"/>
                  </a:lnTo>
                  <a:lnTo>
                    <a:pt x="59791" y="13882"/>
                  </a:lnTo>
                  <a:lnTo>
                    <a:pt x="59901" y="13944"/>
                  </a:lnTo>
                  <a:lnTo>
                    <a:pt x="60010" y="13903"/>
                  </a:lnTo>
                  <a:lnTo>
                    <a:pt x="60127" y="13827"/>
                  </a:lnTo>
                  <a:lnTo>
                    <a:pt x="60237" y="13972"/>
                  </a:lnTo>
                  <a:lnTo>
                    <a:pt x="60354" y="13958"/>
                  </a:lnTo>
                  <a:lnTo>
                    <a:pt x="60464" y="13889"/>
                  </a:lnTo>
                  <a:lnTo>
                    <a:pt x="60573" y="13793"/>
                  </a:lnTo>
                  <a:lnTo>
                    <a:pt x="60690" y="13978"/>
                  </a:lnTo>
                  <a:lnTo>
                    <a:pt x="60800" y="13972"/>
                  </a:lnTo>
                  <a:lnTo>
                    <a:pt x="60910" y="13923"/>
                  </a:lnTo>
                  <a:lnTo>
                    <a:pt x="61027" y="13882"/>
                  </a:lnTo>
                  <a:lnTo>
                    <a:pt x="61136" y="13965"/>
                  </a:lnTo>
                  <a:lnTo>
                    <a:pt x="61246" y="13814"/>
                  </a:lnTo>
                  <a:lnTo>
                    <a:pt x="61363" y="13793"/>
                  </a:lnTo>
                  <a:lnTo>
                    <a:pt x="61473" y="14020"/>
                  </a:lnTo>
                  <a:lnTo>
                    <a:pt x="61583" y="13869"/>
                  </a:lnTo>
                  <a:lnTo>
                    <a:pt x="61699" y="14006"/>
                  </a:lnTo>
                  <a:lnTo>
                    <a:pt x="61809" y="13937"/>
                  </a:lnTo>
                  <a:lnTo>
                    <a:pt x="61919" y="13855"/>
                  </a:lnTo>
                  <a:lnTo>
                    <a:pt x="62036" y="13882"/>
                  </a:lnTo>
                  <a:lnTo>
                    <a:pt x="62146" y="13944"/>
                  </a:lnTo>
                  <a:lnTo>
                    <a:pt x="62255" y="13923"/>
                  </a:lnTo>
                  <a:lnTo>
                    <a:pt x="62372" y="13793"/>
                  </a:lnTo>
                  <a:lnTo>
                    <a:pt x="62482" y="13814"/>
                  </a:lnTo>
                  <a:lnTo>
                    <a:pt x="62592" y="13917"/>
                  </a:lnTo>
                  <a:lnTo>
                    <a:pt x="62709" y="13882"/>
                  </a:lnTo>
                  <a:lnTo>
                    <a:pt x="62818" y="13786"/>
                  </a:lnTo>
                  <a:lnTo>
                    <a:pt x="62935" y="13834"/>
                  </a:lnTo>
                  <a:lnTo>
                    <a:pt x="63045" y="13999"/>
                  </a:lnTo>
                  <a:lnTo>
                    <a:pt x="63155" y="13958"/>
                  </a:lnTo>
                  <a:lnTo>
                    <a:pt x="63271" y="13814"/>
                  </a:lnTo>
                  <a:lnTo>
                    <a:pt x="63381" y="13869"/>
                  </a:lnTo>
                  <a:lnTo>
                    <a:pt x="63491" y="13862"/>
                  </a:lnTo>
                  <a:lnTo>
                    <a:pt x="63608" y="13862"/>
                  </a:lnTo>
                  <a:lnTo>
                    <a:pt x="63718" y="13972"/>
                  </a:lnTo>
                  <a:lnTo>
                    <a:pt x="63828" y="13779"/>
                  </a:lnTo>
                  <a:lnTo>
                    <a:pt x="63944" y="13882"/>
                  </a:lnTo>
                  <a:lnTo>
                    <a:pt x="64054" y="13869"/>
                  </a:lnTo>
                  <a:lnTo>
                    <a:pt x="64164" y="13841"/>
                  </a:lnTo>
                  <a:lnTo>
                    <a:pt x="64281" y="13910"/>
                  </a:lnTo>
                  <a:lnTo>
                    <a:pt x="64391" y="13972"/>
                  </a:lnTo>
                  <a:lnTo>
                    <a:pt x="64500" y="13889"/>
                  </a:lnTo>
                  <a:lnTo>
                    <a:pt x="64617" y="13814"/>
                  </a:lnTo>
                  <a:lnTo>
                    <a:pt x="64727" y="13951"/>
                  </a:lnTo>
                  <a:lnTo>
                    <a:pt x="64837" y="13814"/>
                  </a:lnTo>
                  <a:lnTo>
                    <a:pt x="64953" y="13814"/>
                  </a:lnTo>
                  <a:lnTo>
                    <a:pt x="65063" y="13882"/>
                  </a:lnTo>
                  <a:lnTo>
                    <a:pt x="65173" y="13800"/>
                  </a:lnTo>
                  <a:lnTo>
                    <a:pt x="65290" y="14006"/>
                  </a:lnTo>
                  <a:lnTo>
                    <a:pt x="65400" y="14006"/>
                  </a:lnTo>
                  <a:lnTo>
                    <a:pt x="65510" y="13800"/>
                  </a:lnTo>
                  <a:lnTo>
                    <a:pt x="65626" y="13793"/>
                  </a:lnTo>
                  <a:lnTo>
                    <a:pt x="65736" y="13875"/>
                  </a:lnTo>
                  <a:lnTo>
                    <a:pt x="65846" y="13992"/>
                  </a:lnTo>
                  <a:lnTo>
                    <a:pt x="65963" y="13875"/>
                  </a:lnTo>
                  <a:lnTo>
                    <a:pt x="65990" y="13820"/>
                  </a:lnTo>
                  <a:lnTo>
                    <a:pt x="66031" y="13786"/>
                  </a:lnTo>
                  <a:lnTo>
                    <a:pt x="65956" y="13676"/>
                  </a:lnTo>
                  <a:lnTo>
                    <a:pt x="66093" y="13560"/>
                  </a:lnTo>
                  <a:lnTo>
                    <a:pt x="66114" y="13450"/>
                  </a:lnTo>
                  <a:lnTo>
                    <a:pt x="66086" y="13333"/>
                  </a:lnTo>
                  <a:lnTo>
                    <a:pt x="66011" y="13223"/>
                  </a:lnTo>
                  <a:lnTo>
                    <a:pt x="66100" y="13107"/>
                  </a:lnTo>
                  <a:lnTo>
                    <a:pt x="66093" y="12997"/>
                  </a:lnTo>
                  <a:lnTo>
                    <a:pt x="65990" y="12887"/>
                  </a:lnTo>
                  <a:lnTo>
                    <a:pt x="66031" y="12770"/>
                  </a:lnTo>
                  <a:lnTo>
                    <a:pt x="66066" y="12660"/>
                  </a:lnTo>
                  <a:lnTo>
                    <a:pt x="66176" y="12544"/>
                  </a:lnTo>
                  <a:lnTo>
                    <a:pt x="66093" y="12434"/>
                  </a:lnTo>
                  <a:lnTo>
                    <a:pt x="66141" y="12317"/>
                  </a:lnTo>
                  <a:lnTo>
                    <a:pt x="65949" y="12207"/>
                  </a:lnTo>
                  <a:lnTo>
                    <a:pt x="66189" y="12097"/>
                  </a:lnTo>
                  <a:lnTo>
                    <a:pt x="65997" y="11981"/>
                  </a:lnTo>
                  <a:lnTo>
                    <a:pt x="66093" y="11871"/>
                  </a:lnTo>
                  <a:lnTo>
                    <a:pt x="66121" y="11754"/>
                  </a:lnTo>
                  <a:lnTo>
                    <a:pt x="65997" y="11644"/>
                  </a:lnTo>
                  <a:lnTo>
                    <a:pt x="66127" y="11534"/>
                  </a:lnTo>
                  <a:lnTo>
                    <a:pt x="66121" y="11418"/>
                  </a:lnTo>
                  <a:lnTo>
                    <a:pt x="66038" y="11308"/>
                  </a:lnTo>
                  <a:lnTo>
                    <a:pt x="66086" y="11191"/>
                  </a:lnTo>
                  <a:lnTo>
                    <a:pt x="65997" y="11081"/>
                  </a:lnTo>
                  <a:lnTo>
                    <a:pt x="66196" y="10971"/>
                  </a:lnTo>
                  <a:lnTo>
                    <a:pt x="66038" y="10855"/>
                  </a:lnTo>
                  <a:lnTo>
                    <a:pt x="66011" y="10745"/>
                  </a:lnTo>
                  <a:lnTo>
                    <a:pt x="66045" y="10628"/>
                  </a:lnTo>
                  <a:lnTo>
                    <a:pt x="66176" y="10518"/>
                  </a:lnTo>
                  <a:lnTo>
                    <a:pt x="66024" y="10408"/>
                  </a:lnTo>
                  <a:lnTo>
                    <a:pt x="66162" y="10292"/>
                  </a:lnTo>
                  <a:lnTo>
                    <a:pt x="66018" y="10182"/>
                  </a:lnTo>
                  <a:lnTo>
                    <a:pt x="66155" y="10065"/>
                  </a:lnTo>
                  <a:lnTo>
                    <a:pt x="65976" y="9955"/>
                  </a:lnTo>
                  <a:lnTo>
                    <a:pt x="66059" y="9845"/>
                  </a:lnTo>
                  <a:lnTo>
                    <a:pt x="65976" y="9729"/>
                  </a:lnTo>
                  <a:lnTo>
                    <a:pt x="66045" y="9619"/>
                  </a:lnTo>
                  <a:lnTo>
                    <a:pt x="66176" y="9509"/>
                  </a:lnTo>
                  <a:lnTo>
                    <a:pt x="66155" y="9392"/>
                  </a:lnTo>
                  <a:lnTo>
                    <a:pt x="66059" y="9283"/>
                  </a:lnTo>
                  <a:lnTo>
                    <a:pt x="66114" y="9166"/>
                  </a:lnTo>
                  <a:lnTo>
                    <a:pt x="66100" y="9056"/>
                  </a:lnTo>
                  <a:lnTo>
                    <a:pt x="66073" y="8946"/>
                  </a:lnTo>
                  <a:lnTo>
                    <a:pt x="66114" y="8829"/>
                  </a:lnTo>
                  <a:lnTo>
                    <a:pt x="66038" y="8720"/>
                  </a:lnTo>
                  <a:lnTo>
                    <a:pt x="66196" y="8610"/>
                  </a:lnTo>
                  <a:lnTo>
                    <a:pt x="65976" y="8493"/>
                  </a:lnTo>
                  <a:lnTo>
                    <a:pt x="66011" y="8383"/>
                  </a:lnTo>
                  <a:lnTo>
                    <a:pt x="66018" y="8266"/>
                  </a:lnTo>
                  <a:lnTo>
                    <a:pt x="66169" y="8157"/>
                  </a:lnTo>
                  <a:lnTo>
                    <a:pt x="66176" y="8047"/>
                  </a:lnTo>
                  <a:lnTo>
                    <a:pt x="65976" y="7930"/>
                  </a:lnTo>
                  <a:lnTo>
                    <a:pt x="66169" y="7820"/>
                  </a:lnTo>
                  <a:lnTo>
                    <a:pt x="66162" y="7703"/>
                  </a:lnTo>
                  <a:lnTo>
                    <a:pt x="66134" y="7594"/>
                  </a:lnTo>
                  <a:lnTo>
                    <a:pt x="66100" y="7484"/>
                  </a:lnTo>
                  <a:lnTo>
                    <a:pt x="65990" y="7367"/>
                  </a:lnTo>
                  <a:lnTo>
                    <a:pt x="65997" y="7257"/>
                  </a:lnTo>
                  <a:lnTo>
                    <a:pt x="65956" y="7147"/>
                  </a:lnTo>
                  <a:lnTo>
                    <a:pt x="66045" y="7031"/>
                  </a:lnTo>
                  <a:lnTo>
                    <a:pt x="65983" y="6921"/>
                  </a:lnTo>
                  <a:lnTo>
                    <a:pt x="65963" y="6804"/>
                  </a:lnTo>
                  <a:lnTo>
                    <a:pt x="66031" y="6694"/>
                  </a:lnTo>
                  <a:lnTo>
                    <a:pt x="66086" y="6584"/>
                  </a:lnTo>
                  <a:lnTo>
                    <a:pt x="66107" y="6468"/>
                  </a:lnTo>
                  <a:lnTo>
                    <a:pt x="66182" y="6358"/>
                  </a:lnTo>
                  <a:lnTo>
                    <a:pt x="66148" y="6248"/>
                  </a:lnTo>
                  <a:lnTo>
                    <a:pt x="66107" y="6131"/>
                  </a:lnTo>
                  <a:lnTo>
                    <a:pt x="66107" y="6021"/>
                  </a:lnTo>
                  <a:lnTo>
                    <a:pt x="65997" y="5905"/>
                  </a:lnTo>
                  <a:lnTo>
                    <a:pt x="66038" y="5795"/>
                  </a:lnTo>
                  <a:lnTo>
                    <a:pt x="66066" y="5685"/>
                  </a:lnTo>
                  <a:lnTo>
                    <a:pt x="66107" y="5568"/>
                  </a:lnTo>
                  <a:lnTo>
                    <a:pt x="66004" y="5459"/>
                  </a:lnTo>
                  <a:lnTo>
                    <a:pt x="66148" y="5349"/>
                  </a:lnTo>
                  <a:lnTo>
                    <a:pt x="66127" y="5232"/>
                  </a:lnTo>
                  <a:lnTo>
                    <a:pt x="66052" y="5122"/>
                  </a:lnTo>
                  <a:lnTo>
                    <a:pt x="66196" y="5012"/>
                  </a:lnTo>
                  <a:lnTo>
                    <a:pt x="66079" y="4896"/>
                  </a:lnTo>
                  <a:lnTo>
                    <a:pt x="65976" y="4786"/>
                  </a:lnTo>
                  <a:lnTo>
                    <a:pt x="65963" y="4669"/>
                  </a:lnTo>
                  <a:lnTo>
                    <a:pt x="66031" y="4559"/>
                  </a:lnTo>
                  <a:lnTo>
                    <a:pt x="66052" y="4449"/>
                  </a:lnTo>
                  <a:lnTo>
                    <a:pt x="65983" y="4333"/>
                  </a:lnTo>
                  <a:lnTo>
                    <a:pt x="66086" y="4223"/>
                  </a:lnTo>
                  <a:lnTo>
                    <a:pt x="65990" y="4113"/>
                  </a:lnTo>
                  <a:lnTo>
                    <a:pt x="65963" y="3996"/>
                  </a:lnTo>
                  <a:lnTo>
                    <a:pt x="66182" y="3886"/>
                  </a:lnTo>
                  <a:lnTo>
                    <a:pt x="66169" y="3777"/>
                  </a:lnTo>
                  <a:lnTo>
                    <a:pt x="66107" y="3660"/>
                  </a:lnTo>
                  <a:lnTo>
                    <a:pt x="66038" y="3550"/>
                  </a:lnTo>
                  <a:lnTo>
                    <a:pt x="66134" y="3433"/>
                  </a:lnTo>
                  <a:lnTo>
                    <a:pt x="66162" y="3323"/>
                  </a:lnTo>
                  <a:lnTo>
                    <a:pt x="65990" y="3214"/>
                  </a:lnTo>
                  <a:lnTo>
                    <a:pt x="66114" y="3097"/>
                  </a:lnTo>
                  <a:lnTo>
                    <a:pt x="66045" y="2987"/>
                  </a:lnTo>
                  <a:lnTo>
                    <a:pt x="66100" y="2877"/>
                  </a:lnTo>
                  <a:lnTo>
                    <a:pt x="66203" y="2760"/>
                  </a:lnTo>
                  <a:lnTo>
                    <a:pt x="66121" y="2651"/>
                  </a:lnTo>
                  <a:lnTo>
                    <a:pt x="66100" y="2541"/>
                  </a:lnTo>
                  <a:lnTo>
                    <a:pt x="66004" y="2424"/>
                  </a:lnTo>
                  <a:lnTo>
                    <a:pt x="65956" y="2314"/>
                  </a:lnTo>
                  <a:lnTo>
                    <a:pt x="66148" y="2204"/>
                  </a:lnTo>
                  <a:lnTo>
                    <a:pt x="66107" y="2095"/>
                  </a:lnTo>
                  <a:lnTo>
                    <a:pt x="66141" y="1978"/>
                  </a:lnTo>
                  <a:lnTo>
                    <a:pt x="65997" y="1868"/>
                  </a:lnTo>
                  <a:lnTo>
                    <a:pt x="66121" y="1758"/>
                  </a:lnTo>
                  <a:lnTo>
                    <a:pt x="66031" y="1641"/>
                  </a:lnTo>
                  <a:lnTo>
                    <a:pt x="66196" y="1532"/>
                  </a:lnTo>
                  <a:lnTo>
                    <a:pt x="65997" y="1422"/>
                  </a:lnTo>
                  <a:lnTo>
                    <a:pt x="66196" y="1305"/>
                  </a:lnTo>
                  <a:lnTo>
                    <a:pt x="65956" y="1195"/>
                  </a:lnTo>
                  <a:lnTo>
                    <a:pt x="66093" y="1078"/>
                  </a:lnTo>
                  <a:lnTo>
                    <a:pt x="66079" y="969"/>
                  </a:lnTo>
                  <a:lnTo>
                    <a:pt x="66011" y="859"/>
                  </a:lnTo>
                  <a:lnTo>
                    <a:pt x="65983" y="742"/>
                  </a:lnTo>
                  <a:lnTo>
                    <a:pt x="66024" y="632"/>
                  </a:lnTo>
                  <a:lnTo>
                    <a:pt x="66203" y="522"/>
                  </a:lnTo>
                  <a:lnTo>
                    <a:pt x="66052" y="406"/>
                  </a:lnTo>
                  <a:lnTo>
                    <a:pt x="65963" y="296"/>
                  </a:lnTo>
                  <a:lnTo>
                    <a:pt x="66114" y="186"/>
                  </a:lnTo>
                  <a:lnTo>
                    <a:pt x="66052" y="97"/>
                  </a:lnTo>
                  <a:lnTo>
                    <a:pt x="65963" y="179"/>
                  </a:lnTo>
                  <a:lnTo>
                    <a:pt x="65853" y="152"/>
                  </a:lnTo>
                  <a:lnTo>
                    <a:pt x="65729" y="35"/>
                  </a:lnTo>
                  <a:lnTo>
                    <a:pt x="65619" y="110"/>
                  </a:lnTo>
                  <a:lnTo>
                    <a:pt x="65510" y="138"/>
                  </a:lnTo>
                  <a:lnTo>
                    <a:pt x="65400" y="234"/>
                  </a:lnTo>
                  <a:lnTo>
                    <a:pt x="65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 rot="-900038" flipH="1">
              <a:off x="4690166" y="4305137"/>
              <a:ext cx="337139" cy="278947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 rot="-900038" flipH="1">
              <a:off x="4883026" y="4243587"/>
              <a:ext cx="304259" cy="339306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 flipH="1">
              <a:off x="983460" y="4193230"/>
              <a:ext cx="90151" cy="393952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 flipH="1">
              <a:off x="826622" y="4305612"/>
              <a:ext cx="204691" cy="272463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 flipH="1">
              <a:off x="1027920" y="4300364"/>
              <a:ext cx="248223" cy="286202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 flipH="1">
              <a:off x="6014525" y="4324576"/>
              <a:ext cx="302252" cy="330815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 flipH="1">
              <a:off x="5703009" y="4305589"/>
              <a:ext cx="363690" cy="351964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 rot="-558075">
              <a:off x="8002734" y="4106953"/>
              <a:ext cx="850473" cy="566520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 flipH="1">
              <a:off x="1802911" y="4193920"/>
              <a:ext cx="363692" cy="438660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59" name="Google Shape;459;p19"/>
          <p:cNvGrpSpPr/>
          <p:nvPr/>
        </p:nvGrpSpPr>
        <p:grpSpPr>
          <a:xfrm>
            <a:off x="-129115" y="4076315"/>
            <a:ext cx="9581663" cy="2562659"/>
            <a:chOff x="-129115" y="4076315"/>
            <a:chExt cx="9581663" cy="2562659"/>
          </a:xfrm>
        </p:grpSpPr>
        <p:sp>
          <p:nvSpPr>
            <p:cNvPr id="460" name="Google Shape;460;p19"/>
            <p:cNvSpPr/>
            <p:nvPr/>
          </p:nvSpPr>
          <p:spPr>
            <a:xfrm rot="-304397" flipH="1">
              <a:off x="-70232" y="4485259"/>
              <a:ext cx="9326307" cy="1744772"/>
            </a:xfrm>
            <a:custGeom>
              <a:avLst/>
              <a:gdLst/>
              <a:ahLst/>
              <a:cxnLst/>
              <a:rect l="l" t="t" r="r" b="b"/>
              <a:pathLst>
                <a:path w="66203" h="14034" extrusionOk="0">
                  <a:moveTo>
                    <a:pt x="65276" y="1"/>
                  </a:moveTo>
                  <a:lnTo>
                    <a:pt x="65173" y="213"/>
                  </a:lnTo>
                  <a:lnTo>
                    <a:pt x="65063" y="227"/>
                  </a:lnTo>
                  <a:lnTo>
                    <a:pt x="64947" y="220"/>
                  </a:lnTo>
                  <a:lnTo>
                    <a:pt x="64823" y="21"/>
                  </a:lnTo>
                  <a:lnTo>
                    <a:pt x="64720" y="255"/>
                  </a:lnTo>
                  <a:lnTo>
                    <a:pt x="64610" y="241"/>
                  </a:lnTo>
                  <a:lnTo>
                    <a:pt x="64494" y="220"/>
                  </a:lnTo>
                  <a:lnTo>
                    <a:pt x="64377" y="124"/>
                  </a:lnTo>
                  <a:lnTo>
                    <a:pt x="64267" y="268"/>
                  </a:lnTo>
                  <a:lnTo>
                    <a:pt x="64143" y="62"/>
                  </a:lnTo>
                  <a:lnTo>
                    <a:pt x="64034" y="158"/>
                  </a:lnTo>
                  <a:lnTo>
                    <a:pt x="63924" y="165"/>
                  </a:lnTo>
                  <a:lnTo>
                    <a:pt x="63821" y="310"/>
                  </a:lnTo>
                  <a:lnTo>
                    <a:pt x="63697" y="145"/>
                  </a:lnTo>
                  <a:lnTo>
                    <a:pt x="63594" y="268"/>
                  </a:lnTo>
                  <a:lnTo>
                    <a:pt x="63471" y="186"/>
                  </a:lnTo>
                  <a:lnTo>
                    <a:pt x="63361" y="207"/>
                  </a:lnTo>
                  <a:lnTo>
                    <a:pt x="63244" y="152"/>
                  </a:lnTo>
                  <a:lnTo>
                    <a:pt x="63148" y="371"/>
                  </a:lnTo>
                  <a:lnTo>
                    <a:pt x="63031" y="316"/>
                  </a:lnTo>
                  <a:lnTo>
                    <a:pt x="62914" y="351"/>
                  </a:lnTo>
                  <a:lnTo>
                    <a:pt x="62805" y="392"/>
                  </a:lnTo>
                  <a:lnTo>
                    <a:pt x="62681" y="165"/>
                  </a:lnTo>
                  <a:lnTo>
                    <a:pt x="62578" y="344"/>
                  </a:lnTo>
                  <a:lnTo>
                    <a:pt x="62455" y="172"/>
                  </a:lnTo>
                  <a:lnTo>
                    <a:pt x="62345" y="172"/>
                  </a:lnTo>
                  <a:lnTo>
                    <a:pt x="62242" y="358"/>
                  </a:lnTo>
                  <a:lnTo>
                    <a:pt x="62125" y="364"/>
                  </a:lnTo>
                  <a:lnTo>
                    <a:pt x="62008" y="193"/>
                  </a:lnTo>
                  <a:lnTo>
                    <a:pt x="61898" y="330"/>
                  </a:lnTo>
                  <a:lnTo>
                    <a:pt x="61782" y="255"/>
                  </a:lnTo>
                  <a:lnTo>
                    <a:pt x="61679" y="447"/>
                  </a:lnTo>
                  <a:lnTo>
                    <a:pt x="61555" y="213"/>
                  </a:lnTo>
                  <a:lnTo>
                    <a:pt x="61445" y="227"/>
                  </a:lnTo>
                  <a:lnTo>
                    <a:pt x="61329" y="234"/>
                  </a:lnTo>
                  <a:lnTo>
                    <a:pt x="61226" y="385"/>
                  </a:lnTo>
                  <a:lnTo>
                    <a:pt x="61116" y="371"/>
                  </a:lnTo>
                  <a:lnTo>
                    <a:pt x="60992" y="261"/>
                  </a:lnTo>
                  <a:lnTo>
                    <a:pt x="60882" y="282"/>
                  </a:lnTo>
                  <a:lnTo>
                    <a:pt x="60779" y="454"/>
                  </a:lnTo>
                  <a:lnTo>
                    <a:pt x="60663" y="399"/>
                  </a:lnTo>
                  <a:lnTo>
                    <a:pt x="60553" y="426"/>
                  </a:lnTo>
                  <a:lnTo>
                    <a:pt x="60443" y="474"/>
                  </a:lnTo>
                  <a:lnTo>
                    <a:pt x="60319" y="364"/>
                  </a:lnTo>
                  <a:lnTo>
                    <a:pt x="60216" y="447"/>
                  </a:lnTo>
                  <a:lnTo>
                    <a:pt x="60100" y="413"/>
                  </a:lnTo>
                  <a:lnTo>
                    <a:pt x="59990" y="515"/>
                  </a:lnTo>
                  <a:lnTo>
                    <a:pt x="59880" y="502"/>
                  </a:lnTo>
                  <a:lnTo>
                    <a:pt x="59763" y="426"/>
                  </a:lnTo>
                  <a:lnTo>
                    <a:pt x="59647" y="467"/>
                  </a:lnTo>
                  <a:lnTo>
                    <a:pt x="59544" y="564"/>
                  </a:lnTo>
                  <a:lnTo>
                    <a:pt x="59427" y="529"/>
                  </a:lnTo>
                  <a:lnTo>
                    <a:pt x="59303" y="385"/>
                  </a:lnTo>
                  <a:lnTo>
                    <a:pt x="59200" y="488"/>
                  </a:lnTo>
                  <a:lnTo>
                    <a:pt x="59090" y="515"/>
                  </a:lnTo>
                  <a:lnTo>
                    <a:pt x="58974" y="488"/>
                  </a:lnTo>
                  <a:lnTo>
                    <a:pt x="58857" y="467"/>
                  </a:lnTo>
                  <a:lnTo>
                    <a:pt x="58747" y="461"/>
                  </a:lnTo>
                  <a:lnTo>
                    <a:pt x="58630" y="440"/>
                  </a:lnTo>
                  <a:lnTo>
                    <a:pt x="58521" y="488"/>
                  </a:lnTo>
                  <a:lnTo>
                    <a:pt x="58418" y="632"/>
                  </a:lnTo>
                  <a:lnTo>
                    <a:pt x="58301" y="591"/>
                  </a:lnTo>
                  <a:lnTo>
                    <a:pt x="58177" y="433"/>
                  </a:lnTo>
                  <a:lnTo>
                    <a:pt x="58074" y="550"/>
                  </a:lnTo>
                  <a:lnTo>
                    <a:pt x="57958" y="461"/>
                  </a:lnTo>
                  <a:lnTo>
                    <a:pt x="57841" y="447"/>
                  </a:lnTo>
                  <a:lnTo>
                    <a:pt x="57745" y="660"/>
                  </a:lnTo>
                  <a:lnTo>
                    <a:pt x="57621" y="536"/>
                  </a:lnTo>
                  <a:lnTo>
                    <a:pt x="57511" y="605"/>
                  </a:lnTo>
                  <a:lnTo>
                    <a:pt x="57395" y="474"/>
                  </a:lnTo>
                  <a:lnTo>
                    <a:pt x="57285" y="515"/>
                  </a:lnTo>
                  <a:lnTo>
                    <a:pt x="57175" y="639"/>
                  </a:lnTo>
                  <a:lnTo>
                    <a:pt x="57065" y="646"/>
                  </a:lnTo>
                  <a:lnTo>
                    <a:pt x="56948" y="591"/>
                  </a:lnTo>
                  <a:lnTo>
                    <a:pt x="56839" y="673"/>
                  </a:lnTo>
                  <a:lnTo>
                    <a:pt x="56729" y="735"/>
                  </a:lnTo>
                  <a:lnTo>
                    <a:pt x="56619" y="742"/>
                  </a:lnTo>
                  <a:lnTo>
                    <a:pt x="56502" y="660"/>
                  </a:lnTo>
                  <a:lnTo>
                    <a:pt x="56379" y="522"/>
                  </a:lnTo>
                  <a:lnTo>
                    <a:pt x="56276" y="653"/>
                  </a:lnTo>
                  <a:lnTo>
                    <a:pt x="56166" y="735"/>
                  </a:lnTo>
                  <a:lnTo>
                    <a:pt x="56056" y="721"/>
                  </a:lnTo>
                  <a:lnTo>
                    <a:pt x="55939" y="715"/>
                  </a:lnTo>
                  <a:lnTo>
                    <a:pt x="55823" y="605"/>
                  </a:lnTo>
                  <a:lnTo>
                    <a:pt x="55713" y="680"/>
                  </a:lnTo>
                  <a:lnTo>
                    <a:pt x="55596" y="591"/>
                  </a:lnTo>
                  <a:lnTo>
                    <a:pt x="55486" y="708"/>
                  </a:lnTo>
                  <a:lnTo>
                    <a:pt x="55376" y="694"/>
                  </a:lnTo>
                  <a:lnTo>
                    <a:pt x="55266" y="708"/>
                  </a:lnTo>
                  <a:lnTo>
                    <a:pt x="55150" y="653"/>
                  </a:lnTo>
                  <a:lnTo>
                    <a:pt x="55047" y="818"/>
                  </a:lnTo>
                  <a:lnTo>
                    <a:pt x="54923" y="721"/>
                  </a:lnTo>
                  <a:lnTo>
                    <a:pt x="54813" y="742"/>
                  </a:lnTo>
                  <a:lnTo>
                    <a:pt x="54704" y="715"/>
                  </a:lnTo>
                  <a:lnTo>
                    <a:pt x="54587" y="673"/>
                  </a:lnTo>
                  <a:lnTo>
                    <a:pt x="54470" y="653"/>
                  </a:lnTo>
                  <a:lnTo>
                    <a:pt x="54360" y="660"/>
                  </a:lnTo>
                  <a:lnTo>
                    <a:pt x="54250" y="701"/>
                  </a:lnTo>
                  <a:lnTo>
                    <a:pt x="54147" y="811"/>
                  </a:lnTo>
                  <a:lnTo>
                    <a:pt x="54031" y="770"/>
                  </a:lnTo>
                  <a:lnTo>
                    <a:pt x="53914" y="776"/>
                  </a:lnTo>
                  <a:lnTo>
                    <a:pt x="53804" y="811"/>
                  </a:lnTo>
                  <a:lnTo>
                    <a:pt x="53694" y="783"/>
                  </a:lnTo>
                  <a:lnTo>
                    <a:pt x="53584" y="907"/>
                  </a:lnTo>
                  <a:lnTo>
                    <a:pt x="53468" y="742"/>
                  </a:lnTo>
                  <a:lnTo>
                    <a:pt x="53365" y="948"/>
                  </a:lnTo>
                  <a:lnTo>
                    <a:pt x="53241" y="824"/>
                  </a:lnTo>
                  <a:lnTo>
                    <a:pt x="53131" y="852"/>
                  </a:lnTo>
                  <a:lnTo>
                    <a:pt x="53021" y="852"/>
                  </a:lnTo>
                  <a:lnTo>
                    <a:pt x="52898" y="763"/>
                  </a:lnTo>
                  <a:lnTo>
                    <a:pt x="52802" y="962"/>
                  </a:lnTo>
                  <a:lnTo>
                    <a:pt x="52671" y="824"/>
                  </a:lnTo>
                  <a:lnTo>
                    <a:pt x="52610" y="1024"/>
                  </a:lnTo>
                  <a:lnTo>
                    <a:pt x="52459" y="927"/>
                  </a:lnTo>
                  <a:lnTo>
                    <a:pt x="52376" y="1051"/>
                  </a:lnTo>
                  <a:lnTo>
                    <a:pt x="52287" y="1133"/>
                  </a:lnTo>
                  <a:lnTo>
                    <a:pt x="52108" y="948"/>
                  </a:lnTo>
                  <a:lnTo>
                    <a:pt x="52012" y="1030"/>
                  </a:lnTo>
                  <a:lnTo>
                    <a:pt x="51951" y="1209"/>
                  </a:lnTo>
                  <a:lnTo>
                    <a:pt x="51813" y="1161"/>
                  </a:lnTo>
                  <a:lnTo>
                    <a:pt x="51703" y="1195"/>
                  </a:lnTo>
                  <a:lnTo>
                    <a:pt x="51580" y="1175"/>
                  </a:lnTo>
                  <a:lnTo>
                    <a:pt x="51497" y="1298"/>
                  </a:lnTo>
                  <a:lnTo>
                    <a:pt x="51381" y="1305"/>
                  </a:lnTo>
                  <a:lnTo>
                    <a:pt x="51305" y="1442"/>
                  </a:lnTo>
                  <a:lnTo>
                    <a:pt x="51147" y="1332"/>
                  </a:lnTo>
                  <a:lnTo>
                    <a:pt x="51031" y="1332"/>
                  </a:lnTo>
                  <a:lnTo>
                    <a:pt x="50969" y="1511"/>
                  </a:lnTo>
                  <a:lnTo>
                    <a:pt x="50873" y="1580"/>
                  </a:lnTo>
                  <a:lnTo>
                    <a:pt x="50770" y="1641"/>
                  </a:lnTo>
                  <a:lnTo>
                    <a:pt x="50591" y="1456"/>
                  </a:lnTo>
                  <a:lnTo>
                    <a:pt x="50509" y="1566"/>
                  </a:lnTo>
                  <a:lnTo>
                    <a:pt x="50385" y="1566"/>
                  </a:lnTo>
                  <a:lnTo>
                    <a:pt x="50330" y="1758"/>
                  </a:lnTo>
                  <a:lnTo>
                    <a:pt x="50172" y="1648"/>
                  </a:lnTo>
                  <a:lnTo>
                    <a:pt x="50049" y="1641"/>
                  </a:lnTo>
                  <a:lnTo>
                    <a:pt x="49973" y="1765"/>
                  </a:lnTo>
                  <a:lnTo>
                    <a:pt x="49891" y="1889"/>
                  </a:lnTo>
                  <a:lnTo>
                    <a:pt x="49788" y="1923"/>
                  </a:lnTo>
                  <a:lnTo>
                    <a:pt x="49692" y="1998"/>
                  </a:lnTo>
                  <a:lnTo>
                    <a:pt x="49575" y="2012"/>
                  </a:lnTo>
                  <a:lnTo>
                    <a:pt x="49417" y="1902"/>
                  </a:lnTo>
                  <a:lnTo>
                    <a:pt x="49307" y="1875"/>
                  </a:lnTo>
                  <a:lnTo>
                    <a:pt x="49218" y="2067"/>
                  </a:lnTo>
                  <a:lnTo>
                    <a:pt x="49101" y="2040"/>
                  </a:lnTo>
                  <a:lnTo>
                    <a:pt x="48985" y="2067"/>
                  </a:lnTo>
                  <a:lnTo>
                    <a:pt x="48875" y="1950"/>
                  </a:lnTo>
                  <a:lnTo>
                    <a:pt x="48758" y="1943"/>
                  </a:lnTo>
                  <a:lnTo>
                    <a:pt x="48648" y="2122"/>
                  </a:lnTo>
                  <a:lnTo>
                    <a:pt x="48532" y="1923"/>
                  </a:lnTo>
                  <a:lnTo>
                    <a:pt x="48422" y="2012"/>
                  </a:lnTo>
                  <a:lnTo>
                    <a:pt x="48305" y="1943"/>
                  </a:lnTo>
                  <a:lnTo>
                    <a:pt x="48195" y="2081"/>
                  </a:lnTo>
                  <a:lnTo>
                    <a:pt x="48078" y="1882"/>
                  </a:lnTo>
                  <a:lnTo>
                    <a:pt x="47962" y="1889"/>
                  </a:lnTo>
                  <a:lnTo>
                    <a:pt x="47852" y="1998"/>
                  </a:lnTo>
                  <a:lnTo>
                    <a:pt x="47742" y="2115"/>
                  </a:lnTo>
                  <a:lnTo>
                    <a:pt x="47625" y="2129"/>
                  </a:lnTo>
                  <a:lnTo>
                    <a:pt x="47509" y="2033"/>
                  </a:lnTo>
                  <a:lnTo>
                    <a:pt x="47399" y="2019"/>
                  </a:lnTo>
                  <a:lnTo>
                    <a:pt x="47282" y="2101"/>
                  </a:lnTo>
                  <a:lnTo>
                    <a:pt x="47172" y="2095"/>
                  </a:lnTo>
                  <a:lnTo>
                    <a:pt x="47055" y="2005"/>
                  </a:lnTo>
                  <a:lnTo>
                    <a:pt x="46946" y="1909"/>
                  </a:lnTo>
                  <a:lnTo>
                    <a:pt x="46829" y="2095"/>
                  </a:lnTo>
                  <a:lnTo>
                    <a:pt x="46719" y="2143"/>
                  </a:lnTo>
                  <a:lnTo>
                    <a:pt x="46602" y="1950"/>
                  </a:lnTo>
                  <a:lnTo>
                    <a:pt x="46493" y="2136"/>
                  </a:lnTo>
                  <a:lnTo>
                    <a:pt x="46383" y="2122"/>
                  </a:lnTo>
                  <a:lnTo>
                    <a:pt x="46266" y="2053"/>
                  </a:lnTo>
                  <a:lnTo>
                    <a:pt x="46156" y="2149"/>
                  </a:lnTo>
                  <a:lnTo>
                    <a:pt x="46039" y="1950"/>
                  </a:lnTo>
                  <a:lnTo>
                    <a:pt x="45923" y="1916"/>
                  </a:lnTo>
                  <a:lnTo>
                    <a:pt x="45813" y="2060"/>
                  </a:lnTo>
                  <a:lnTo>
                    <a:pt x="45696" y="1916"/>
                  </a:lnTo>
                  <a:lnTo>
                    <a:pt x="45586" y="1978"/>
                  </a:lnTo>
                  <a:lnTo>
                    <a:pt x="45476" y="2081"/>
                  </a:lnTo>
                  <a:lnTo>
                    <a:pt x="45360" y="2088"/>
                  </a:lnTo>
                  <a:lnTo>
                    <a:pt x="45250" y="2081"/>
                  </a:lnTo>
                  <a:lnTo>
                    <a:pt x="45133" y="2067"/>
                  </a:lnTo>
                  <a:lnTo>
                    <a:pt x="45023" y="2115"/>
                  </a:lnTo>
                  <a:lnTo>
                    <a:pt x="44907" y="2053"/>
                  </a:lnTo>
                  <a:lnTo>
                    <a:pt x="44797" y="2053"/>
                  </a:lnTo>
                  <a:lnTo>
                    <a:pt x="44680" y="1971"/>
                  </a:lnTo>
                  <a:lnTo>
                    <a:pt x="44570" y="2156"/>
                  </a:lnTo>
                  <a:lnTo>
                    <a:pt x="44454" y="1971"/>
                  </a:lnTo>
                  <a:lnTo>
                    <a:pt x="44344" y="1930"/>
                  </a:lnTo>
                  <a:lnTo>
                    <a:pt x="44227" y="2060"/>
                  </a:lnTo>
                  <a:lnTo>
                    <a:pt x="44117" y="1916"/>
                  </a:lnTo>
                  <a:lnTo>
                    <a:pt x="44000" y="1998"/>
                  </a:lnTo>
                  <a:lnTo>
                    <a:pt x="43891" y="1930"/>
                  </a:lnTo>
                  <a:lnTo>
                    <a:pt x="43774" y="1978"/>
                  </a:lnTo>
                  <a:lnTo>
                    <a:pt x="43664" y="2033"/>
                  </a:lnTo>
                  <a:lnTo>
                    <a:pt x="43547" y="2012"/>
                  </a:lnTo>
                  <a:lnTo>
                    <a:pt x="43437" y="2053"/>
                  </a:lnTo>
                  <a:lnTo>
                    <a:pt x="43334" y="2115"/>
                  </a:lnTo>
                  <a:lnTo>
                    <a:pt x="43225" y="2129"/>
                  </a:lnTo>
                  <a:lnTo>
                    <a:pt x="43094" y="2067"/>
                  </a:lnTo>
                  <a:lnTo>
                    <a:pt x="43005" y="2177"/>
                  </a:lnTo>
                  <a:lnTo>
                    <a:pt x="42895" y="2225"/>
                  </a:lnTo>
                  <a:lnTo>
                    <a:pt x="42751" y="2088"/>
                  </a:lnTo>
                  <a:lnTo>
                    <a:pt x="42641" y="2101"/>
                  </a:lnTo>
                  <a:lnTo>
                    <a:pt x="42559" y="2266"/>
                  </a:lnTo>
                  <a:lnTo>
                    <a:pt x="42456" y="2307"/>
                  </a:lnTo>
                  <a:lnTo>
                    <a:pt x="42305" y="2156"/>
                  </a:lnTo>
                  <a:lnTo>
                    <a:pt x="42222" y="2300"/>
                  </a:lnTo>
                  <a:lnTo>
                    <a:pt x="42112" y="2321"/>
                  </a:lnTo>
                  <a:lnTo>
                    <a:pt x="41975" y="2232"/>
                  </a:lnTo>
                  <a:lnTo>
                    <a:pt x="41872" y="2300"/>
                  </a:lnTo>
                  <a:lnTo>
                    <a:pt x="41776" y="2376"/>
                  </a:lnTo>
                  <a:lnTo>
                    <a:pt x="41687" y="2506"/>
                  </a:lnTo>
                  <a:lnTo>
                    <a:pt x="41577" y="2541"/>
                  </a:lnTo>
                  <a:lnTo>
                    <a:pt x="41426" y="2349"/>
                  </a:lnTo>
                  <a:lnTo>
                    <a:pt x="41350" y="2534"/>
                  </a:lnTo>
                  <a:lnTo>
                    <a:pt x="41241" y="2589"/>
                  </a:lnTo>
                  <a:lnTo>
                    <a:pt x="41131" y="2589"/>
                  </a:lnTo>
                  <a:lnTo>
                    <a:pt x="41021" y="2616"/>
                  </a:lnTo>
                  <a:lnTo>
                    <a:pt x="40904" y="2630"/>
                  </a:lnTo>
                  <a:lnTo>
                    <a:pt x="40767" y="2520"/>
                  </a:lnTo>
                  <a:lnTo>
                    <a:pt x="40671" y="2609"/>
                  </a:lnTo>
                  <a:lnTo>
                    <a:pt x="40561" y="2637"/>
                  </a:lnTo>
                  <a:lnTo>
                    <a:pt x="40478" y="2788"/>
                  </a:lnTo>
                  <a:lnTo>
                    <a:pt x="40321" y="2582"/>
                  </a:lnTo>
                  <a:lnTo>
                    <a:pt x="40238" y="2733"/>
                  </a:lnTo>
                  <a:lnTo>
                    <a:pt x="40121" y="2726"/>
                  </a:lnTo>
                  <a:lnTo>
                    <a:pt x="40005" y="2719"/>
                  </a:lnTo>
                  <a:lnTo>
                    <a:pt x="39902" y="2767"/>
                  </a:lnTo>
                  <a:lnTo>
                    <a:pt x="39819" y="2918"/>
                  </a:lnTo>
                  <a:lnTo>
                    <a:pt x="39675" y="2781"/>
                  </a:lnTo>
                  <a:lnTo>
                    <a:pt x="39559" y="2781"/>
                  </a:lnTo>
                  <a:lnTo>
                    <a:pt x="39449" y="2795"/>
                  </a:lnTo>
                  <a:lnTo>
                    <a:pt x="39380" y="3021"/>
                  </a:lnTo>
                  <a:lnTo>
                    <a:pt x="39229" y="2857"/>
                  </a:lnTo>
                  <a:lnTo>
                    <a:pt x="39119" y="2884"/>
                  </a:lnTo>
                  <a:lnTo>
                    <a:pt x="39002" y="2877"/>
                  </a:lnTo>
                  <a:lnTo>
                    <a:pt x="38906" y="2973"/>
                  </a:lnTo>
                  <a:lnTo>
                    <a:pt x="38796" y="2994"/>
                  </a:lnTo>
                  <a:lnTo>
                    <a:pt x="38721" y="3152"/>
                  </a:lnTo>
                  <a:lnTo>
                    <a:pt x="38604" y="3179"/>
                  </a:lnTo>
                  <a:lnTo>
                    <a:pt x="38460" y="3028"/>
                  </a:lnTo>
                  <a:lnTo>
                    <a:pt x="38371" y="3152"/>
                  </a:lnTo>
                  <a:lnTo>
                    <a:pt x="38254" y="3083"/>
                  </a:lnTo>
                  <a:lnTo>
                    <a:pt x="38151" y="3083"/>
                  </a:lnTo>
                  <a:lnTo>
                    <a:pt x="38034" y="3090"/>
                  </a:lnTo>
                  <a:lnTo>
                    <a:pt x="37904" y="3179"/>
                  </a:lnTo>
                  <a:lnTo>
                    <a:pt x="37801" y="3090"/>
                  </a:lnTo>
                  <a:lnTo>
                    <a:pt x="37705" y="2987"/>
                  </a:lnTo>
                  <a:lnTo>
                    <a:pt x="37561" y="3166"/>
                  </a:lnTo>
                  <a:lnTo>
                    <a:pt x="37471" y="2966"/>
                  </a:lnTo>
                  <a:lnTo>
                    <a:pt x="37362" y="2966"/>
                  </a:lnTo>
                  <a:lnTo>
                    <a:pt x="37252" y="2932"/>
                  </a:lnTo>
                  <a:lnTo>
                    <a:pt x="37108" y="3104"/>
                  </a:lnTo>
                  <a:lnTo>
                    <a:pt x="37025" y="2877"/>
                  </a:lnTo>
                  <a:lnTo>
                    <a:pt x="36915" y="2843"/>
                  </a:lnTo>
                  <a:lnTo>
                    <a:pt x="36806" y="2829"/>
                  </a:lnTo>
                  <a:lnTo>
                    <a:pt x="36661" y="3035"/>
                  </a:lnTo>
                  <a:lnTo>
                    <a:pt x="36551" y="2966"/>
                  </a:lnTo>
                  <a:lnTo>
                    <a:pt x="36455" y="2870"/>
                  </a:lnTo>
                  <a:lnTo>
                    <a:pt x="36332" y="2932"/>
                  </a:lnTo>
                  <a:lnTo>
                    <a:pt x="36229" y="2850"/>
                  </a:lnTo>
                  <a:lnTo>
                    <a:pt x="36119" y="2815"/>
                  </a:lnTo>
                  <a:lnTo>
                    <a:pt x="36016" y="2719"/>
                  </a:lnTo>
                  <a:lnTo>
                    <a:pt x="35872" y="2891"/>
                  </a:lnTo>
                  <a:lnTo>
                    <a:pt x="35776" y="2774"/>
                  </a:lnTo>
                  <a:lnTo>
                    <a:pt x="35680" y="2664"/>
                  </a:lnTo>
                  <a:lnTo>
                    <a:pt x="35542" y="2815"/>
                  </a:lnTo>
                  <a:lnTo>
                    <a:pt x="35426" y="2822"/>
                  </a:lnTo>
                  <a:lnTo>
                    <a:pt x="35343" y="2623"/>
                  </a:lnTo>
                  <a:lnTo>
                    <a:pt x="35213" y="2657"/>
                  </a:lnTo>
                  <a:lnTo>
                    <a:pt x="35089" y="2637"/>
                  </a:lnTo>
                  <a:lnTo>
                    <a:pt x="35000" y="2781"/>
                  </a:lnTo>
                  <a:lnTo>
                    <a:pt x="34890" y="2802"/>
                  </a:lnTo>
                  <a:lnTo>
                    <a:pt x="34760" y="2733"/>
                  </a:lnTo>
                  <a:lnTo>
                    <a:pt x="34650" y="2760"/>
                  </a:lnTo>
                  <a:lnTo>
                    <a:pt x="34561" y="2891"/>
                  </a:lnTo>
                  <a:lnTo>
                    <a:pt x="34437" y="2843"/>
                  </a:lnTo>
                  <a:lnTo>
                    <a:pt x="34300" y="2706"/>
                  </a:lnTo>
                  <a:lnTo>
                    <a:pt x="34210" y="2877"/>
                  </a:lnTo>
                  <a:lnTo>
                    <a:pt x="34101" y="2877"/>
                  </a:lnTo>
                  <a:lnTo>
                    <a:pt x="34004" y="3001"/>
                  </a:lnTo>
                  <a:lnTo>
                    <a:pt x="33881" y="2925"/>
                  </a:lnTo>
                  <a:lnTo>
                    <a:pt x="33744" y="2802"/>
                  </a:lnTo>
                  <a:lnTo>
                    <a:pt x="33661" y="2980"/>
                  </a:lnTo>
                  <a:lnTo>
                    <a:pt x="33544" y="2960"/>
                  </a:lnTo>
                  <a:lnTo>
                    <a:pt x="33441" y="3049"/>
                  </a:lnTo>
                  <a:lnTo>
                    <a:pt x="33318" y="2987"/>
                  </a:lnTo>
                  <a:lnTo>
                    <a:pt x="33215" y="3049"/>
                  </a:lnTo>
                  <a:lnTo>
                    <a:pt x="33112" y="3117"/>
                  </a:lnTo>
                  <a:lnTo>
                    <a:pt x="32988" y="3056"/>
                  </a:lnTo>
                  <a:lnTo>
                    <a:pt x="32879" y="3097"/>
                  </a:lnTo>
                  <a:lnTo>
                    <a:pt x="32769" y="3138"/>
                  </a:lnTo>
                  <a:lnTo>
                    <a:pt x="32659" y="3159"/>
                  </a:lnTo>
                  <a:lnTo>
                    <a:pt x="32556" y="3214"/>
                  </a:lnTo>
                  <a:lnTo>
                    <a:pt x="32425" y="3124"/>
                  </a:lnTo>
                  <a:lnTo>
                    <a:pt x="32309" y="3069"/>
                  </a:lnTo>
                  <a:lnTo>
                    <a:pt x="32199" y="3111"/>
                  </a:lnTo>
                  <a:lnTo>
                    <a:pt x="32082" y="3104"/>
                  </a:lnTo>
                  <a:lnTo>
                    <a:pt x="32000" y="3289"/>
                  </a:lnTo>
                  <a:lnTo>
                    <a:pt x="31856" y="3104"/>
                  </a:lnTo>
                  <a:lnTo>
                    <a:pt x="31759" y="3227"/>
                  </a:lnTo>
                  <a:lnTo>
                    <a:pt x="31670" y="3358"/>
                  </a:lnTo>
                  <a:lnTo>
                    <a:pt x="31540" y="3255"/>
                  </a:lnTo>
                  <a:lnTo>
                    <a:pt x="31423" y="3234"/>
                  </a:lnTo>
                  <a:lnTo>
                    <a:pt x="31306" y="3234"/>
                  </a:lnTo>
                  <a:lnTo>
                    <a:pt x="31197" y="3248"/>
                  </a:lnTo>
                  <a:lnTo>
                    <a:pt x="31094" y="3296"/>
                  </a:lnTo>
                  <a:lnTo>
                    <a:pt x="30997" y="3440"/>
                  </a:lnTo>
                  <a:lnTo>
                    <a:pt x="30874" y="3358"/>
                  </a:lnTo>
                  <a:lnTo>
                    <a:pt x="30750" y="3289"/>
                  </a:lnTo>
                  <a:lnTo>
                    <a:pt x="30668" y="3509"/>
                  </a:lnTo>
                  <a:lnTo>
                    <a:pt x="30544" y="3454"/>
                  </a:lnTo>
                  <a:lnTo>
                    <a:pt x="30428" y="3440"/>
                  </a:lnTo>
                  <a:lnTo>
                    <a:pt x="30311" y="3392"/>
                  </a:lnTo>
                  <a:lnTo>
                    <a:pt x="30187" y="3337"/>
                  </a:lnTo>
                  <a:lnTo>
                    <a:pt x="30084" y="3426"/>
                  </a:lnTo>
                  <a:lnTo>
                    <a:pt x="29988" y="3536"/>
                  </a:lnTo>
                  <a:lnTo>
                    <a:pt x="29885" y="3584"/>
                  </a:lnTo>
                  <a:lnTo>
                    <a:pt x="29762" y="3536"/>
                  </a:lnTo>
                  <a:lnTo>
                    <a:pt x="29638" y="3474"/>
                  </a:lnTo>
                  <a:lnTo>
                    <a:pt x="29535" y="3557"/>
                  </a:lnTo>
                  <a:lnTo>
                    <a:pt x="29418" y="3509"/>
                  </a:lnTo>
                  <a:lnTo>
                    <a:pt x="29336" y="3715"/>
                  </a:lnTo>
                  <a:lnTo>
                    <a:pt x="29226" y="3728"/>
                  </a:lnTo>
                  <a:lnTo>
                    <a:pt x="29089" y="3571"/>
                  </a:lnTo>
                  <a:lnTo>
                    <a:pt x="28972" y="3577"/>
                  </a:lnTo>
                  <a:lnTo>
                    <a:pt x="28862" y="3584"/>
                  </a:lnTo>
                  <a:lnTo>
                    <a:pt x="28759" y="3680"/>
                  </a:lnTo>
                  <a:lnTo>
                    <a:pt x="28643" y="3639"/>
                  </a:lnTo>
                  <a:lnTo>
                    <a:pt x="28526" y="3619"/>
                  </a:lnTo>
                  <a:lnTo>
                    <a:pt x="28437" y="3777"/>
                  </a:lnTo>
                  <a:lnTo>
                    <a:pt x="28313" y="3715"/>
                  </a:lnTo>
                  <a:lnTo>
                    <a:pt x="28196" y="3722"/>
                  </a:lnTo>
                  <a:lnTo>
                    <a:pt x="28073" y="3653"/>
                  </a:lnTo>
                  <a:lnTo>
                    <a:pt x="27984" y="3790"/>
                  </a:lnTo>
                  <a:lnTo>
                    <a:pt x="27867" y="3763"/>
                  </a:lnTo>
                  <a:lnTo>
                    <a:pt x="27764" y="3852"/>
                  </a:lnTo>
                  <a:lnTo>
                    <a:pt x="27640" y="3790"/>
                  </a:lnTo>
                  <a:lnTo>
                    <a:pt x="27544" y="3921"/>
                  </a:lnTo>
                  <a:lnTo>
                    <a:pt x="27414" y="3804"/>
                  </a:lnTo>
                  <a:lnTo>
                    <a:pt x="27311" y="3845"/>
                  </a:lnTo>
                  <a:lnTo>
                    <a:pt x="27208" y="3934"/>
                  </a:lnTo>
                  <a:lnTo>
                    <a:pt x="27084" y="3886"/>
                  </a:lnTo>
                  <a:lnTo>
                    <a:pt x="26981" y="3914"/>
                  </a:lnTo>
                  <a:lnTo>
                    <a:pt x="26871" y="3955"/>
                  </a:lnTo>
                  <a:lnTo>
                    <a:pt x="26741" y="3859"/>
                  </a:lnTo>
                  <a:lnTo>
                    <a:pt x="26645" y="3969"/>
                  </a:lnTo>
                  <a:lnTo>
                    <a:pt x="26535" y="3996"/>
                  </a:lnTo>
                  <a:lnTo>
                    <a:pt x="26425" y="4003"/>
                  </a:lnTo>
                  <a:lnTo>
                    <a:pt x="26308" y="3969"/>
                  </a:lnTo>
                  <a:lnTo>
                    <a:pt x="26199" y="3996"/>
                  </a:lnTo>
                  <a:lnTo>
                    <a:pt x="26082" y="3989"/>
                  </a:lnTo>
                  <a:lnTo>
                    <a:pt x="25999" y="4175"/>
                  </a:lnTo>
                  <a:lnTo>
                    <a:pt x="25869" y="4079"/>
                  </a:lnTo>
                  <a:lnTo>
                    <a:pt x="25759" y="4113"/>
                  </a:lnTo>
                  <a:lnTo>
                    <a:pt x="25649" y="4127"/>
                  </a:lnTo>
                  <a:lnTo>
                    <a:pt x="25560" y="4291"/>
                  </a:lnTo>
                  <a:lnTo>
                    <a:pt x="25430" y="4175"/>
                  </a:lnTo>
                  <a:lnTo>
                    <a:pt x="25327" y="4264"/>
                  </a:lnTo>
                  <a:lnTo>
                    <a:pt x="25189" y="4092"/>
                  </a:lnTo>
                  <a:lnTo>
                    <a:pt x="25114" y="4360"/>
                  </a:lnTo>
                  <a:lnTo>
                    <a:pt x="24990" y="4271"/>
                  </a:lnTo>
                  <a:lnTo>
                    <a:pt x="24867" y="4237"/>
                  </a:lnTo>
                  <a:lnTo>
                    <a:pt x="24771" y="4346"/>
                  </a:lnTo>
                  <a:lnTo>
                    <a:pt x="24661" y="4360"/>
                  </a:lnTo>
                  <a:lnTo>
                    <a:pt x="24558" y="4422"/>
                  </a:lnTo>
                  <a:lnTo>
                    <a:pt x="24427" y="4312"/>
                  </a:lnTo>
                  <a:lnTo>
                    <a:pt x="24338" y="4456"/>
                  </a:lnTo>
                  <a:lnTo>
                    <a:pt x="24194" y="4264"/>
                  </a:lnTo>
                  <a:lnTo>
                    <a:pt x="24105" y="4429"/>
                  </a:lnTo>
                  <a:lnTo>
                    <a:pt x="23967" y="4278"/>
                  </a:lnTo>
                  <a:lnTo>
                    <a:pt x="23864" y="4319"/>
                  </a:lnTo>
                  <a:lnTo>
                    <a:pt x="23775" y="4477"/>
                  </a:lnTo>
                  <a:lnTo>
                    <a:pt x="23645" y="4394"/>
                  </a:lnTo>
                  <a:lnTo>
                    <a:pt x="23562" y="4593"/>
                  </a:lnTo>
                  <a:lnTo>
                    <a:pt x="23432" y="4463"/>
                  </a:lnTo>
                  <a:lnTo>
                    <a:pt x="23315" y="4442"/>
                  </a:lnTo>
                  <a:lnTo>
                    <a:pt x="23219" y="4559"/>
                  </a:lnTo>
                  <a:lnTo>
                    <a:pt x="23095" y="4511"/>
                  </a:lnTo>
                  <a:lnTo>
                    <a:pt x="23006" y="4642"/>
                  </a:lnTo>
                  <a:lnTo>
                    <a:pt x="22903" y="4696"/>
                  </a:lnTo>
                  <a:lnTo>
                    <a:pt x="22786" y="4676"/>
                  </a:lnTo>
                  <a:lnTo>
                    <a:pt x="22642" y="4491"/>
                  </a:lnTo>
                  <a:lnTo>
                    <a:pt x="22560" y="4683"/>
                  </a:lnTo>
                  <a:lnTo>
                    <a:pt x="22443" y="4696"/>
                  </a:lnTo>
                  <a:lnTo>
                    <a:pt x="22333" y="4724"/>
                  </a:lnTo>
                  <a:lnTo>
                    <a:pt x="22203" y="4587"/>
                  </a:lnTo>
                  <a:lnTo>
                    <a:pt x="22107" y="4724"/>
                  </a:lnTo>
                  <a:lnTo>
                    <a:pt x="21976" y="4614"/>
                  </a:lnTo>
                  <a:lnTo>
                    <a:pt x="21880" y="4724"/>
                  </a:lnTo>
                  <a:lnTo>
                    <a:pt x="21757" y="4662"/>
                  </a:lnTo>
                  <a:lnTo>
                    <a:pt x="21681" y="4868"/>
                  </a:lnTo>
                  <a:lnTo>
                    <a:pt x="21564" y="4882"/>
                  </a:lnTo>
                  <a:lnTo>
                    <a:pt x="21441" y="4806"/>
                  </a:lnTo>
                  <a:lnTo>
                    <a:pt x="21317" y="4745"/>
                  </a:lnTo>
                  <a:lnTo>
                    <a:pt x="21228" y="4875"/>
                  </a:lnTo>
                  <a:lnTo>
                    <a:pt x="21098" y="4751"/>
                  </a:lnTo>
                  <a:lnTo>
                    <a:pt x="21008" y="4950"/>
                  </a:lnTo>
                  <a:lnTo>
                    <a:pt x="20871" y="4786"/>
                  </a:lnTo>
                  <a:lnTo>
                    <a:pt x="20782" y="4909"/>
                  </a:lnTo>
                  <a:lnTo>
                    <a:pt x="20651" y="4799"/>
                  </a:lnTo>
                  <a:lnTo>
                    <a:pt x="20569" y="4999"/>
                  </a:lnTo>
                  <a:lnTo>
                    <a:pt x="20466" y="5060"/>
                  </a:lnTo>
                  <a:lnTo>
                    <a:pt x="20329" y="4916"/>
                  </a:lnTo>
                  <a:lnTo>
                    <a:pt x="20226" y="4964"/>
                  </a:lnTo>
                  <a:lnTo>
                    <a:pt x="20095" y="4861"/>
                  </a:lnTo>
                  <a:lnTo>
                    <a:pt x="20013" y="5088"/>
                  </a:lnTo>
                  <a:lnTo>
                    <a:pt x="19889" y="5019"/>
                  </a:lnTo>
                  <a:lnTo>
                    <a:pt x="19773" y="4999"/>
                  </a:lnTo>
                  <a:lnTo>
                    <a:pt x="19663" y="4999"/>
                  </a:lnTo>
                  <a:lnTo>
                    <a:pt x="19560" y="5060"/>
                  </a:lnTo>
                  <a:lnTo>
                    <a:pt x="19464" y="5170"/>
                  </a:lnTo>
                  <a:lnTo>
                    <a:pt x="19326" y="5019"/>
                  </a:lnTo>
                  <a:lnTo>
                    <a:pt x="19223" y="5067"/>
                  </a:lnTo>
                  <a:lnTo>
                    <a:pt x="19120" y="5053"/>
                  </a:lnTo>
                  <a:lnTo>
                    <a:pt x="19004" y="5102"/>
                  </a:lnTo>
                  <a:lnTo>
                    <a:pt x="18894" y="4985"/>
                  </a:lnTo>
                  <a:lnTo>
                    <a:pt x="18777" y="5102"/>
                  </a:lnTo>
                  <a:lnTo>
                    <a:pt x="18660" y="5095"/>
                  </a:lnTo>
                  <a:lnTo>
                    <a:pt x="18544" y="5122"/>
                  </a:lnTo>
                  <a:lnTo>
                    <a:pt x="18434" y="5060"/>
                  </a:lnTo>
                  <a:lnTo>
                    <a:pt x="18317" y="5205"/>
                  </a:lnTo>
                  <a:lnTo>
                    <a:pt x="18214" y="5005"/>
                  </a:lnTo>
                  <a:lnTo>
                    <a:pt x="18097" y="5081"/>
                  </a:lnTo>
                  <a:lnTo>
                    <a:pt x="17981" y="5033"/>
                  </a:lnTo>
                  <a:lnTo>
                    <a:pt x="17871" y="5019"/>
                  </a:lnTo>
                  <a:lnTo>
                    <a:pt x="17754" y="5129"/>
                  </a:lnTo>
                  <a:lnTo>
                    <a:pt x="17644" y="4992"/>
                  </a:lnTo>
                  <a:lnTo>
                    <a:pt x="17528" y="5033"/>
                  </a:lnTo>
                  <a:lnTo>
                    <a:pt x="17411" y="5108"/>
                  </a:lnTo>
                  <a:lnTo>
                    <a:pt x="17308" y="4944"/>
                  </a:lnTo>
                  <a:lnTo>
                    <a:pt x="17191" y="5047"/>
                  </a:lnTo>
                  <a:lnTo>
                    <a:pt x="17074" y="5081"/>
                  </a:lnTo>
                  <a:lnTo>
                    <a:pt x="16965" y="4978"/>
                  </a:lnTo>
                  <a:lnTo>
                    <a:pt x="16855" y="4992"/>
                  </a:lnTo>
                  <a:lnTo>
                    <a:pt x="16745" y="4916"/>
                  </a:lnTo>
                  <a:lnTo>
                    <a:pt x="16628" y="4889"/>
                  </a:lnTo>
                  <a:lnTo>
                    <a:pt x="16518" y="4916"/>
                  </a:lnTo>
                  <a:lnTo>
                    <a:pt x="16402" y="4944"/>
                  </a:lnTo>
                  <a:lnTo>
                    <a:pt x="16292" y="4937"/>
                  </a:lnTo>
                  <a:lnTo>
                    <a:pt x="16168" y="5088"/>
                  </a:lnTo>
                  <a:lnTo>
                    <a:pt x="16065" y="4896"/>
                  </a:lnTo>
                  <a:lnTo>
                    <a:pt x="15942" y="5095"/>
                  </a:lnTo>
                  <a:lnTo>
                    <a:pt x="15839" y="4848"/>
                  </a:lnTo>
                  <a:lnTo>
                    <a:pt x="15715" y="5047"/>
                  </a:lnTo>
                  <a:lnTo>
                    <a:pt x="15605" y="5019"/>
                  </a:lnTo>
                  <a:lnTo>
                    <a:pt x="15495" y="4950"/>
                  </a:lnTo>
                  <a:lnTo>
                    <a:pt x="15386" y="4944"/>
                  </a:lnTo>
                  <a:lnTo>
                    <a:pt x="15276" y="4868"/>
                  </a:lnTo>
                  <a:lnTo>
                    <a:pt x="15159" y="5005"/>
                  </a:lnTo>
                  <a:lnTo>
                    <a:pt x="15042" y="4985"/>
                  </a:lnTo>
                  <a:lnTo>
                    <a:pt x="14932" y="5012"/>
                  </a:lnTo>
                  <a:lnTo>
                    <a:pt x="14823" y="4957"/>
                  </a:lnTo>
                  <a:lnTo>
                    <a:pt x="14713" y="4813"/>
                  </a:lnTo>
                  <a:lnTo>
                    <a:pt x="14603" y="4806"/>
                  </a:lnTo>
                  <a:lnTo>
                    <a:pt x="14479" y="5012"/>
                  </a:lnTo>
                  <a:lnTo>
                    <a:pt x="14370" y="4902"/>
                  </a:lnTo>
                  <a:lnTo>
                    <a:pt x="14260" y="4834"/>
                  </a:lnTo>
                  <a:lnTo>
                    <a:pt x="14143" y="4861"/>
                  </a:lnTo>
                  <a:lnTo>
                    <a:pt x="14026" y="4978"/>
                  </a:lnTo>
                  <a:lnTo>
                    <a:pt x="13916" y="4957"/>
                  </a:lnTo>
                  <a:lnTo>
                    <a:pt x="13807" y="4799"/>
                  </a:lnTo>
                  <a:lnTo>
                    <a:pt x="13697" y="4848"/>
                  </a:lnTo>
                  <a:lnTo>
                    <a:pt x="13587" y="4786"/>
                  </a:lnTo>
                  <a:lnTo>
                    <a:pt x="13470" y="4731"/>
                  </a:lnTo>
                  <a:lnTo>
                    <a:pt x="13360" y="4765"/>
                  </a:lnTo>
                  <a:lnTo>
                    <a:pt x="13244" y="4779"/>
                  </a:lnTo>
                  <a:lnTo>
                    <a:pt x="13134" y="4758"/>
                  </a:lnTo>
                  <a:lnTo>
                    <a:pt x="13024" y="4710"/>
                  </a:lnTo>
                  <a:lnTo>
                    <a:pt x="12907" y="4703"/>
                  </a:lnTo>
                  <a:lnTo>
                    <a:pt x="12790" y="4820"/>
                  </a:lnTo>
                  <a:lnTo>
                    <a:pt x="12681" y="4827"/>
                  </a:lnTo>
                  <a:lnTo>
                    <a:pt x="12571" y="4703"/>
                  </a:lnTo>
                  <a:lnTo>
                    <a:pt x="12461" y="4676"/>
                  </a:lnTo>
                  <a:lnTo>
                    <a:pt x="12337" y="4813"/>
                  </a:lnTo>
                  <a:lnTo>
                    <a:pt x="12228" y="4848"/>
                  </a:lnTo>
                  <a:lnTo>
                    <a:pt x="12118" y="4772"/>
                  </a:lnTo>
                  <a:lnTo>
                    <a:pt x="12008" y="4710"/>
                  </a:lnTo>
                  <a:lnTo>
                    <a:pt x="11891" y="4696"/>
                  </a:lnTo>
                  <a:lnTo>
                    <a:pt x="11781" y="4710"/>
                  </a:lnTo>
                  <a:lnTo>
                    <a:pt x="11665" y="4834"/>
                  </a:lnTo>
                  <a:lnTo>
                    <a:pt x="11541" y="4669"/>
                  </a:lnTo>
                  <a:lnTo>
                    <a:pt x="11438" y="4751"/>
                  </a:lnTo>
                  <a:lnTo>
                    <a:pt x="11321" y="4731"/>
                  </a:lnTo>
                  <a:lnTo>
                    <a:pt x="11211" y="4751"/>
                  </a:lnTo>
                  <a:lnTo>
                    <a:pt x="11095" y="4696"/>
                  </a:lnTo>
                  <a:lnTo>
                    <a:pt x="10992" y="4889"/>
                  </a:lnTo>
                  <a:lnTo>
                    <a:pt x="10875" y="4793"/>
                  </a:lnTo>
                  <a:lnTo>
                    <a:pt x="10758" y="4813"/>
                  </a:lnTo>
                  <a:lnTo>
                    <a:pt x="10642" y="4738"/>
                  </a:lnTo>
                  <a:lnTo>
                    <a:pt x="10546" y="4930"/>
                  </a:lnTo>
                  <a:lnTo>
                    <a:pt x="10429" y="4861"/>
                  </a:lnTo>
                  <a:lnTo>
                    <a:pt x="10319" y="4950"/>
                  </a:lnTo>
                  <a:lnTo>
                    <a:pt x="10202" y="4916"/>
                  </a:lnTo>
                  <a:lnTo>
                    <a:pt x="10092" y="4944"/>
                  </a:lnTo>
                  <a:lnTo>
                    <a:pt x="9983" y="4978"/>
                  </a:lnTo>
                  <a:lnTo>
                    <a:pt x="9873" y="4992"/>
                  </a:lnTo>
                  <a:lnTo>
                    <a:pt x="9749" y="4882"/>
                  </a:lnTo>
                  <a:lnTo>
                    <a:pt x="9639" y="4930"/>
                  </a:lnTo>
                  <a:lnTo>
                    <a:pt x="9529" y="4999"/>
                  </a:lnTo>
                  <a:lnTo>
                    <a:pt x="9413" y="4923"/>
                  </a:lnTo>
                  <a:lnTo>
                    <a:pt x="9303" y="4930"/>
                  </a:lnTo>
                  <a:lnTo>
                    <a:pt x="9186" y="4868"/>
                  </a:lnTo>
                  <a:lnTo>
                    <a:pt x="9083" y="5060"/>
                  </a:lnTo>
                  <a:lnTo>
                    <a:pt x="8973" y="5060"/>
                  </a:lnTo>
                  <a:lnTo>
                    <a:pt x="8857" y="4985"/>
                  </a:lnTo>
                  <a:lnTo>
                    <a:pt x="8747" y="5088"/>
                  </a:lnTo>
                  <a:lnTo>
                    <a:pt x="8630" y="5012"/>
                  </a:lnTo>
                  <a:lnTo>
                    <a:pt x="8520" y="5060"/>
                  </a:lnTo>
                  <a:lnTo>
                    <a:pt x="8404" y="5012"/>
                  </a:lnTo>
                  <a:lnTo>
                    <a:pt x="8287" y="4978"/>
                  </a:lnTo>
                  <a:lnTo>
                    <a:pt x="8191" y="5156"/>
                  </a:lnTo>
                  <a:lnTo>
                    <a:pt x="8081" y="5170"/>
                  </a:lnTo>
                  <a:lnTo>
                    <a:pt x="7950" y="4978"/>
                  </a:lnTo>
                  <a:lnTo>
                    <a:pt x="7854" y="5184"/>
                  </a:lnTo>
                  <a:lnTo>
                    <a:pt x="7731" y="5012"/>
                  </a:lnTo>
                  <a:lnTo>
                    <a:pt x="7635" y="5205"/>
                  </a:lnTo>
                  <a:lnTo>
                    <a:pt x="7511" y="5095"/>
                  </a:lnTo>
                  <a:lnTo>
                    <a:pt x="7401" y="5136"/>
                  </a:lnTo>
                  <a:lnTo>
                    <a:pt x="7291" y="5211"/>
                  </a:lnTo>
                  <a:lnTo>
                    <a:pt x="7181" y="5218"/>
                  </a:lnTo>
                  <a:lnTo>
                    <a:pt x="7065" y="5163"/>
                  </a:lnTo>
                  <a:lnTo>
                    <a:pt x="6955" y="5163"/>
                  </a:lnTo>
                  <a:lnTo>
                    <a:pt x="6838" y="5143"/>
                  </a:lnTo>
                  <a:lnTo>
                    <a:pt x="6722" y="5081"/>
                  </a:lnTo>
                  <a:lnTo>
                    <a:pt x="6625" y="5294"/>
                  </a:lnTo>
                  <a:lnTo>
                    <a:pt x="6495" y="5095"/>
                  </a:lnTo>
                  <a:lnTo>
                    <a:pt x="6392" y="5205"/>
                  </a:lnTo>
                  <a:lnTo>
                    <a:pt x="6282" y="5280"/>
                  </a:lnTo>
                  <a:lnTo>
                    <a:pt x="6159" y="5136"/>
                  </a:lnTo>
                  <a:lnTo>
                    <a:pt x="6049" y="5150"/>
                  </a:lnTo>
                  <a:lnTo>
                    <a:pt x="5939" y="5177"/>
                  </a:lnTo>
                  <a:lnTo>
                    <a:pt x="5829" y="5239"/>
                  </a:lnTo>
                  <a:lnTo>
                    <a:pt x="5726" y="5356"/>
                  </a:lnTo>
                  <a:lnTo>
                    <a:pt x="5602" y="5232"/>
                  </a:lnTo>
                  <a:lnTo>
                    <a:pt x="5499" y="5328"/>
                  </a:lnTo>
                  <a:lnTo>
                    <a:pt x="5390" y="5356"/>
                  </a:lnTo>
                  <a:lnTo>
                    <a:pt x="5273" y="5287"/>
                  </a:lnTo>
                  <a:lnTo>
                    <a:pt x="5156" y="5301"/>
                  </a:lnTo>
                  <a:lnTo>
                    <a:pt x="5046" y="5314"/>
                  </a:lnTo>
                  <a:lnTo>
                    <a:pt x="4930" y="5301"/>
                  </a:lnTo>
                  <a:lnTo>
                    <a:pt x="4827" y="5390"/>
                  </a:lnTo>
                  <a:lnTo>
                    <a:pt x="4703" y="5266"/>
                  </a:lnTo>
                  <a:lnTo>
                    <a:pt x="4600" y="5390"/>
                  </a:lnTo>
                  <a:lnTo>
                    <a:pt x="4490" y="5431"/>
                  </a:lnTo>
                  <a:lnTo>
                    <a:pt x="4380" y="5445"/>
                  </a:lnTo>
                  <a:lnTo>
                    <a:pt x="4250" y="5246"/>
                  </a:lnTo>
                  <a:lnTo>
                    <a:pt x="4154" y="5410"/>
                  </a:lnTo>
                  <a:lnTo>
                    <a:pt x="4037" y="5404"/>
                  </a:lnTo>
                  <a:lnTo>
                    <a:pt x="3934" y="5486"/>
                  </a:lnTo>
                  <a:lnTo>
                    <a:pt x="3817" y="5452"/>
                  </a:lnTo>
                  <a:lnTo>
                    <a:pt x="3701" y="5417"/>
                  </a:lnTo>
                  <a:lnTo>
                    <a:pt x="3591" y="5424"/>
                  </a:lnTo>
                  <a:lnTo>
                    <a:pt x="3488" y="5541"/>
                  </a:lnTo>
                  <a:lnTo>
                    <a:pt x="3364" y="5452"/>
                  </a:lnTo>
                  <a:lnTo>
                    <a:pt x="3255" y="5486"/>
                  </a:lnTo>
                  <a:lnTo>
                    <a:pt x="3138" y="5383"/>
                  </a:lnTo>
                  <a:lnTo>
                    <a:pt x="3021" y="5342"/>
                  </a:lnTo>
                  <a:lnTo>
                    <a:pt x="2918" y="5507"/>
                  </a:lnTo>
                  <a:lnTo>
                    <a:pt x="2808" y="5513"/>
                  </a:lnTo>
                  <a:lnTo>
                    <a:pt x="2698" y="5500"/>
                  </a:lnTo>
                  <a:lnTo>
                    <a:pt x="2575" y="5431"/>
                  </a:lnTo>
                  <a:lnTo>
                    <a:pt x="2472" y="5541"/>
                  </a:lnTo>
                  <a:lnTo>
                    <a:pt x="2348" y="5410"/>
                  </a:lnTo>
                  <a:lnTo>
                    <a:pt x="2259" y="5651"/>
                  </a:lnTo>
                  <a:lnTo>
                    <a:pt x="2142" y="5651"/>
                  </a:lnTo>
                  <a:lnTo>
                    <a:pt x="2019" y="5459"/>
                  </a:lnTo>
                  <a:lnTo>
                    <a:pt x="1916" y="5651"/>
                  </a:lnTo>
                  <a:lnTo>
                    <a:pt x="1806" y="5630"/>
                  </a:lnTo>
                  <a:lnTo>
                    <a:pt x="1682" y="5541"/>
                  </a:lnTo>
                  <a:lnTo>
                    <a:pt x="1572" y="5575"/>
                  </a:lnTo>
                  <a:lnTo>
                    <a:pt x="1463" y="5575"/>
                  </a:lnTo>
                  <a:lnTo>
                    <a:pt x="1346" y="5548"/>
                  </a:lnTo>
                  <a:lnTo>
                    <a:pt x="1236" y="5582"/>
                  </a:lnTo>
                  <a:lnTo>
                    <a:pt x="1126" y="5555"/>
                  </a:lnTo>
                  <a:lnTo>
                    <a:pt x="1023" y="5706"/>
                  </a:lnTo>
                  <a:lnTo>
                    <a:pt x="900" y="5603"/>
                  </a:lnTo>
                  <a:lnTo>
                    <a:pt x="790" y="5603"/>
                  </a:lnTo>
                  <a:lnTo>
                    <a:pt x="680" y="5644"/>
                  </a:lnTo>
                  <a:lnTo>
                    <a:pt x="577" y="5747"/>
                  </a:lnTo>
                  <a:lnTo>
                    <a:pt x="460" y="5692"/>
                  </a:lnTo>
                  <a:lnTo>
                    <a:pt x="344" y="5664"/>
                  </a:lnTo>
                  <a:lnTo>
                    <a:pt x="241" y="5740"/>
                  </a:lnTo>
                  <a:lnTo>
                    <a:pt x="110" y="5685"/>
                  </a:lnTo>
                  <a:lnTo>
                    <a:pt x="213" y="5802"/>
                  </a:lnTo>
                  <a:lnTo>
                    <a:pt x="76" y="5919"/>
                  </a:lnTo>
                  <a:lnTo>
                    <a:pt x="241" y="6035"/>
                  </a:lnTo>
                  <a:lnTo>
                    <a:pt x="172" y="6145"/>
                  </a:lnTo>
                  <a:lnTo>
                    <a:pt x="158" y="6262"/>
                  </a:lnTo>
                  <a:lnTo>
                    <a:pt x="110" y="6372"/>
                  </a:lnTo>
                  <a:lnTo>
                    <a:pt x="117" y="6488"/>
                  </a:lnTo>
                  <a:lnTo>
                    <a:pt x="76" y="6598"/>
                  </a:lnTo>
                  <a:lnTo>
                    <a:pt x="193" y="6708"/>
                  </a:lnTo>
                  <a:lnTo>
                    <a:pt x="83" y="6825"/>
                  </a:lnTo>
                  <a:lnTo>
                    <a:pt x="199" y="6935"/>
                  </a:lnTo>
                  <a:lnTo>
                    <a:pt x="62" y="7051"/>
                  </a:lnTo>
                  <a:lnTo>
                    <a:pt x="28" y="7161"/>
                  </a:lnTo>
                  <a:lnTo>
                    <a:pt x="124" y="7271"/>
                  </a:lnTo>
                  <a:lnTo>
                    <a:pt x="48" y="7388"/>
                  </a:lnTo>
                  <a:lnTo>
                    <a:pt x="55" y="7498"/>
                  </a:lnTo>
                  <a:lnTo>
                    <a:pt x="193" y="7614"/>
                  </a:lnTo>
                  <a:lnTo>
                    <a:pt x="138" y="7724"/>
                  </a:lnTo>
                  <a:lnTo>
                    <a:pt x="165" y="7834"/>
                  </a:lnTo>
                  <a:lnTo>
                    <a:pt x="62" y="7951"/>
                  </a:lnTo>
                  <a:lnTo>
                    <a:pt x="55" y="8060"/>
                  </a:lnTo>
                  <a:lnTo>
                    <a:pt x="14" y="8177"/>
                  </a:lnTo>
                  <a:lnTo>
                    <a:pt x="206" y="8287"/>
                  </a:lnTo>
                  <a:lnTo>
                    <a:pt x="69" y="8397"/>
                  </a:lnTo>
                  <a:lnTo>
                    <a:pt x="186" y="8514"/>
                  </a:lnTo>
                  <a:lnTo>
                    <a:pt x="220" y="8623"/>
                  </a:lnTo>
                  <a:lnTo>
                    <a:pt x="14" y="8733"/>
                  </a:lnTo>
                  <a:lnTo>
                    <a:pt x="179" y="8850"/>
                  </a:lnTo>
                  <a:lnTo>
                    <a:pt x="220" y="8960"/>
                  </a:lnTo>
                  <a:lnTo>
                    <a:pt x="172" y="9077"/>
                  </a:lnTo>
                  <a:lnTo>
                    <a:pt x="76" y="9186"/>
                  </a:lnTo>
                  <a:lnTo>
                    <a:pt x="193" y="9296"/>
                  </a:lnTo>
                  <a:lnTo>
                    <a:pt x="55" y="9413"/>
                  </a:lnTo>
                  <a:lnTo>
                    <a:pt x="151" y="9523"/>
                  </a:lnTo>
                  <a:lnTo>
                    <a:pt x="144" y="9633"/>
                  </a:lnTo>
                  <a:lnTo>
                    <a:pt x="28" y="9749"/>
                  </a:lnTo>
                  <a:lnTo>
                    <a:pt x="144" y="9859"/>
                  </a:lnTo>
                  <a:lnTo>
                    <a:pt x="103" y="9969"/>
                  </a:lnTo>
                  <a:lnTo>
                    <a:pt x="117" y="10086"/>
                  </a:lnTo>
                  <a:lnTo>
                    <a:pt x="131" y="10196"/>
                  </a:lnTo>
                  <a:lnTo>
                    <a:pt x="138" y="10305"/>
                  </a:lnTo>
                  <a:lnTo>
                    <a:pt x="14" y="10422"/>
                  </a:lnTo>
                  <a:lnTo>
                    <a:pt x="179" y="10532"/>
                  </a:lnTo>
                  <a:lnTo>
                    <a:pt x="55" y="10642"/>
                  </a:lnTo>
                  <a:lnTo>
                    <a:pt x="14" y="10759"/>
                  </a:lnTo>
                  <a:lnTo>
                    <a:pt x="227" y="10868"/>
                  </a:lnTo>
                  <a:lnTo>
                    <a:pt x="117" y="10985"/>
                  </a:lnTo>
                  <a:lnTo>
                    <a:pt x="110" y="11095"/>
                  </a:lnTo>
                  <a:lnTo>
                    <a:pt x="28" y="11205"/>
                  </a:lnTo>
                  <a:lnTo>
                    <a:pt x="234" y="11322"/>
                  </a:lnTo>
                  <a:lnTo>
                    <a:pt x="179" y="11431"/>
                  </a:lnTo>
                  <a:lnTo>
                    <a:pt x="35" y="11541"/>
                  </a:lnTo>
                  <a:lnTo>
                    <a:pt x="220" y="11658"/>
                  </a:lnTo>
                  <a:lnTo>
                    <a:pt x="151" y="11768"/>
                  </a:lnTo>
                  <a:lnTo>
                    <a:pt x="172" y="11878"/>
                  </a:lnTo>
                  <a:lnTo>
                    <a:pt x="55" y="11994"/>
                  </a:lnTo>
                  <a:lnTo>
                    <a:pt x="110" y="12104"/>
                  </a:lnTo>
                  <a:lnTo>
                    <a:pt x="158" y="12221"/>
                  </a:lnTo>
                  <a:lnTo>
                    <a:pt x="48" y="12331"/>
                  </a:lnTo>
                  <a:lnTo>
                    <a:pt x="247" y="12441"/>
                  </a:lnTo>
                  <a:lnTo>
                    <a:pt x="213" y="12557"/>
                  </a:lnTo>
                  <a:lnTo>
                    <a:pt x="172" y="12667"/>
                  </a:lnTo>
                  <a:lnTo>
                    <a:pt x="62" y="12777"/>
                  </a:lnTo>
                  <a:lnTo>
                    <a:pt x="165" y="12894"/>
                  </a:lnTo>
                  <a:lnTo>
                    <a:pt x="254" y="13004"/>
                  </a:lnTo>
                  <a:lnTo>
                    <a:pt x="103" y="13113"/>
                  </a:lnTo>
                  <a:lnTo>
                    <a:pt x="151" y="13230"/>
                  </a:lnTo>
                  <a:lnTo>
                    <a:pt x="131" y="13340"/>
                  </a:lnTo>
                  <a:lnTo>
                    <a:pt x="117" y="13450"/>
                  </a:lnTo>
                  <a:lnTo>
                    <a:pt x="0" y="13566"/>
                  </a:lnTo>
                  <a:lnTo>
                    <a:pt x="117" y="13676"/>
                  </a:lnTo>
                  <a:lnTo>
                    <a:pt x="35" y="13786"/>
                  </a:lnTo>
                  <a:lnTo>
                    <a:pt x="213" y="13814"/>
                  </a:lnTo>
                  <a:lnTo>
                    <a:pt x="234" y="13862"/>
                  </a:lnTo>
                  <a:lnTo>
                    <a:pt x="350" y="13875"/>
                  </a:lnTo>
                  <a:lnTo>
                    <a:pt x="467" y="13848"/>
                  </a:lnTo>
                  <a:lnTo>
                    <a:pt x="577" y="14006"/>
                  </a:lnTo>
                  <a:lnTo>
                    <a:pt x="694" y="13855"/>
                  </a:lnTo>
                  <a:lnTo>
                    <a:pt x="804" y="13985"/>
                  </a:lnTo>
                  <a:lnTo>
                    <a:pt x="920" y="13841"/>
                  </a:lnTo>
                  <a:lnTo>
                    <a:pt x="1030" y="13999"/>
                  </a:lnTo>
                  <a:lnTo>
                    <a:pt x="1140" y="13951"/>
                  </a:lnTo>
                  <a:lnTo>
                    <a:pt x="1257" y="13944"/>
                  </a:lnTo>
                  <a:lnTo>
                    <a:pt x="1367" y="13985"/>
                  </a:lnTo>
                  <a:lnTo>
                    <a:pt x="1483" y="14020"/>
                  </a:lnTo>
                  <a:lnTo>
                    <a:pt x="1593" y="13807"/>
                  </a:lnTo>
                  <a:lnTo>
                    <a:pt x="1710" y="13827"/>
                  </a:lnTo>
                  <a:lnTo>
                    <a:pt x="1820" y="13944"/>
                  </a:lnTo>
                  <a:lnTo>
                    <a:pt x="1936" y="14020"/>
                  </a:lnTo>
                  <a:lnTo>
                    <a:pt x="2046" y="13958"/>
                  </a:lnTo>
                  <a:lnTo>
                    <a:pt x="2163" y="13875"/>
                  </a:lnTo>
                  <a:lnTo>
                    <a:pt x="2273" y="13958"/>
                  </a:lnTo>
                  <a:lnTo>
                    <a:pt x="2389" y="13882"/>
                  </a:lnTo>
                  <a:lnTo>
                    <a:pt x="2499" y="14006"/>
                  </a:lnTo>
                  <a:lnTo>
                    <a:pt x="2616" y="13882"/>
                  </a:lnTo>
                  <a:lnTo>
                    <a:pt x="2726" y="13889"/>
                  </a:lnTo>
                  <a:lnTo>
                    <a:pt x="2836" y="13841"/>
                  </a:lnTo>
                  <a:lnTo>
                    <a:pt x="2952" y="13882"/>
                  </a:lnTo>
                  <a:lnTo>
                    <a:pt x="3062" y="13834"/>
                  </a:lnTo>
                  <a:lnTo>
                    <a:pt x="3179" y="13882"/>
                  </a:lnTo>
                  <a:lnTo>
                    <a:pt x="3289" y="13848"/>
                  </a:lnTo>
                  <a:lnTo>
                    <a:pt x="3406" y="13807"/>
                  </a:lnTo>
                  <a:lnTo>
                    <a:pt x="3515" y="13903"/>
                  </a:lnTo>
                  <a:lnTo>
                    <a:pt x="3632" y="13848"/>
                  </a:lnTo>
                  <a:lnTo>
                    <a:pt x="3742" y="13793"/>
                  </a:lnTo>
                  <a:lnTo>
                    <a:pt x="3852" y="13958"/>
                  </a:lnTo>
                  <a:lnTo>
                    <a:pt x="3968" y="13841"/>
                  </a:lnTo>
                  <a:lnTo>
                    <a:pt x="4078" y="13923"/>
                  </a:lnTo>
                  <a:lnTo>
                    <a:pt x="4188" y="13772"/>
                  </a:lnTo>
                  <a:lnTo>
                    <a:pt x="4305" y="13889"/>
                  </a:lnTo>
                  <a:lnTo>
                    <a:pt x="4415" y="13772"/>
                  </a:lnTo>
                  <a:lnTo>
                    <a:pt x="4531" y="13972"/>
                  </a:lnTo>
                  <a:lnTo>
                    <a:pt x="4641" y="14013"/>
                  </a:lnTo>
                  <a:lnTo>
                    <a:pt x="4758" y="13855"/>
                  </a:lnTo>
                  <a:lnTo>
                    <a:pt x="4868" y="13869"/>
                  </a:lnTo>
                  <a:lnTo>
                    <a:pt x="4978" y="13965"/>
                  </a:lnTo>
                  <a:lnTo>
                    <a:pt x="5094" y="13999"/>
                  </a:lnTo>
                  <a:lnTo>
                    <a:pt x="5204" y="13814"/>
                  </a:lnTo>
                  <a:lnTo>
                    <a:pt x="5321" y="13848"/>
                  </a:lnTo>
                  <a:lnTo>
                    <a:pt x="5431" y="13862"/>
                  </a:lnTo>
                  <a:lnTo>
                    <a:pt x="5548" y="13889"/>
                  </a:lnTo>
                  <a:lnTo>
                    <a:pt x="5657" y="13841"/>
                  </a:lnTo>
                  <a:lnTo>
                    <a:pt x="5774" y="13917"/>
                  </a:lnTo>
                  <a:lnTo>
                    <a:pt x="5884" y="13992"/>
                  </a:lnTo>
                  <a:lnTo>
                    <a:pt x="5994" y="13958"/>
                  </a:lnTo>
                  <a:lnTo>
                    <a:pt x="6110" y="13896"/>
                  </a:lnTo>
                  <a:lnTo>
                    <a:pt x="6220" y="14013"/>
                  </a:lnTo>
                  <a:lnTo>
                    <a:pt x="6337" y="13855"/>
                  </a:lnTo>
                  <a:lnTo>
                    <a:pt x="6447" y="13903"/>
                  </a:lnTo>
                  <a:lnTo>
                    <a:pt x="6564" y="13985"/>
                  </a:lnTo>
                  <a:lnTo>
                    <a:pt x="6673" y="13889"/>
                  </a:lnTo>
                  <a:lnTo>
                    <a:pt x="6783" y="13896"/>
                  </a:lnTo>
                  <a:lnTo>
                    <a:pt x="6900" y="13862"/>
                  </a:lnTo>
                  <a:lnTo>
                    <a:pt x="7010" y="13923"/>
                  </a:lnTo>
                  <a:lnTo>
                    <a:pt x="7127" y="13841"/>
                  </a:lnTo>
                  <a:lnTo>
                    <a:pt x="7236" y="13827"/>
                  </a:lnTo>
                  <a:lnTo>
                    <a:pt x="7346" y="13875"/>
                  </a:lnTo>
                  <a:lnTo>
                    <a:pt x="7463" y="13875"/>
                  </a:lnTo>
                  <a:lnTo>
                    <a:pt x="7573" y="13992"/>
                  </a:lnTo>
                  <a:lnTo>
                    <a:pt x="7690" y="13875"/>
                  </a:lnTo>
                  <a:lnTo>
                    <a:pt x="7799" y="13896"/>
                  </a:lnTo>
                  <a:lnTo>
                    <a:pt x="7916" y="14013"/>
                  </a:lnTo>
                  <a:lnTo>
                    <a:pt x="8026" y="13814"/>
                  </a:lnTo>
                  <a:lnTo>
                    <a:pt x="8136" y="13965"/>
                  </a:lnTo>
                  <a:lnTo>
                    <a:pt x="8252" y="13841"/>
                  </a:lnTo>
                  <a:lnTo>
                    <a:pt x="8362" y="13944"/>
                  </a:lnTo>
                  <a:lnTo>
                    <a:pt x="8479" y="13930"/>
                  </a:lnTo>
                  <a:lnTo>
                    <a:pt x="8589" y="13779"/>
                  </a:lnTo>
                  <a:lnTo>
                    <a:pt x="8699" y="13910"/>
                  </a:lnTo>
                  <a:lnTo>
                    <a:pt x="8815" y="13910"/>
                  </a:lnTo>
                  <a:lnTo>
                    <a:pt x="8925" y="13958"/>
                  </a:lnTo>
                  <a:lnTo>
                    <a:pt x="9042" y="13930"/>
                  </a:lnTo>
                  <a:lnTo>
                    <a:pt x="9152" y="13896"/>
                  </a:lnTo>
                  <a:lnTo>
                    <a:pt x="9262" y="13944"/>
                  </a:lnTo>
                  <a:lnTo>
                    <a:pt x="9378" y="13882"/>
                  </a:lnTo>
                  <a:lnTo>
                    <a:pt x="9488" y="13875"/>
                  </a:lnTo>
                  <a:lnTo>
                    <a:pt x="9605" y="13965"/>
                  </a:lnTo>
                  <a:lnTo>
                    <a:pt x="9715" y="13923"/>
                  </a:lnTo>
                  <a:lnTo>
                    <a:pt x="9825" y="13841"/>
                  </a:lnTo>
                  <a:lnTo>
                    <a:pt x="9941" y="13937"/>
                  </a:lnTo>
                  <a:lnTo>
                    <a:pt x="10051" y="13820"/>
                  </a:lnTo>
                  <a:lnTo>
                    <a:pt x="10168" y="13841"/>
                  </a:lnTo>
                  <a:lnTo>
                    <a:pt x="10278" y="13992"/>
                  </a:lnTo>
                  <a:lnTo>
                    <a:pt x="10394" y="13965"/>
                  </a:lnTo>
                  <a:lnTo>
                    <a:pt x="10504" y="13855"/>
                  </a:lnTo>
                  <a:lnTo>
                    <a:pt x="10614" y="13779"/>
                  </a:lnTo>
                  <a:lnTo>
                    <a:pt x="10731" y="13875"/>
                  </a:lnTo>
                  <a:lnTo>
                    <a:pt x="10841" y="13992"/>
                  </a:lnTo>
                  <a:lnTo>
                    <a:pt x="10957" y="13827"/>
                  </a:lnTo>
                  <a:lnTo>
                    <a:pt x="11067" y="13889"/>
                  </a:lnTo>
                  <a:lnTo>
                    <a:pt x="11177" y="13875"/>
                  </a:lnTo>
                  <a:lnTo>
                    <a:pt x="11294" y="13978"/>
                  </a:lnTo>
                  <a:lnTo>
                    <a:pt x="11404" y="13923"/>
                  </a:lnTo>
                  <a:lnTo>
                    <a:pt x="11514" y="13869"/>
                  </a:lnTo>
                  <a:lnTo>
                    <a:pt x="11630" y="13827"/>
                  </a:lnTo>
                  <a:lnTo>
                    <a:pt x="11740" y="13999"/>
                  </a:lnTo>
                  <a:lnTo>
                    <a:pt x="11850" y="13937"/>
                  </a:lnTo>
                  <a:lnTo>
                    <a:pt x="11967" y="13793"/>
                  </a:lnTo>
                  <a:lnTo>
                    <a:pt x="12076" y="13978"/>
                  </a:lnTo>
                  <a:lnTo>
                    <a:pt x="12193" y="13903"/>
                  </a:lnTo>
                  <a:lnTo>
                    <a:pt x="12303" y="13910"/>
                  </a:lnTo>
                  <a:lnTo>
                    <a:pt x="12413" y="13910"/>
                  </a:lnTo>
                  <a:lnTo>
                    <a:pt x="12530" y="13896"/>
                  </a:lnTo>
                  <a:lnTo>
                    <a:pt x="12639" y="13834"/>
                  </a:lnTo>
                  <a:lnTo>
                    <a:pt x="12749" y="13786"/>
                  </a:lnTo>
                  <a:lnTo>
                    <a:pt x="12866" y="13862"/>
                  </a:lnTo>
                  <a:lnTo>
                    <a:pt x="12976" y="13875"/>
                  </a:lnTo>
                  <a:lnTo>
                    <a:pt x="13093" y="13930"/>
                  </a:lnTo>
                  <a:lnTo>
                    <a:pt x="13202" y="13855"/>
                  </a:lnTo>
                  <a:lnTo>
                    <a:pt x="13319" y="13992"/>
                  </a:lnTo>
                  <a:lnTo>
                    <a:pt x="13429" y="13834"/>
                  </a:lnTo>
                  <a:lnTo>
                    <a:pt x="13539" y="13779"/>
                  </a:lnTo>
                  <a:lnTo>
                    <a:pt x="13656" y="13869"/>
                  </a:lnTo>
                  <a:lnTo>
                    <a:pt x="13765" y="14013"/>
                  </a:lnTo>
                  <a:lnTo>
                    <a:pt x="13875" y="13923"/>
                  </a:lnTo>
                  <a:lnTo>
                    <a:pt x="13992" y="13978"/>
                  </a:lnTo>
                  <a:lnTo>
                    <a:pt x="14102" y="13992"/>
                  </a:lnTo>
                  <a:lnTo>
                    <a:pt x="14218" y="13841"/>
                  </a:lnTo>
                  <a:lnTo>
                    <a:pt x="14328" y="13841"/>
                  </a:lnTo>
                  <a:lnTo>
                    <a:pt x="14438" y="13882"/>
                  </a:lnTo>
                  <a:lnTo>
                    <a:pt x="14555" y="13834"/>
                  </a:lnTo>
                  <a:lnTo>
                    <a:pt x="14665" y="13923"/>
                  </a:lnTo>
                  <a:lnTo>
                    <a:pt x="14775" y="13903"/>
                  </a:lnTo>
                  <a:lnTo>
                    <a:pt x="14891" y="13862"/>
                  </a:lnTo>
                  <a:lnTo>
                    <a:pt x="15001" y="13937"/>
                  </a:lnTo>
                  <a:lnTo>
                    <a:pt x="15111" y="13910"/>
                  </a:lnTo>
                  <a:lnTo>
                    <a:pt x="15228" y="13978"/>
                  </a:lnTo>
                  <a:lnTo>
                    <a:pt x="15338" y="13951"/>
                  </a:lnTo>
                  <a:lnTo>
                    <a:pt x="15447" y="13855"/>
                  </a:lnTo>
                  <a:lnTo>
                    <a:pt x="15564" y="13903"/>
                  </a:lnTo>
                  <a:lnTo>
                    <a:pt x="15674" y="13958"/>
                  </a:lnTo>
                  <a:lnTo>
                    <a:pt x="15784" y="13882"/>
                  </a:lnTo>
                  <a:lnTo>
                    <a:pt x="15900" y="13930"/>
                  </a:lnTo>
                  <a:lnTo>
                    <a:pt x="16010" y="13917"/>
                  </a:lnTo>
                  <a:lnTo>
                    <a:pt x="16120" y="13848"/>
                  </a:lnTo>
                  <a:lnTo>
                    <a:pt x="16237" y="13985"/>
                  </a:lnTo>
                  <a:lnTo>
                    <a:pt x="16347" y="13951"/>
                  </a:lnTo>
                  <a:lnTo>
                    <a:pt x="16463" y="13862"/>
                  </a:lnTo>
                  <a:lnTo>
                    <a:pt x="16573" y="13814"/>
                  </a:lnTo>
                  <a:lnTo>
                    <a:pt x="16683" y="13841"/>
                  </a:lnTo>
                  <a:lnTo>
                    <a:pt x="16800" y="13841"/>
                  </a:lnTo>
                  <a:lnTo>
                    <a:pt x="16910" y="13814"/>
                  </a:lnTo>
                  <a:lnTo>
                    <a:pt x="17026" y="13869"/>
                  </a:lnTo>
                  <a:lnTo>
                    <a:pt x="17136" y="14013"/>
                  </a:lnTo>
                  <a:lnTo>
                    <a:pt x="17246" y="13917"/>
                  </a:lnTo>
                  <a:lnTo>
                    <a:pt x="17363" y="13937"/>
                  </a:lnTo>
                  <a:lnTo>
                    <a:pt x="17473" y="13772"/>
                  </a:lnTo>
                  <a:lnTo>
                    <a:pt x="17589" y="13923"/>
                  </a:lnTo>
                  <a:lnTo>
                    <a:pt x="17699" y="13951"/>
                  </a:lnTo>
                  <a:lnTo>
                    <a:pt x="17809" y="13855"/>
                  </a:lnTo>
                  <a:lnTo>
                    <a:pt x="17926" y="14026"/>
                  </a:lnTo>
                  <a:lnTo>
                    <a:pt x="18036" y="13772"/>
                  </a:lnTo>
                  <a:lnTo>
                    <a:pt x="18152" y="13992"/>
                  </a:lnTo>
                  <a:lnTo>
                    <a:pt x="18262" y="13814"/>
                  </a:lnTo>
                  <a:lnTo>
                    <a:pt x="18372" y="14020"/>
                  </a:lnTo>
                  <a:lnTo>
                    <a:pt x="18489" y="14013"/>
                  </a:lnTo>
                  <a:lnTo>
                    <a:pt x="18599" y="14026"/>
                  </a:lnTo>
                  <a:lnTo>
                    <a:pt x="18708" y="13848"/>
                  </a:lnTo>
                  <a:lnTo>
                    <a:pt x="18825" y="13875"/>
                  </a:lnTo>
                  <a:lnTo>
                    <a:pt x="18935" y="13930"/>
                  </a:lnTo>
                  <a:lnTo>
                    <a:pt x="19052" y="13800"/>
                  </a:lnTo>
                  <a:lnTo>
                    <a:pt x="19162" y="13944"/>
                  </a:lnTo>
                  <a:lnTo>
                    <a:pt x="19271" y="13869"/>
                  </a:lnTo>
                  <a:lnTo>
                    <a:pt x="19388" y="13889"/>
                  </a:lnTo>
                  <a:lnTo>
                    <a:pt x="19498" y="13889"/>
                  </a:lnTo>
                  <a:lnTo>
                    <a:pt x="19615" y="13834"/>
                  </a:lnTo>
                  <a:lnTo>
                    <a:pt x="19725" y="13951"/>
                  </a:lnTo>
                  <a:lnTo>
                    <a:pt x="19834" y="14020"/>
                  </a:lnTo>
                  <a:lnTo>
                    <a:pt x="19951" y="13903"/>
                  </a:lnTo>
                  <a:lnTo>
                    <a:pt x="20061" y="13855"/>
                  </a:lnTo>
                  <a:lnTo>
                    <a:pt x="20171" y="13944"/>
                  </a:lnTo>
                  <a:lnTo>
                    <a:pt x="20287" y="13889"/>
                  </a:lnTo>
                  <a:lnTo>
                    <a:pt x="20397" y="13882"/>
                  </a:lnTo>
                  <a:lnTo>
                    <a:pt x="20514" y="13896"/>
                  </a:lnTo>
                  <a:lnTo>
                    <a:pt x="20624" y="13793"/>
                  </a:lnTo>
                  <a:lnTo>
                    <a:pt x="20734" y="13972"/>
                  </a:lnTo>
                  <a:lnTo>
                    <a:pt x="20850" y="13992"/>
                  </a:lnTo>
                  <a:lnTo>
                    <a:pt x="20960" y="13999"/>
                  </a:lnTo>
                  <a:lnTo>
                    <a:pt x="21077" y="13972"/>
                  </a:lnTo>
                  <a:lnTo>
                    <a:pt x="21187" y="13889"/>
                  </a:lnTo>
                  <a:lnTo>
                    <a:pt x="21297" y="13917"/>
                  </a:lnTo>
                  <a:lnTo>
                    <a:pt x="21413" y="13862"/>
                  </a:lnTo>
                  <a:lnTo>
                    <a:pt x="21523" y="13896"/>
                  </a:lnTo>
                  <a:lnTo>
                    <a:pt x="21640" y="13930"/>
                  </a:lnTo>
                  <a:lnTo>
                    <a:pt x="21750" y="13985"/>
                  </a:lnTo>
                  <a:lnTo>
                    <a:pt x="21860" y="13827"/>
                  </a:lnTo>
                  <a:lnTo>
                    <a:pt x="21976" y="13999"/>
                  </a:lnTo>
                  <a:lnTo>
                    <a:pt x="22086" y="14013"/>
                  </a:lnTo>
                  <a:lnTo>
                    <a:pt x="22203" y="14020"/>
                  </a:lnTo>
                  <a:lnTo>
                    <a:pt x="22313" y="13972"/>
                  </a:lnTo>
                  <a:lnTo>
                    <a:pt x="22423" y="13841"/>
                  </a:lnTo>
                  <a:lnTo>
                    <a:pt x="22539" y="13772"/>
                  </a:lnTo>
                  <a:lnTo>
                    <a:pt x="22649" y="13862"/>
                  </a:lnTo>
                  <a:lnTo>
                    <a:pt x="22759" y="13985"/>
                  </a:lnTo>
                  <a:lnTo>
                    <a:pt x="22876" y="13793"/>
                  </a:lnTo>
                  <a:lnTo>
                    <a:pt x="22986" y="13944"/>
                  </a:lnTo>
                  <a:lnTo>
                    <a:pt x="23095" y="13992"/>
                  </a:lnTo>
                  <a:lnTo>
                    <a:pt x="23212" y="13848"/>
                  </a:lnTo>
                  <a:lnTo>
                    <a:pt x="23322" y="14033"/>
                  </a:lnTo>
                  <a:lnTo>
                    <a:pt x="23439" y="13793"/>
                  </a:lnTo>
                  <a:lnTo>
                    <a:pt x="23549" y="13786"/>
                  </a:lnTo>
                  <a:lnTo>
                    <a:pt x="23658" y="13944"/>
                  </a:lnTo>
                  <a:lnTo>
                    <a:pt x="23775" y="13814"/>
                  </a:lnTo>
                  <a:lnTo>
                    <a:pt x="23885" y="13965"/>
                  </a:lnTo>
                  <a:lnTo>
                    <a:pt x="23995" y="13944"/>
                  </a:lnTo>
                  <a:lnTo>
                    <a:pt x="24111" y="14020"/>
                  </a:lnTo>
                  <a:lnTo>
                    <a:pt x="24221" y="13882"/>
                  </a:lnTo>
                  <a:lnTo>
                    <a:pt x="24338" y="13992"/>
                  </a:lnTo>
                  <a:lnTo>
                    <a:pt x="24448" y="13985"/>
                  </a:lnTo>
                  <a:lnTo>
                    <a:pt x="24558" y="13972"/>
                  </a:lnTo>
                  <a:lnTo>
                    <a:pt x="24674" y="13992"/>
                  </a:lnTo>
                  <a:lnTo>
                    <a:pt x="24784" y="13820"/>
                  </a:lnTo>
                  <a:lnTo>
                    <a:pt x="24901" y="13834"/>
                  </a:lnTo>
                  <a:lnTo>
                    <a:pt x="25011" y="13951"/>
                  </a:lnTo>
                  <a:lnTo>
                    <a:pt x="25121" y="13882"/>
                  </a:lnTo>
                  <a:lnTo>
                    <a:pt x="25237" y="13814"/>
                  </a:lnTo>
                  <a:lnTo>
                    <a:pt x="25347" y="13917"/>
                  </a:lnTo>
                  <a:lnTo>
                    <a:pt x="25464" y="13875"/>
                  </a:lnTo>
                  <a:lnTo>
                    <a:pt x="25574" y="13951"/>
                  </a:lnTo>
                  <a:lnTo>
                    <a:pt x="25684" y="13786"/>
                  </a:lnTo>
                  <a:lnTo>
                    <a:pt x="25800" y="13779"/>
                  </a:lnTo>
                  <a:lnTo>
                    <a:pt x="25910" y="13814"/>
                  </a:lnTo>
                  <a:lnTo>
                    <a:pt x="26020" y="13869"/>
                  </a:lnTo>
                  <a:lnTo>
                    <a:pt x="26137" y="13814"/>
                  </a:lnTo>
                  <a:lnTo>
                    <a:pt x="26247" y="14013"/>
                  </a:lnTo>
                  <a:lnTo>
                    <a:pt x="26363" y="14020"/>
                  </a:lnTo>
                  <a:lnTo>
                    <a:pt x="26473" y="13875"/>
                  </a:lnTo>
                  <a:lnTo>
                    <a:pt x="26583" y="13903"/>
                  </a:lnTo>
                  <a:lnTo>
                    <a:pt x="26700" y="13917"/>
                  </a:lnTo>
                  <a:lnTo>
                    <a:pt x="26810" y="13923"/>
                  </a:lnTo>
                  <a:lnTo>
                    <a:pt x="26919" y="13848"/>
                  </a:lnTo>
                  <a:lnTo>
                    <a:pt x="27036" y="13917"/>
                  </a:lnTo>
                  <a:lnTo>
                    <a:pt x="27146" y="13903"/>
                  </a:lnTo>
                  <a:lnTo>
                    <a:pt x="27263" y="13862"/>
                  </a:lnTo>
                  <a:lnTo>
                    <a:pt x="27373" y="13827"/>
                  </a:lnTo>
                  <a:lnTo>
                    <a:pt x="27482" y="13793"/>
                  </a:lnTo>
                  <a:lnTo>
                    <a:pt x="27599" y="14013"/>
                  </a:lnTo>
                  <a:lnTo>
                    <a:pt x="27709" y="14013"/>
                  </a:lnTo>
                  <a:lnTo>
                    <a:pt x="27819" y="13855"/>
                  </a:lnTo>
                  <a:lnTo>
                    <a:pt x="27935" y="13875"/>
                  </a:lnTo>
                  <a:lnTo>
                    <a:pt x="28045" y="13944"/>
                  </a:lnTo>
                  <a:lnTo>
                    <a:pt x="28155" y="13800"/>
                  </a:lnTo>
                  <a:lnTo>
                    <a:pt x="28272" y="13889"/>
                  </a:lnTo>
                  <a:lnTo>
                    <a:pt x="28382" y="14013"/>
                  </a:lnTo>
                  <a:lnTo>
                    <a:pt x="28492" y="13896"/>
                  </a:lnTo>
                  <a:lnTo>
                    <a:pt x="28608" y="13972"/>
                  </a:lnTo>
                  <a:lnTo>
                    <a:pt x="28718" y="13862"/>
                  </a:lnTo>
                  <a:lnTo>
                    <a:pt x="28835" y="13882"/>
                  </a:lnTo>
                  <a:lnTo>
                    <a:pt x="28945" y="14013"/>
                  </a:lnTo>
                  <a:lnTo>
                    <a:pt x="29055" y="13786"/>
                  </a:lnTo>
                  <a:lnTo>
                    <a:pt x="29171" y="13772"/>
                  </a:lnTo>
                  <a:lnTo>
                    <a:pt x="29281" y="13896"/>
                  </a:lnTo>
                  <a:lnTo>
                    <a:pt x="29391" y="13917"/>
                  </a:lnTo>
                  <a:lnTo>
                    <a:pt x="29508" y="13992"/>
                  </a:lnTo>
                  <a:lnTo>
                    <a:pt x="29617" y="13923"/>
                  </a:lnTo>
                  <a:lnTo>
                    <a:pt x="29727" y="13820"/>
                  </a:lnTo>
                  <a:lnTo>
                    <a:pt x="29844" y="13834"/>
                  </a:lnTo>
                  <a:lnTo>
                    <a:pt x="29954" y="13951"/>
                  </a:lnTo>
                  <a:lnTo>
                    <a:pt x="30071" y="13827"/>
                  </a:lnTo>
                  <a:lnTo>
                    <a:pt x="30180" y="13992"/>
                  </a:lnTo>
                  <a:lnTo>
                    <a:pt x="30290" y="13875"/>
                  </a:lnTo>
                  <a:lnTo>
                    <a:pt x="30407" y="13820"/>
                  </a:lnTo>
                  <a:lnTo>
                    <a:pt x="30517" y="13889"/>
                  </a:lnTo>
                  <a:lnTo>
                    <a:pt x="30627" y="13944"/>
                  </a:lnTo>
                  <a:lnTo>
                    <a:pt x="30743" y="13896"/>
                  </a:lnTo>
                  <a:lnTo>
                    <a:pt x="30853" y="13786"/>
                  </a:lnTo>
                  <a:lnTo>
                    <a:pt x="30970" y="13930"/>
                  </a:lnTo>
                  <a:lnTo>
                    <a:pt x="31080" y="13978"/>
                  </a:lnTo>
                  <a:lnTo>
                    <a:pt x="31190" y="13814"/>
                  </a:lnTo>
                  <a:lnTo>
                    <a:pt x="31306" y="13985"/>
                  </a:lnTo>
                  <a:lnTo>
                    <a:pt x="31416" y="13903"/>
                  </a:lnTo>
                  <a:lnTo>
                    <a:pt x="31533" y="13910"/>
                  </a:lnTo>
                  <a:lnTo>
                    <a:pt x="31643" y="14026"/>
                  </a:lnTo>
                  <a:lnTo>
                    <a:pt x="31753" y="13862"/>
                  </a:lnTo>
                  <a:lnTo>
                    <a:pt x="31869" y="13793"/>
                  </a:lnTo>
                  <a:lnTo>
                    <a:pt x="31979" y="13841"/>
                  </a:lnTo>
                  <a:lnTo>
                    <a:pt x="32089" y="13814"/>
                  </a:lnTo>
                  <a:lnTo>
                    <a:pt x="32206" y="13834"/>
                  </a:lnTo>
                  <a:lnTo>
                    <a:pt x="32316" y="13896"/>
                  </a:lnTo>
                  <a:lnTo>
                    <a:pt x="32432" y="13820"/>
                  </a:lnTo>
                  <a:lnTo>
                    <a:pt x="32542" y="13869"/>
                  </a:lnTo>
                  <a:lnTo>
                    <a:pt x="32652" y="13820"/>
                  </a:lnTo>
                  <a:lnTo>
                    <a:pt x="32769" y="13985"/>
                  </a:lnTo>
                  <a:lnTo>
                    <a:pt x="32879" y="13965"/>
                  </a:lnTo>
                  <a:lnTo>
                    <a:pt x="32988" y="13786"/>
                  </a:lnTo>
                  <a:lnTo>
                    <a:pt x="33105" y="13875"/>
                  </a:lnTo>
                  <a:lnTo>
                    <a:pt x="33215" y="13882"/>
                  </a:lnTo>
                  <a:lnTo>
                    <a:pt x="33325" y="13827"/>
                  </a:lnTo>
                  <a:lnTo>
                    <a:pt x="33441" y="13827"/>
                  </a:lnTo>
                  <a:lnTo>
                    <a:pt x="33551" y="13848"/>
                  </a:lnTo>
                  <a:lnTo>
                    <a:pt x="33661" y="13944"/>
                  </a:lnTo>
                  <a:lnTo>
                    <a:pt x="33778" y="14026"/>
                  </a:lnTo>
                  <a:lnTo>
                    <a:pt x="33888" y="13820"/>
                  </a:lnTo>
                  <a:lnTo>
                    <a:pt x="34004" y="13848"/>
                  </a:lnTo>
                  <a:lnTo>
                    <a:pt x="34114" y="13807"/>
                  </a:lnTo>
                  <a:lnTo>
                    <a:pt x="34224" y="13910"/>
                  </a:lnTo>
                  <a:lnTo>
                    <a:pt x="34341" y="13820"/>
                  </a:lnTo>
                  <a:lnTo>
                    <a:pt x="34451" y="13793"/>
                  </a:lnTo>
                  <a:lnTo>
                    <a:pt x="34561" y="13889"/>
                  </a:lnTo>
                  <a:lnTo>
                    <a:pt x="34677" y="13937"/>
                  </a:lnTo>
                  <a:lnTo>
                    <a:pt x="34787" y="13862"/>
                  </a:lnTo>
                  <a:lnTo>
                    <a:pt x="34897" y="13841"/>
                  </a:lnTo>
                  <a:lnTo>
                    <a:pt x="35014" y="13882"/>
                  </a:lnTo>
                  <a:lnTo>
                    <a:pt x="35124" y="13841"/>
                  </a:lnTo>
                  <a:lnTo>
                    <a:pt x="35233" y="13786"/>
                  </a:lnTo>
                  <a:lnTo>
                    <a:pt x="35350" y="13930"/>
                  </a:lnTo>
                  <a:lnTo>
                    <a:pt x="35460" y="13910"/>
                  </a:lnTo>
                  <a:lnTo>
                    <a:pt x="35570" y="13820"/>
                  </a:lnTo>
                  <a:lnTo>
                    <a:pt x="35686" y="13807"/>
                  </a:lnTo>
                  <a:lnTo>
                    <a:pt x="35796" y="13999"/>
                  </a:lnTo>
                  <a:lnTo>
                    <a:pt x="35906" y="13992"/>
                  </a:lnTo>
                  <a:lnTo>
                    <a:pt x="36023" y="13786"/>
                  </a:lnTo>
                  <a:lnTo>
                    <a:pt x="36133" y="13992"/>
                  </a:lnTo>
                  <a:lnTo>
                    <a:pt x="36243" y="13882"/>
                  </a:lnTo>
                  <a:lnTo>
                    <a:pt x="36359" y="13862"/>
                  </a:lnTo>
                  <a:lnTo>
                    <a:pt x="36469" y="13972"/>
                  </a:lnTo>
                  <a:lnTo>
                    <a:pt x="36579" y="14020"/>
                  </a:lnTo>
                  <a:lnTo>
                    <a:pt x="36696" y="13903"/>
                  </a:lnTo>
                  <a:lnTo>
                    <a:pt x="36806" y="13848"/>
                  </a:lnTo>
                  <a:lnTo>
                    <a:pt x="36915" y="13820"/>
                  </a:lnTo>
                  <a:lnTo>
                    <a:pt x="37032" y="13855"/>
                  </a:lnTo>
                  <a:lnTo>
                    <a:pt x="37142" y="13958"/>
                  </a:lnTo>
                  <a:lnTo>
                    <a:pt x="37252" y="13820"/>
                  </a:lnTo>
                  <a:lnTo>
                    <a:pt x="37368" y="13930"/>
                  </a:lnTo>
                  <a:lnTo>
                    <a:pt x="37478" y="13992"/>
                  </a:lnTo>
                  <a:lnTo>
                    <a:pt x="37588" y="13841"/>
                  </a:lnTo>
                  <a:lnTo>
                    <a:pt x="37705" y="13965"/>
                  </a:lnTo>
                  <a:lnTo>
                    <a:pt x="37815" y="13848"/>
                  </a:lnTo>
                  <a:lnTo>
                    <a:pt x="37931" y="13869"/>
                  </a:lnTo>
                  <a:lnTo>
                    <a:pt x="38041" y="13875"/>
                  </a:lnTo>
                  <a:lnTo>
                    <a:pt x="38151" y="13807"/>
                  </a:lnTo>
                  <a:lnTo>
                    <a:pt x="38268" y="13978"/>
                  </a:lnTo>
                  <a:lnTo>
                    <a:pt x="38378" y="13896"/>
                  </a:lnTo>
                  <a:lnTo>
                    <a:pt x="38488" y="13779"/>
                  </a:lnTo>
                  <a:lnTo>
                    <a:pt x="38604" y="13862"/>
                  </a:lnTo>
                  <a:lnTo>
                    <a:pt x="38714" y="13910"/>
                  </a:lnTo>
                  <a:lnTo>
                    <a:pt x="38831" y="13910"/>
                  </a:lnTo>
                  <a:lnTo>
                    <a:pt x="38941" y="13937"/>
                  </a:lnTo>
                  <a:lnTo>
                    <a:pt x="39050" y="13999"/>
                  </a:lnTo>
                  <a:lnTo>
                    <a:pt x="39167" y="13793"/>
                  </a:lnTo>
                  <a:lnTo>
                    <a:pt x="39277" y="13848"/>
                  </a:lnTo>
                  <a:lnTo>
                    <a:pt x="39387" y="13937"/>
                  </a:lnTo>
                  <a:lnTo>
                    <a:pt x="39504" y="13855"/>
                  </a:lnTo>
                  <a:lnTo>
                    <a:pt x="39613" y="13910"/>
                  </a:lnTo>
                  <a:lnTo>
                    <a:pt x="39730" y="13992"/>
                  </a:lnTo>
                  <a:lnTo>
                    <a:pt x="39840" y="13786"/>
                  </a:lnTo>
                  <a:lnTo>
                    <a:pt x="39950" y="13800"/>
                  </a:lnTo>
                  <a:lnTo>
                    <a:pt x="40067" y="14026"/>
                  </a:lnTo>
                  <a:lnTo>
                    <a:pt x="40176" y="13999"/>
                  </a:lnTo>
                  <a:lnTo>
                    <a:pt x="40286" y="14026"/>
                  </a:lnTo>
                  <a:lnTo>
                    <a:pt x="40403" y="13855"/>
                  </a:lnTo>
                  <a:lnTo>
                    <a:pt x="40513" y="13779"/>
                  </a:lnTo>
                  <a:lnTo>
                    <a:pt x="40630" y="13923"/>
                  </a:lnTo>
                  <a:lnTo>
                    <a:pt x="40739" y="13910"/>
                  </a:lnTo>
                  <a:lnTo>
                    <a:pt x="40849" y="13903"/>
                  </a:lnTo>
                  <a:lnTo>
                    <a:pt x="40966" y="13978"/>
                  </a:lnTo>
                  <a:lnTo>
                    <a:pt x="41076" y="13841"/>
                  </a:lnTo>
                  <a:lnTo>
                    <a:pt x="41186" y="13930"/>
                  </a:lnTo>
                  <a:lnTo>
                    <a:pt x="41302" y="13910"/>
                  </a:lnTo>
                  <a:lnTo>
                    <a:pt x="41412" y="14013"/>
                  </a:lnTo>
                  <a:lnTo>
                    <a:pt x="41522" y="13841"/>
                  </a:lnTo>
                  <a:lnTo>
                    <a:pt x="41639" y="13944"/>
                  </a:lnTo>
                  <a:lnTo>
                    <a:pt x="41749" y="13841"/>
                  </a:lnTo>
                  <a:lnTo>
                    <a:pt x="41858" y="13985"/>
                  </a:lnTo>
                  <a:lnTo>
                    <a:pt x="41975" y="13923"/>
                  </a:lnTo>
                  <a:lnTo>
                    <a:pt x="42085" y="13786"/>
                  </a:lnTo>
                  <a:lnTo>
                    <a:pt x="42195" y="13841"/>
                  </a:lnTo>
                  <a:lnTo>
                    <a:pt x="42312" y="13814"/>
                  </a:lnTo>
                  <a:lnTo>
                    <a:pt x="42421" y="13958"/>
                  </a:lnTo>
                  <a:lnTo>
                    <a:pt x="42531" y="13992"/>
                  </a:lnTo>
                  <a:lnTo>
                    <a:pt x="42648" y="13896"/>
                  </a:lnTo>
                  <a:lnTo>
                    <a:pt x="42758" y="13958"/>
                  </a:lnTo>
                  <a:lnTo>
                    <a:pt x="42868" y="13910"/>
                  </a:lnTo>
                  <a:lnTo>
                    <a:pt x="42984" y="13923"/>
                  </a:lnTo>
                  <a:lnTo>
                    <a:pt x="43094" y="13896"/>
                  </a:lnTo>
                  <a:lnTo>
                    <a:pt x="43204" y="13793"/>
                  </a:lnTo>
                  <a:lnTo>
                    <a:pt x="43321" y="13869"/>
                  </a:lnTo>
                  <a:lnTo>
                    <a:pt x="43431" y="13786"/>
                  </a:lnTo>
                  <a:lnTo>
                    <a:pt x="43540" y="14006"/>
                  </a:lnTo>
                  <a:lnTo>
                    <a:pt x="43657" y="13814"/>
                  </a:lnTo>
                  <a:lnTo>
                    <a:pt x="43767" y="13848"/>
                  </a:lnTo>
                  <a:lnTo>
                    <a:pt x="43877" y="13999"/>
                  </a:lnTo>
                  <a:lnTo>
                    <a:pt x="43987" y="13882"/>
                  </a:lnTo>
                  <a:lnTo>
                    <a:pt x="44103" y="13896"/>
                  </a:lnTo>
                  <a:lnTo>
                    <a:pt x="44213" y="13896"/>
                  </a:lnTo>
                  <a:lnTo>
                    <a:pt x="44323" y="14026"/>
                  </a:lnTo>
                  <a:lnTo>
                    <a:pt x="44440" y="13930"/>
                  </a:lnTo>
                  <a:lnTo>
                    <a:pt x="44550" y="13779"/>
                  </a:lnTo>
                  <a:lnTo>
                    <a:pt x="44659" y="13875"/>
                  </a:lnTo>
                  <a:lnTo>
                    <a:pt x="44776" y="13779"/>
                  </a:lnTo>
                  <a:lnTo>
                    <a:pt x="44886" y="13889"/>
                  </a:lnTo>
                  <a:lnTo>
                    <a:pt x="44996" y="13848"/>
                  </a:lnTo>
                  <a:lnTo>
                    <a:pt x="45113" y="13937"/>
                  </a:lnTo>
                  <a:lnTo>
                    <a:pt x="45222" y="13807"/>
                  </a:lnTo>
                  <a:lnTo>
                    <a:pt x="45332" y="13978"/>
                  </a:lnTo>
                  <a:lnTo>
                    <a:pt x="45449" y="13951"/>
                  </a:lnTo>
                  <a:lnTo>
                    <a:pt x="45559" y="13972"/>
                  </a:lnTo>
                  <a:lnTo>
                    <a:pt x="45669" y="13882"/>
                  </a:lnTo>
                  <a:lnTo>
                    <a:pt x="45779" y="13786"/>
                  </a:lnTo>
                  <a:lnTo>
                    <a:pt x="45895" y="14013"/>
                  </a:lnTo>
                  <a:lnTo>
                    <a:pt x="46005" y="13882"/>
                  </a:lnTo>
                  <a:lnTo>
                    <a:pt x="46115" y="13862"/>
                  </a:lnTo>
                  <a:lnTo>
                    <a:pt x="46232" y="14020"/>
                  </a:lnTo>
                  <a:lnTo>
                    <a:pt x="46342" y="13862"/>
                  </a:lnTo>
                  <a:lnTo>
                    <a:pt x="46451" y="13985"/>
                  </a:lnTo>
                  <a:lnTo>
                    <a:pt x="46568" y="14026"/>
                  </a:lnTo>
                  <a:lnTo>
                    <a:pt x="46678" y="13958"/>
                  </a:lnTo>
                  <a:lnTo>
                    <a:pt x="46788" y="13786"/>
                  </a:lnTo>
                  <a:lnTo>
                    <a:pt x="46904" y="13779"/>
                  </a:lnTo>
                  <a:lnTo>
                    <a:pt x="47014" y="13786"/>
                  </a:lnTo>
                  <a:lnTo>
                    <a:pt x="47124" y="13985"/>
                  </a:lnTo>
                  <a:lnTo>
                    <a:pt x="47241" y="13875"/>
                  </a:lnTo>
                  <a:lnTo>
                    <a:pt x="47351" y="13985"/>
                  </a:lnTo>
                  <a:lnTo>
                    <a:pt x="47461" y="13862"/>
                  </a:lnTo>
                  <a:lnTo>
                    <a:pt x="47577" y="13855"/>
                  </a:lnTo>
                  <a:lnTo>
                    <a:pt x="47687" y="13841"/>
                  </a:lnTo>
                  <a:lnTo>
                    <a:pt x="47797" y="13800"/>
                  </a:lnTo>
                  <a:lnTo>
                    <a:pt x="47914" y="14026"/>
                  </a:lnTo>
                  <a:lnTo>
                    <a:pt x="48024" y="13965"/>
                  </a:lnTo>
                  <a:lnTo>
                    <a:pt x="48133" y="13841"/>
                  </a:lnTo>
                  <a:lnTo>
                    <a:pt x="48243" y="13820"/>
                  </a:lnTo>
                  <a:lnTo>
                    <a:pt x="48360" y="13862"/>
                  </a:lnTo>
                  <a:lnTo>
                    <a:pt x="48470" y="13862"/>
                  </a:lnTo>
                  <a:lnTo>
                    <a:pt x="48580" y="13834"/>
                  </a:lnTo>
                  <a:lnTo>
                    <a:pt x="48696" y="13992"/>
                  </a:lnTo>
                  <a:lnTo>
                    <a:pt x="48806" y="13972"/>
                  </a:lnTo>
                  <a:lnTo>
                    <a:pt x="48916" y="14020"/>
                  </a:lnTo>
                  <a:lnTo>
                    <a:pt x="49033" y="13978"/>
                  </a:lnTo>
                  <a:lnTo>
                    <a:pt x="49143" y="13800"/>
                  </a:lnTo>
                  <a:lnTo>
                    <a:pt x="49252" y="13869"/>
                  </a:lnTo>
                  <a:lnTo>
                    <a:pt x="49369" y="13841"/>
                  </a:lnTo>
                  <a:lnTo>
                    <a:pt x="49479" y="13889"/>
                  </a:lnTo>
                  <a:lnTo>
                    <a:pt x="49596" y="14020"/>
                  </a:lnTo>
                  <a:lnTo>
                    <a:pt x="49706" y="13992"/>
                  </a:lnTo>
                  <a:lnTo>
                    <a:pt x="49815" y="13827"/>
                  </a:lnTo>
                  <a:lnTo>
                    <a:pt x="49932" y="13917"/>
                  </a:lnTo>
                  <a:lnTo>
                    <a:pt x="50042" y="13814"/>
                  </a:lnTo>
                  <a:lnTo>
                    <a:pt x="50152" y="13834"/>
                  </a:lnTo>
                  <a:lnTo>
                    <a:pt x="50268" y="13820"/>
                  </a:lnTo>
                  <a:lnTo>
                    <a:pt x="50378" y="13951"/>
                  </a:lnTo>
                  <a:lnTo>
                    <a:pt x="50488" y="13985"/>
                  </a:lnTo>
                  <a:lnTo>
                    <a:pt x="50605" y="13848"/>
                  </a:lnTo>
                  <a:lnTo>
                    <a:pt x="50715" y="13820"/>
                  </a:lnTo>
                  <a:lnTo>
                    <a:pt x="50825" y="13869"/>
                  </a:lnTo>
                  <a:lnTo>
                    <a:pt x="50941" y="13793"/>
                  </a:lnTo>
                  <a:lnTo>
                    <a:pt x="51051" y="13951"/>
                  </a:lnTo>
                  <a:lnTo>
                    <a:pt x="51168" y="13903"/>
                  </a:lnTo>
                  <a:lnTo>
                    <a:pt x="51278" y="14026"/>
                  </a:lnTo>
                  <a:lnTo>
                    <a:pt x="51388" y="13786"/>
                  </a:lnTo>
                  <a:lnTo>
                    <a:pt x="51504" y="13800"/>
                  </a:lnTo>
                  <a:lnTo>
                    <a:pt x="51614" y="13896"/>
                  </a:lnTo>
                  <a:lnTo>
                    <a:pt x="51724" y="13965"/>
                  </a:lnTo>
                  <a:lnTo>
                    <a:pt x="51841" y="13937"/>
                  </a:lnTo>
                  <a:lnTo>
                    <a:pt x="51951" y="13903"/>
                  </a:lnTo>
                  <a:lnTo>
                    <a:pt x="52067" y="13951"/>
                  </a:lnTo>
                  <a:lnTo>
                    <a:pt x="52177" y="13882"/>
                  </a:lnTo>
                  <a:lnTo>
                    <a:pt x="52287" y="13965"/>
                  </a:lnTo>
                  <a:lnTo>
                    <a:pt x="52404" y="13814"/>
                  </a:lnTo>
                  <a:lnTo>
                    <a:pt x="52513" y="13841"/>
                  </a:lnTo>
                  <a:lnTo>
                    <a:pt x="52623" y="14013"/>
                  </a:lnTo>
                  <a:lnTo>
                    <a:pt x="52740" y="13972"/>
                  </a:lnTo>
                  <a:lnTo>
                    <a:pt x="52850" y="13848"/>
                  </a:lnTo>
                  <a:lnTo>
                    <a:pt x="52960" y="13848"/>
                  </a:lnTo>
                  <a:lnTo>
                    <a:pt x="53076" y="13855"/>
                  </a:lnTo>
                  <a:lnTo>
                    <a:pt x="53186" y="13814"/>
                  </a:lnTo>
                  <a:lnTo>
                    <a:pt x="53296" y="13958"/>
                  </a:lnTo>
                  <a:lnTo>
                    <a:pt x="53413" y="13889"/>
                  </a:lnTo>
                  <a:lnTo>
                    <a:pt x="53523" y="13862"/>
                  </a:lnTo>
                  <a:lnTo>
                    <a:pt x="53633" y="13917"/>
                  </a:lnTo>
                  <a:lnTo>
                    <a:pt x="53749" y="14013"/>
                  </a:lnTo>
                  <a:lnTo>
                    <a:pt x="53859" y="13985"/>
                  </a:lnTo>
                  <a:lnTo>
                    <a:pt x="53969" y="13814"/>
                  </a:lnTo>
                  <a:lnTo>
                    <a:pt x="54086" y="13889"/>
                  </a:lnTo>
                  <a:lnTo>
                    <a:pt x="54195" y="13958"/>
                  </a:lnTo>
                  <a:lnTo>
                    <a:pt x="54305" y="13951"/>
                  </a:lnTo>
                  <a:lnTo>
                    <a:pt x="54422" y="13779"/>
                  </a:lnTo>
                  <a:lnTo>
                    <a:pt x="54532" y="13958"/>
                  </a:lnTo>
                  <a:lnTo>
                    <a:pt x="54642" y="13875"/>
                  </a:lnTo>
                  <a:lnTo>
                    <a:pt x="54752" y="13834"/>
                  </a:lnTo>
                  <a:lnTo>
                    <a:pt x="54868" y="13814"/>
                  </a:lnTo>
                  <a:lnTo>
                    <a:pt x="54978" y="13889"/>
                  </a:lnTo>
                  <a:lnTo>
                    <a:pt x="55088" y="13917"/>
                  </a:lnTo>
                  <a:lnTo>
                    <a:pt x="55205" y="13944"/>
                  </a:lnTo>
                  <a:lnTo>
                    <a:pt x="55315" y="13841"/>
                  </a:lnTo>
                  <a:lnTo>
                    <a:pt x="55424" y="13985"/>
                  </a:lnTo>
                  <a:lnTo>
                    <a:pt x="55541" y="13951"/>
                  </a:lnTo>
                  <a:lnTo>
                    <a:pt x="55651" y="14006"/>
                  </a:lnTo>
                  <a:lnTo>
                    <a:pt x="55761" y="13903"/>
                  </a:lnTo>
                  <a:lnTo>
                    <a:pt x="55871" y="13951"/>
                  </a:lnTo>
                  <a:lnTo>
                    <a:pt x="55987" y="13917"/>
                  </a:lnTo>
                  <a:lnTo>
                    <a:pt x="56097" y="13896"/>
                  </a:lnTo>
                  <a:lnTo>
                    <a:pt x="56207" y="13841"/>
                  </a:lnTo>
                  <a:lnTo>
                    <a:pt x="56324" y="13999"/>
                  </a:lnTo>
                  <a:lnTo>
                    <a:pt x="56434" y="13972"/>
                  </a:lnTo>
                  <a:lnTo>
                    <a:pt x="56543" y="13848"/>
                  </a:lnTo>
                  <a:lnTo>
                    <a:pt x="56653" y="14020"/>
                  </a:lnTo>
                  <a:lnTo>
                    <a:pt x="56770" y="13889"/>
                  </a:lnTo>
                  <a:lnTo>
                    <a:pt x="56880" y="13779"/>
                  </a:lnTo>
                  <a:lnTo>
                    <a:pt x="56990" y="13814"/>
                  </a:lnTo>
                  <a:lnTo>
                    <a:pt x="57106" y="13814"/>
                  </a:lnTo>
                  <a:lnTo>
                    <a:pt x="57216" y="13793"/>
                  </a:lnTo>
                  <a:lnTo>
                    <a:pt x="57326" y="13965"/>
                  </a:lnTo>
                  <a:lnTo>
                    <a:pt x="57436" y="13882"/>
                  </a:lnTo>
                  <a:lnTo>
                    <a:pt x="57553" y="13903"/>
                  </a:lnTo>
                  <a:lnTo>
                    <a:pt x="57662" y="14026"/>
                  </a:lnTo>
                  <a:lnTo>
                    <a:pt x="57772" y="14006"/>
                  </a:lnTo>
                  <a:lnTo>
                    <a:pt x="57889" y="13820"/>
                  </a:lnTo>
                  <a:lnTo>
                    <a:pt x="57999" y="13965"/>
                  </a:lnTo>
                  <a:lnTo>
                    <a:pt x="58109" y="13882"/>
                  </a:lnTo>
                  <a:lnTo>
                    <a:pt x="58219" y="13807"/>
                  </a:lnTo>
                  <a:lnTo>
                    <a:pt x="58335" y="13917"/>
                  </a:lnTo>
                  <a:lnTo>
                    <a:pt x="58445" y="13827"/>
                  </a:lnTo>
                  <a:lnTo>
                    <a:pt x="58555" y="14013"/>
                  </a:lnTo>
                  <a:lnTo>
                    <a:pt x="58672" y="13827"/>
                  </a:lnTo>
                  <a:lnTo>
                    <a:pt x="58782" y="13875"/>
                  </a:lnTo>
                  <a:lnTo>
                    <a:pt x="58891" y="13999"/>
                  </a:lnTo>
                  <a:lnTo>
                    <a:pt x="59001" y="13965"/>
                  </a:lnTo>
                  <a:lnTo>
                    <a:pt x="59118" y="13820"/>
                  </a:lnTo>
                  <a:lnTo>
                    <a:pt x="59228" y="13786"/>
                  </a:lnTo>
                  <a:lnTo>
                    <a:pt x="59338" y="14020"/>
                  </a:lnTo>
                  <a:lnTo>
                    <a:pt x="59454" y="13923"/>
                  </a:lnTo>
                  <a:lnTo>
                    <a:pt x="59564" y="14006"/>
                  </a:lnTo>
                  <a:lnTo>
                    <a:pt x="59674" y="13944"/>
                  </a:lnTo>
                  <a:lnTo>
                    <a:pt x="59791" y="13882"/>
                  </a:lnTo>
                  <a:lnTo>
                    <a:pt x="59901" y="13944"/>
                  </a:lnTo>
                  <a:lnTo>
                    <a:pt x="60010" y="13903"/>
                  </a:lnTo>
                  <a:lnTo>
                    <a:pt x="60127" y="13827"/>
                  </a:lnTo>
                  <a:lnTo>
                    <a:pt x="60237" y="13972"/>
                  </a:lnTo>
                  <a:lnTo>
                    <a:pt x="60354" y="13958"/>
                  </a:lnTo>
                  <a:lnTo>
                    <a:pt x="60464" y="13889"/>
                  </a:lnTo>
                  <a:lnTo>
                    <a:pt x="60573" y="13793"/>
                  </a:lnTo>
                  <a:lnTo>
                    <a:pt x="60690" y="13978"/>
                  </a:lnTo>
                  <a:lnTo>
                    <a:pt x="60800" y="13972"/>
                  </a:lnTo>
                  <a:lnTo>
                    <a:pt x="60910" y="13923"/>
                  </a:lnTo>
                  <a:lnTo>
                    <a:pt x="61027" y="13882"/>
                  </a:lnTo>
                  <a:lnTo>
                    <a:pt x="61136" y="13965"/>
                  </a:lnTo>
                  <a:lnTo>
                    <a:pt x="61246" y="13814"/>
                  </a:lnTo>
                  <a:lnTo>
                    <a:pt x="61363" y="13793"/>
                  </a:lnTo>
                  <a:lnTo>
                    <a:pt x="61473" y="14020"/>
                  </a:lnTo>
                  <a:lnTo>
                    <a:pt x="61583" y="13869"/>
                  </a:lnTo>
                  <a:lnTo>
                    <a:pt x="61699" y="14006"/>
                  </a:lnTo>
                  <a:lnTo>
                    <a:pt x="61809" y="13937"/>
                  </a:lnTo>
                  <a:lnTo>
                    <a:pt x="61919" y="13855"/>
                  </a:lnTo>
                  <a:lnTo>
                    <a:pt x="62036" y="13882"/>
                  </a:lnTo>
                  <a:lnTo>
                    <a:pt x="62146" y="13944"/>
                  </a:lnTo>
                  <a:lnTo>
                    <a:pt x="62255" y="13923"/>
                  </a:lnTo>
                  <a:lnTo>
                    <a:pt x="62372" y="13793"/>
                  </a:lnTo>
                  <a:lnTo>
                    <a:pt x="62482" y="13814"/>
                  </a:lnTo>
                  <a:lnTo>
                    <a:pt x="62592" y="13917"/>
                  </a:lnTo>
                  <a:lnTo>
                    <a:pt x="62709" y="13882"/>
                  </a:lnTo>
                  <a:lnTo>
                    <a:pt x="62818" y="13786"/>
                  </a:lnTo>
                  <a:lnTo>
                    <a:pt x="62935" y="13834"/>
                  </a:lnTo>
                  <a:lnTo>
                    <a:pt x="63045" y="13999"/>
                  </a:lnTo>
                  <a:lnTo>
                    <a:pt x="63155" y="13958"/>
                  </a:lnTo>
                  <a:lnTo>
                    <a:pt x="63271" y="13814"/>
                  </a:lnTo>
                  <a:lnTo>
                    <a:pt x="63381" y="13869"/>
                  </a:lnTo>
                  <a:lnTo>
                    <a:pt x="63491" y="13862"/>
                  </a:lnTo>
                  <a:lnTo>
                    <a:pt x="63608" y="13862"/>
                  </a:lnTo>
                  <a:lnTo>
                    <a:pt x="63718" y="13972"/>
                  </a:lnTo>
                  <a:lnTo>
                    <a:pt x="63828" y="13779"/>
                  </a:lnTo>
                  <a:lnTo>
                    <a:pt x="63944" y="13882"/>
                  </a:lnTo>
                  <a:lnTo>
                    <a:pt x="64054" y="13869"/>
                  </a:lnTo>
                  <a:lnTo>
                    <a:pt x="64164" y="13841"/>
                  </a:lnTo>
                  <a:lnTo>
                    <a:pt x="64281" y="13910"/>
                  </a:lnTo>
                  <a:lnTo>
                    <a:pt x="64391" y="13972"/>
                  </a:lnTo>
                  <a:lnTo>
                    <a:pt x="64500" y="13889"/>
                  </a:lnTo>
                  <a:lnTo>
                    <a:pt x="64617" y="13814"/>
                  </a:lnTo>
                  <a:lnTo>
                    <a:pt x="64727" y="13951"/>
                  </a:lnTo>
                  <a:lnTo>
                    <a:pt x="64837" y="13814"/>
                  </a:lnTo>
                  <a:lnTo>
                    <a:pt x="64953" y="13814"/>
                  </a:lnTo>
                  <a:lnTo>
                    <a:pt x="65063" y="13882"/>
                  </a:lnTo>
                  <a:lnTo>
                    <a:pt x="65173" y="13800"/>
                  </a:lnTo>
                  <a:lnTo>
                    <a:pt x="65290" y="14006"/>
                  </a:lnTo>
                  <a:lnTo>
                    <a:pt x="65400" y="14006"/>
                  </a:lnTo>
                  <a:lnTo>
                    <a:pt x="65510" y="13800"/>
                  </a:lnTo>
                  <a:lnTo>
                    <a:pt x="65626" y="13793"/>
                  </a:lnTo>
                  <a:lnTo>
                    <a:pt x="65736" y="13875"/>
                  </a:lnTo>
                  <a:lnTo>
                    <a:pt x="65846" y="13992"/>
                  </a:lnTo>
                  <a:lnTo>
                    <a:pt x="65963" y="13875"/>
                  </a:lnTo>
                  <a:lnTo>
                    <a:pt x="65990" y="13820"/>
                  </a:lnTo>
                  <a:lnTo>
                    <a:pt x="66031" y="13786"/>
                  </a:lnTo>
                  <a:lnTo>
                    <a:pt x="65956" y="13676"/>
                  </a:lnTo>
                  <a:lnTo>
                    <a:pt x="66093" y="13560"/>
                  </a:lnTo>
                  <a:lnTo>
                    <a:pt x="66114" y="13450"/>
                  </a:lnTo>
                  <a:lnTo>
                    <a:pt x="66086" y="13333"/>
                  </a:lnTo>
                  <a:lnTo>
                    <a:pt x="66011" y="13223"/>
                  </a:lnTo>
                  <a:lnTo>
                    <a:pt x="66100" y="13107"/>
                  </a:lnTo>
                  <a:lnTo>
                    <a:pt x="66093" y="12997"/>
                  </a:lnTo>
                  <a:lnTo>
                    <a:pt x="65990" y="12887"/>
                  </a:lnTo>
                  <a:lnTo>
                    <a:pt x="66031" y="12770"/>
                  </a:lnTo>
                  <a:lnTo>
                    <a:pt x="66066" y="12660"/>
                  </a:lnTo>
                  <a:lnTo>
                    <a:pt x="66176" y="12544"/>
                  </a:lnTo>
                  <a:lnTo>
                    <a:pt x="66093" y="12434"/>
                  </a:lnTo>
                  <a:lnTo>
                    <a:pt x="66141" y="12317"/>
                  </a:lnTo>
                  <a:lnTo>
                    <a:pt x="65949" y="12207"/>
                  </a:lnTo>
                  <a:lnTo>
                    <a:pt x="66189" y="12097"/>
                  </a:lnTo>
                  <a:lnTo>
                    <a:pt x="65997" y="11981"/>
                  </a:lnTo>
                  <a:lnTo>
                    <a:pt x="66093" y="11871"/>
                  </a:lnTo>
                  <a:lnTo>
                    <a:pt x="66121" y="11754"/>
                  </a:lnTo>
                  <a:lnTo>
                    <a:pt x="65997" y="11644"/>
                  </a:lnTo>
                  <a:lnTo>
                    <a:pt x="66127" y="11534"/>
                  </a:lnTo>
                  <a:lnTo>
                    <a:pt x="66121" y="11418"/>
                  </a:lnTo>
                  <a:lnTo>
                    <a:pt x="66038" y="11308"/>
                  </a:lnTo>
                  <a:lnTo>
                    <a:pt x="66086" y="11191"/>
                  </a:lnTo>
                  <a:lnTo>
                    <a:pt x="65997" y="11081"/>
                  </a:lnTo>
                  <a:lnTo>
                    <a:pt x="66196" y="10971"/>
                  </a:lnTo>
                  <a:lnTo>
                    <a:pt x="66038" y="10855"/>
                  </a:lnTo>
                  <a:lnTo>
                    <a:pt x="66011" y="10745"/>
                  </a:lnTo>
                  <a:lnTo>
                    <a:pt x="66045" y="10628"/>
                  </a:lnTo>
                  <a:lnTo>
                    <a:pt x="66176" y="10518"/>
                  </a:lnTo>
                  <a:lnTo>
                    <a:pt x="66024" y="10408"/>
                  </a:lnTo>
                  <a:lnTo>
                    <a:pt x="66162" y="10292"/>
                  </a:lnTo>
                  <a:lnTo>
                    <a:pt x="66018" y="10182"/>
                  </a:lnTo>
                  <a:lnTo>
                    <a:pt x="66155" y="10065"/>
                  </a:lnTo>
                  <a:lnTo>
                    <a:pt x="65976" y="9955"/>
                  </a:lnTo>
                  <a:lnTo>
                    <a:pt x="66059" y="9845"/>
                  </a:lnTo>
                  <a:lnTo>
                    <a:pt x="65976" y="9729"/>
                  </a:lnTo>
                  <a:lnTo>
                    <a:pt x="66045" y="9619"/>
                  </a:lnTo>
                  <a:lnTo>
                    <a:pt x="66176" y="9509"/>
                  </a:lnTo>
                  <a:lnTo>
                    <a:pt x="66155" y="9392"/>
                  </a:lnTo>
                  <a:lnTo>
                    <a:pt x="66059" y="9283"/>
                  </a:lnTo>
                  <a:lnTo>
                    <a:pt x="66114" y="9166"/>
                  </a:lnTo>
                  <a:lnTo>
                    <a:pt x="66100" y="9056"/>
                  </a:lnTo>
                  <a:lnTo>
                    <a:pt x="66073" y="8946"/>
                  </a:lnTo>
                  <a:lnTo>
                    <a:pt x="66114" y="8829"/>
                  </a:lnTo>
                  <a:lnTo>
                    <a:pt x="66038" y="8720"/>
                  </a:lnTo>
                  <a:lnTo>
                    <a:pt x="66196" y="8610"/>
                  </a:lnTo>
                  <a:lnTo>
                    <a:pt x="65976" y="8493"/>
                  </a:lnTo>
                  <a:lnTo>
                    <a:pt x="66011" y="8383"/>
                  </a:lnTo>
                  <a:lnTo>
                    <a:pt x="66018" y="8266"/>
                  </a:lnTo>
                  <a:lnTo>
                    <a:pt x="66169" y="8157"/>
                  </a:lnTo>
                  <a:lnTo>
                    <a:pt x="66176" y="8047"/>
                  </a:lnTo>
                  <a:lnTo>
                    <a:pt x="65976" y="7930"/>
                  </a:lnTo>
                  <a:lnTo>
                    <a:pt x="66169" y="7820"/>
                  </a:lnTo>
                  <a:lnTo>
                    <a:pt x="66162" y="7703"/>
                  </a:lnTo>
                  <a:lnTo>
                    <a:pt x="66134" y="7594"/>
                  </a:lnTo>
                  <a:lnTo>
                    <a:pt x="66100" y="7484"/>
                  </a:lnTo>
                  <a:lnTo>
                    <a:pt x="65990" y="7367"/>
                  </a:lnTo>
                  <a:lnTo>
                    <a:pt x="65997" y="7257"/>
                  </a:lnTo>
                  <a:lnTo>
                    <a:pt x="65956" y="7147"/>
                  </a:lnTo>
                  <a:lnTo>
                    <a:pt x="66045" y="7031"/>
                  </a:lnTo>
                  <a:lnTo>
                    <a:pt x="65983" y="6921"/>
                  </a:lnTo>
                  <a:lnTo>
                    <a:pt x="65963" y="6804"/>
                  </a:lnTo>
                  <a:lnTo>
                    <a:pt x="66031" y="6694"/>
                  </a:lnTo>
                  <a:lnTo>
                    <a:pt x="66086" y="6584"/>
                  </a:lnTo>
                  <a:lnTo>
                    <a:pt x="66107" y="6468"/>
                  </a:lnTo>
                  <a:lnTo>
                    <a:pt x="66182" y="6358"/>
                  </a:lnTo>
                  <a:lnTo>
                    <a:pt x="66148" y="6248"/>
                  </a:lnTo>
                  <a:lnTo>
                    <a:pt x="66107" y="6131"/>
                  </a:lnTo>
                  <a:lnTo>
                    <a:pt x="66107" y="6021"/>
                  </a:lnTo>
                  <a:lnTo>
                    <a:pt x="65997" y="5905"/>
                  </a:lnTo>
                  <a:lnTo>
                    <a:pt x="66038" y="5795"/>
                  </a:lnTo>
                  <a:lnTo>
                    <a:pt x="66066" y="5685"/>
                  </a:lnTo>
                  <a:lnTo>
                    <a:pt x="66107" y="5568"/>
                  </a:lnTo>
                  <a:lnTo>
                    <a:pt x="66004" y="5459"/>
                  </a:lnTo>
                  <a:lnTo>
                    <a:pt x="66148" y="5349"/>
                  </a:lnTo>
                  <a:lnTo>
                    <a:pt x="66127" y="5232"/>
                  </a:lnTo>
                  <a:lnTo>
                    <a:pt x="66052" y="5122"/>
                  </a:lnTo>
                  <a:lnTo>
                    <a:pt x="66196" y="5012"/>
                  </a:lnTo>
                  <a:lnTo>
                    <a:pt x="66079" y="4896"/>
                  </a:lnTo>
                  <a:lnTo>
                    <a:pt x="65976" y="4786"/>
                  </a:lnTo>
                  <a:lnTo>
                    <a:pt x="65963" y="4669"/>
                  </a:lnTo>
                  <a:lnTo>
                    <a:pt x="66031" y="4559"/>
                  </a:lnTo>
                  <a:lnTo>
                    <a:pt x="66052" y="4449"/>
                  </a:lnTo>
                  <a:lnTo>
                    <a:pt x="65983" y="4333"/>
                  </a:lnTo>
                  <a:lnTo>
                    <a:pt x="66086" y="4223"/>
                  </a:lnTo>
                  <a:lnTo>
                    <a:pt x="65990" y="4113"/>
                  </a:lnTo>
                  <a:lnTo>
                    <a:pt x="65963" y="3996"/>
                  </a:lnTo>
                  <a:lnTo>
                    <a:pt x="66182" y="3886"/>
                  </a:lnTo>
                  <a:lnTo>
                    <a:pt x="66169" y="3777"/>
                  </a:lnTo>
                  <a:lnTo>
                    <a:pt x="66107" y="3660"/>
                  </a:lnTo>
                  <a:lnTo>
                    <a:pt x="66038" y="3550"/>
                  </a:lnTo>
                  <a:lnTo>
                    <a:pt x="66134" y="3433"/>
                  </a:lnTo>
                  <a:lnTo>
                    <a:pt x="66162" y="3323"/>
                  </a:lnTo>
                  <a:lnTo>
                    <a:pt x="65990" y="3214"/>
                  </a:lnTo>
                  <a:lnTo>
                    <a:pt x="66114" y="3097"/>
                  </a:lnTo>
                  <a:lnTo>
                    <a:pt x="66045" y="2987"/>
                  </a:lnTo>
                  <a:lnTo>
                    <a:pt x="66100" y="2877"/>
                  </a:lnTo>
                  <a:lnTo>
                    <a:pt x="66203" y="2760"/>
                  </a:lnTo>
                  <a:lnTo>
                    <a:pt x="66121" y="2651"/>
                  </a:lnTo>
                  <a:lnTo>
                    <a:pt x="66100" y="2541"/>
                  </a:lnTo>
                  <a:lnTo>
                    <a:pt x="66004" y="2424"/>
                  </a:lnTo>
                  <a:lnTo>
                    <a:pt x="65956" y="2314"/>
                  </a:lnTo>
                  <a:lnTo>
                    <a:pt x="66148" y="2204"/>
                  </a:lnTo>
                  <a:lnTo>
                    <a:pt x="66107" y="2095"/>
                  </a:lnTo>
                  <a:lnTo>
                    <a:pt x="66141" y="1978"/>
                  </a:lnTo>
                  <a:lnTo>
                    <a:pt x="65997" y="1868"/>
                  </a:lnTo>
                  <a:lnTo>
                    <a:pt x="66121" y="1758"/>
                  </a:lnTo>
                  <a:lnTo>
                    <a:pt x="66031" y="1641"/>
                  </a:lnTo>
                  <a:lnTo>
                    <a:pt x="66196" y="1532"/>
                  </a:lnTo>
                  <a:lnTo>
                    <a:pt x="65997" y="1422"/>
                  </a:lnTo>
                  <a:lnTo>
                    <a:pt x="66196" y="1305"/>
                  </a:lnTo>
                  <a:lnTo>
                    <a:pt x="65956" y="1195"/>
                  </a:lnTo>
                  <a:lnTo>
                    <a:pt x="66093" y="1078"/>
                  </a:lnTo>
                  <a:lnTo>
                    <a:pt x="66079" y="969"/>
                  </a:lnTo>
                  <a:lnTo>
                    <a:pt x="66011" y="859"/>
                  </a:lnTo>
                  <a:lnTo>
                    <a:pt x="65983" y="742"/>
                  </a:lnTo>
                  <a:lnTo>
                    <a:pt x="66024" y="632"/>
                  </a:lnTo>
                  <a:lnTo>
                    <a:pt x="66203" y="522"/>
                  </a:lnTo>
                  <a:lnTo>
                    <a:pt x="66052" y="406"/>
                  </a:lnTo>
                  <a:lnTo>
                    <a:pt x="65963" y="296"/>
                  </a:lnTo>
                  <a:lnTo>
                    <a:pt x="66114" y="186"/>
                  </a:lnTo>
                  <a:lnTo>
                    <a:pt x="66052" y="97"/>
                  </a:lnTo>
                  <a:lnTo>
                    <a:pt x="65963" y="179"/>
                  </a:lnTo>
                  <a:lnTo>
                    <a:pt x="65853" y="152"/>
                  </a:lnTo>
                  <a:lnTo>
                    <a:pt x="65729" y="35"/>
                  </a:lnTo>
                  <a:lnTo>
                    <a:pt x="65619" y="110"/>
                  </a:lnTo>
                  <a:lnTo>
                    <a:pt x="65510" y="138"/>
                  </a:lnTo>
                  <a:lnTo>
                    <a:pt x="65400" y="234"/>
                  </a:lnTo>
                  <a:lnTo>
                    <a:pt x="65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rot="-900038" flipH="1">
              <a:off x="4690166" y="4671849"/>
              <a:ext cx="337139" cy="278947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 rot="-900038" flipH="1">
              <a:off x="4883026" y="4610300"/>
              <a:ext cx="304259" cy="339306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 flipH="1">
              <a:off x="358435" y="4608580"/>
              <a:ext cx="90151" cy="393952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 flipH="1">
              <a:off x="201597" y="4720962"/>
              <a:ext cx="204691" cy="272463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 flipH="1">
              <a:off x="402895" y="4715714"/>
              <a:ext cx="248223" cy="286202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flipH="1">
              <a:off x="994725" y="4648551"/>
              <a:ext cx="302252" cy="330815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 flipH="1">
              <a:off x="683209" y="4629564"/>
              <a:ext cx="363690" cy="351964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 rot="-558075">
              <a:off x="8561884" y="4308778"/>
              <a:ext cx="850473" cy="566520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flipH="1">
              <a:off x="6607836" y="4563857"/>
              <a:ext cx="363692" cy="438660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/>
          <p:nvPr/>
        </p:nvSpPr>
        <p:spPr>
          <a:xfrm rot="1419421" flipH="1">
            <a:off x="-782488" y="1802024"/>
            <a:ext cx="5061644" cy="1733160"/>
          </a:xfrm>
          <a:custGeom>
            <a:avLst/>
            <a:gdLst/>
            <a:ahLst/>
            <a:cxnLst/>
            <a:rect l="l" t="t" r="r" b="b"/>
            <a:pathLst>
              <a:path w="174002" h="69323" extrusionOk="0">
                <a:moveTo>
                  <a:pt x="0" y="69323"/>
                </a:moveTo>
                <a:lnTo>
                  <a:pt x="174002" y="0"/>
                </a:lnTo>
                <a:lnTo>
                  <a:pt x="173724" y="47607"/>
                </a:ln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</p:sp>
      <p:sp>
        <p:nvSpPr>
          <p:cNvPr id="541" name="Google Shape;541;p23"/>
          <p:cNvSpPr/>
          <p:nvPr/>
        </p:nvSpPr>
        <p:spPr>
          <a:xfrm rot="-1419421">
            <a:off x="4795187" y="1802024"/>
            <a:ext cx="5061644" cy="1733160"/>
          </a:xfrm>
          <a:custGeom>
            <a:avLst/>
            <a:gdLst/>
            <a:ahLst/>
            <a:cxnLst/>
            <a:rect l="l" t="t" r="r" b="b"/>
            <a:pathLst>
              <a:path w="174002" h="69323" extrusionOk="0">
                <a:moveTo>
                  <a:pt x="0" y="69323"/>
                </a:moveTo>
                <a:lnTo>
                  <a:pt x="174002" y="0"/>
                </a:lnTo>
                <a:lnTo>
                  <a:pt x="173724" y="47607"/>
                </a:ln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</p:sp>
      <p:sp>
        <p:nvSpPr>
          <p:cNvPr id="542" name="Google Shape;542;p23"/>
          <p:cNvSpPr/>
          <p:nvPr/>
        </p:nvSpPr>
        <p:spPr>
          <a:xfrm>
            <a:off x="2630275" y="-107700"/>
            <a:ext cx="3605325" cy="4475325"/>
          </a:xfrm>
          <a:custGeom>
            <a:avLst/>
            <a:gdLst/>
            <a:ahLst/>
            <a:cxnLst/>
            <a:rect l="l" t="t" r="r" b="b"/>
            <a:pathLst>
              <a:path w="144213" h="179013" extrusionOk="0">
                <a:moveTo>
                  <a:pt x="91595" y="178178"/>
                </a:moveTo>
                <a:lnTo>
                  <a:pt x="144213" y="0"/>
                </a:lnTo>
                <a:lnTo>
                  <a:pt x="0" y="1670"/>
                </a:lnTo>
                <a:lnTo>
                  <a:pt x="61806" y="179013"/>
                </a:ln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</p:sp>
      <p:sp>
        <p:nvSpPr>
          <p:cNvPr id="543" name="Google Shape;543;p23"/>
          <p:cNvSpPr/>
          <p:nvPr/>
        </p:nvSpPr>
        <p:spPr>
          <a:xfrm>
            <a:off x="-88574" y="3841251"/>
            <a:ext cx="9338576" cy="1568162"/>
          </a:xfrm>
          <a:custGeom>
            <a:avLst/>
            <a:gdLst/>
            <a:ahLst/>
            <a:cxnLst/>
            <a:rect l="l" t="t" r="r" b="b"/>
            <a:pathLst>
              <a:path w="66197" h="11116" extrusionOk="0">
                <a:moveTo>
                  <a:pt x="9022" y="1"/>
                </a:moveTo>
                <a:lnTo>
                  <a:pt x="8884" y="76"/>
                </a:lnTo>
                <a:lnTo>
                  <a:pt x="8774" y="8"/>
                </a:lnTo>
                <a:lnTo>
                  <a:pt x="8651" y="49"/>
                </a:lnTo>
                <a:lnTo>
                  <a:pt x="8562" y="179"/>
                </a:lnTo>
                <a:lnTo>
                  <a:pt x="8431" y="97"/>
                </a:lnTo>
                <a:lnTo>
                  <a:pt x="8335" y="186"/>
                </a:lnTo>
                <a:lnTo>
                  <a:pt x="8232" y="255"/>
                </a:lnTo>
                <a:lnTo>
                  <a:pt x="8081" y="70"/>
                </a:lnTo>
                <a:lnTo>
                  <a:pt x="8006" y="282"/>
                </a:lnTo>
                <a:lnTo>
                  <a:pt x="7903" y="344"/>
                </a:lnTo>
                <a:lnTo>
                  <a:pt x="7758" y="186"/>
                </a:lnTo>
                <a:lnTo>
                  <a:pt x="7642" y="173"/>
                </a:lnTo>
                <a:lnTo>
                  <a:pt x="7559" y="351"/>
                </a:lnTo>
                <a:lnTo>
                  <a:pt x="7429" y="255"/>
                </a:lnTo>
                <a:lnTo>
                  <a:pt x="7319" y="317"/>
                </a:lnTo>
                <a:lnTo>
                  <a:pt x="7202" y="289"/>
                </a:lnTo>
                <a:lnTo>
                  <a:pt x="7099" y="337"/>
                </a:lnTo>
                <a:lnTo>
                  <a:pt x="6996" y="433"/>
                </a:lnTo>
                <a:lnTo>
                  <a:pt x="6880" y="406"/>
                </a:lnTo>
                <a:lnTo>
                  <a:pt x="6763" y="392"/>
                </a:lnTo>
                <a:lnTo>
                  <a:pt x="6674" y="530"/>
                </a:lnTo>
                <a:lnTo>
                  <a:pt x="6550" y="482"/>
                </a:lnTo>
                <a:lnTo>
                  <a:pt x="6447" y="557"/>
                </a:lnTo>
                <a:lnTo>
                  <a:pt x="6330" y="543"/>
                </a:lnTo>
                <a:lnTo>
                  <a:pt x="6227" y="598"/>
                </a:lnTo>
                <a:lnTo>
                  <a:pt x="6104" y="543"/>
                </a:lnTo>
                <a:lnTo>
                  <a:pt x="6008" y="674"/>
                </a:lnTo>
                <a:lnTo>
                  <a:pt x="5864" y="488"/>
                </a:lnTo>
                <a:lnTo>
                  <a:pt x="5781" y="660"/>
                </a:lnTo>
                <a:lnTo>
                  <a:pt x="5637" y="523"/>
                </a:lnTo>
                <a:lnTo>
                  <a:pt x="5534" y="591"/>
                </a:lnTo>
                <a:lnTo>
                  <a:pt x="5458" y="784"/>
                </a:lnTo>
                <a:lnTo>
                  <a:pt x="5335" y="742"/>
                </a:lnTo>
                <a:lnTo>
                  <a:pt x="5211" y="708"/>
                </a:lnTo>
                <a:lnTo>
                  <a:pt x="5108" y="612"/>
                </a:lnTo>
                <a:lnTo>
                  <a:pt x="4971" y="818"/>
                </a:lnTo>
                <a:lnTo>
                  <a:pt x="4889" y="653"/>
                </a:lnTo>
                <a:lnTo>
                  <a:pt x="4751" y="756"/>
                </a:lnTo>
                <a:lnTo>
                  <a:pt x="4655" y="653"/>
                </a:lnTo>
                <a:lnTo>
                  <a:pt x="4539" y="639"/>
                </a:lnTo>
                <a:lnTo>
                  <a:pt x="4422" y="619"/>
                </a:lnTo>
                <a:lnTo>
                  <a:pt x="4298" y="674"/>
                </a:lnTo>
                <a:lnTo>
                  <a:pt x="4216" y="502"/>
                </a:lnTo>
                <a:lnTo>
                  <a:pt x="4099" y="502"/>
                </a:lnTo>
                <a:lnTo>
                  <a:pt x="3962" y="578"/>
                </a:lnTo>
                <a:lnTo>
                  <a:pt x="3852" y="564"/>
                </a:lnTo>
                <a:lnTo>
                  <a:pt x="3742" y="530"/>
                </a:lnTo>
                <a:lnTo>
                  <a:pt x="3653" y="365"/>
                </a:lnTo>
                <a:lnTo>
                  <a:pt x="3536" y="372"/>
                </a:lnTo>
                <a:lnTo>
                  <a:pt x="3433" y="310"/>
                </a:lnTo>
                <a:lnTo>
                  <a:pt x="3289" y="420"/>
                </a:lnTo>
                <a:lnTo>
                  <a:pt x="3193" y="330"/>
                </a:lnTo>
                <a:lnTo>
                  <a:pt x="3076" y="337"/>
                </a:lnTo>
                <a:lnTo>
                  <a:pt x="2959" y="303"/>
                </a:lnTo>
                <a:lnTo>
                  <a:pt x="2850" y="296"/>
                </a:lnTo>
                <a:lnTo>
                  <a:pt x="2733" y="337"/>
                </a:lnTo>
                <a:lnTo>
                  <a:pt x="2623" y="358"/>
                </a:lnTo>
                <a:lnTo>
                  <a:pt x="2520" y="475"/>
                </a:lnTo>
                <a:lnTo>
                  <a:pt x="2397" y="385"/>
                </a:lnTo>
                <a:lnTo>
                  <a:pt x="2273" y="262"/>
                </a:lnTo>
                <a:lnTo>
                  <a:pt x="2170" y="413"/>
                </a:lnTo>
                <a:lnTo>
                  <a:pt x="2060" y="447"/>
                </a:lnTo>
                <a:lnTo>
                  <a:pt x="1950" y="530"/>
                </a:lnTo>
                <a:lnTo>
                  <a:pt x="1820" y="317"/>
                </a:lnTo>
                <a:lnTo>
                  <a:pt x="1724" y="543"/>
                </a:lnTo>
                <a:lnTo>
                  <a:pt x="1607" y="454"/>
                </a:lnTo>
                <a:lnTo>
                  <a:pt x="1497" y="523"/>
                </a:lnTo>
                <a:lnTo>
                  <a:pt x="1374" y="440"/>
                </a:lnTo>
                <a:lnTo>
                  <a:pt x="1264" y="461"/>
                </a:lnTo>
                <a:lnTo>
                  <a:pt x="1154" y="557"/>
                </a:lnTo>
                <a:lnTo>
                  <a:pt x="1030" y="427"/>
                </a:lnTo>
                <a:lnTo>
                  <a:pt x="927" y="536"/>
                </a:lnTo>
                <a:lnTo>
                  <a:pt x="811" y="557"/>
                </a:lnTo>
                <a:lnTo>
                  <a:pt x="687" y="406"/>
                </a:lnTo>
                <a:lnTo>
                  <a:pt x="591" y="612"/>
                </a:lnTo>
                <a:lnTo>
                  <a:pt x="474" y="550"/>
                </a:lnTo>
                <a:lnTo>
                  <a:pt x="351" y="488"/>
                </a:lnTo>
                <a:lnTo>
                  <a:pt x="234" y="427"/>
                </a:lnTo>
                <a:lnTo>
                  <a:pt x="179" y="571"/>
                </a:lnTo>
                <a:lnTo>
                  <a:pt x="55" y="626"/>
                </a:lnTo>
                <a:lnTo>
                  <a:pt x="179" y="756"/>
                </a:lnTo>
                <a:lnTo>
                  <a:pt x="186" y="873"/>
                </a:lnTo>
                <a:lnTo>
                  <a:pt x="97" y="983"/>
                </a:lnTo>
                <a:lnTo>
                  <a:pt x="110" y="1093"/>
                </a:lnTo>
                <a:lnTo>
                  <a:pt x="227" y="1209"/>
                </a:lnTo>
                <a:lnTo>
                  <a:pt x="158" y="1319"/>
                </a:lnTo>
                <a:lnTo>
                  <a:pt x="0" y="1436"/>
                </a:lnTo>
                <a:lnTo>
                  <a:pt x="152" y="1546"/>
                </a:lnTo>
                <a:lnTo>
                  <a:pt x="138" y="1662"/>
                </a:lnTo>
                <a:lnTo>
                  <a:pt x="248" y="1772"/>
                </a:lnTo>
                <a:lnTo>
                  <a:pt x="158" y="1882"/>
                </a:lnTo>
                <a:lnTo>
                  <a:pt x="14" y="1999"/>
                </a:lnTo>
                <a:lnTo>
                  <a:pt x="179" y="2109"/>
                </a:lnTo>
                <a:lnTo>
                  <a:pt x="138" y="2225"/>
                </a:lnTo>
                <a:lnTo>
                  <a:pt x="213" y="2335"/>
                </a:lnTo>
                <a:lnTo>
                  <a:pt x="131" y="2452"/>
                </a:lnTo>
                <a:lnTo>
                  <a:pt x="179" y="2562"/>
                </a:lnTo>
                <a:lnTo>
                  <a:pt x="234" y="2672"/>
                </a:lnTo>
                <a:lnTo>
                  <a:pt x="145" y="2788"/>
                </a:lnTo>
                <a:lnTo>
                  <a:pt x="179" y="2898"/>
                </a:lnTo>
                <a:lnTo>
                  <a:pt x="200" y="3015"/>
                </a:lnTo>
                <a:lnTo>
                  <a:pt x="200" y="3125"/>
                </a:lnTo>
                <a:lnTo>
                  <a:pt x="248" y="3235"/>
                </a:lnTo>
                <a:lnTo>
                  <a:pt x="131" y="3351"/>
                </a:lnTo>
                <a:lnTo>
                  <a:pt x="62" y="3461"/>
                </a:lnTo>
                <a:lnTo>
                  <a:pt x="83" y="3571"/>
                </a:lnTo>
                <a:lnTo>
                  <a:pt x="62" y="3688"/>
                </a:lnTo>
                <a:lnTo>
                  <a:pt x="234" y="3797"/>
                </a:lnTo>
                <a:lnTo>
                  <a:pt x="28" y="3914"/>
                </a:lnTo>
                <a:lnTo>
                  <a:pt x="138" y="4024"/>
                </a:lnTo>
                <a:lnTo>
                  <a:pt x="248" y="4134"/>
                </a:lnTo>
                <a:lnTo>
                  <a:pt x="131" y="4251"/>
                </a:lnTo>
                <a:lnTo>
                  <a:pt x="90" y="4360"/>
                </a:lnTo>
                <a:lnTo>
                  <a:pt x="76" y="4470"/>
                </a:lnTo>
                <a:lnTo>
                  <a:pt x="69" y="4587"/>
                </a:lnTo>
                <a:lnTo>
                  <a:pt x="103" y="4697"/>
                </a:lnTo>
                <a:lnTo>
                  <a:pt x="227" y="4807"/>
                </a:lnTo>
                <a:lnTo>
                  <a:pt x="131" y="4923"/>
                </a:lnTo>
                <a:lnTo>
                  <a:pt x="42" y="5033"/>
                </a:lnTo>
                <a:lnTo>
                  <a:pt x="248" y="5150"/>
                </a:lnTo>
                <a:lnTo>
                  <a:pt x="172" y="5260"/>
                </a:lnTo>
                <a:lnTo>
                  <a:pt x="145" y="5370"/>
                </a:lnTo>
                <a:lnTo>
                  <a:pt x="83" y="5486"/>
                </a:lnTo>
                <a:lnTo>
                  <a:pt x="7" y="5596"/>
                </a:lnTo>
                <a:lnTo>
                  <a:pt x="76" y="5713"/>
                </a:lnTo>
                <a:lnTo>
                  <a:pt x="172" y="5823"/>
                </a:lnTo>
                <a:lnTo>
                  <a:pt x="206" y="5933"/>
                </a:lnTo>
                <a:lnTo>
                  <a:pt x="145" y="6049"/>
                </a:lnTo>
                <a:lnTo>
                  <a:pt x="62" y="6159"/>
                </a:lnTo>
                <a:lnTo>
                  <a:pt x="124" y="6269"/>
                </a:lnTo>
                <a:lnTo>
                  <a:pt x="62" y="6386"/>
                </a:lnTo>
                <a:lnTo>
                  <a:pt x="255" y="6496"/>
                </a:lnTo>
                <a:lnTo>
                  <a:pt x="248" y="6612"/>
                </a:lnTo>
                <a:lnTo>
                  <a:pt x="76" y="6722"/>
                </a:lnTo>
                <a:lnTo>
                  <a:pt x="62" y="6832"/>
                </a:lnTo>
                <a:lnTo>
                  <a:pt x="55" y="6949"/>
                </a:lnTo>
                <a:lnTo>
                  <a:pt x="131" y="7059"/>
                </a:lnTo>
                <a:lnTo>
                  <a:pt x="76" y="7168"/>
                </a:lnTo>
                <a:lnTo>
                  <a:pt x="35" y="7285"/>
                </a:lnTo>
                <a:lnTo>
                  <a:pt x="179" y="7395"/>
                </a:lnTo>
                <a:lnTo>
                  <a:pt x="97" y="7512"/>
                </a:lnTo>
                <a:lnTo>
                  <a:pt x="90" y="7621"/>
                </a:lnTo>
                <a:lnTo>
                  <a:pt x="0" y="7731"/>
                </a:lnTo>
                <a:lnTo>
                  <a:pt x="124" y="7848"/>
                </a:lnTo>
                <a:lnTo>
                  <a:pt x="76" y="7958"/>
                </a:lnTo>
                <a:lnTo>
                  <a:pt x="152" y="8068"/>
                </a:lnTo>
                <a:lnTo>
                  <a:pt x="76" y="8184"/>
                </a:lnTo>
                <a:lnTo>
                  <a:pt x="186" y="8294"/>
                </a:lnTo>
                <a:lnTo>
                  <a:pt x="49" y="8404"/>
                </a:lnTo>
                <a:lnTo>
                  <a:pt x="83" y="8521"/>
                </a:lnTo>
                <a:lnTo>
                  <a:pt x="152" y="8631"/>
                </a:lnTo>
                <a:lnTo>
                  <a:pt x="83" y="8747"/>
                </a:lnTo>
                <a:lnTo>
                  <a:pt x="97" y="8857"/>
                </a:lnTo>
                <a:lnTo>
                  <a:pt x="124" y="8967"/>
                </a:lnTo>
                <a:lnTo>
                  <a:pt x="7" y="9084"/>
                </a:lnTo>
                <a:lnTo>
                  <a:pt x="97" y="9194"/>
                </a:lnTo>
                <a:lnTo>
                  <a:pt x="110" y="9303"/>
                </a:lnTo>
                <a:lnTo>
                  <a:pt x="97" y="9420"/>
                </a:lnTo>
                <a:lnTo>
                  <a:pt x="49" y="9530"/>
                </a:lnTo>
                <a:lnTo>
                  <a:pt x="55" y="9640"/>
                </a:lnTo>
                <a:lnTo>
                  <a:pt x="35" y="9757"/>
                </a:lnTo>
                <a:lnTo>
                  <a:pt x="206" y="9866"/>
                </a:lnTo>
                <a:lnTo>
                  <a:pt x="97" y="9976"/>
                </a:lnTo>
                <a:lnTo>
                  <a:pt x="110" y="10093"/>
                </a:lnTo>
                <a:lnTo>
                  <a:pt x="103" y="10203"/>
                </a:lnTo>
                <a:lnTo>
                  <a:pt x="255" y="10313"/>
                </a:lnTo>
                <a:lnTo>
                  <a:pt x="124" y="10429"/>
                </a:lnTo>
                <a:lnTo>
                  <a:pt x="193" y="10539"/>
                </a:lnTo>
                <a:lnTo>
                  <a:pt x="0" y="10649"/>
                </a:lnTo>
                <a:lnTo>
                  <a:pt x="255" y="10766"/>
                </a:lnTo>
                <a:lnTo>
                  <a:pt x="152" y="10876"/>
                </a:lnTo>
                <a:lnTo>
                  <a:pt x="103" y="11013"/>
                </a:lnTo>
                <a:lnTo>
                  <a:pt x="103" y="11013"/>
                </a:lnTo>
                <a:lnTo>
                  <a:pt x="241" y="10931"/>
                </a:lnTo>
                <a:lnTo>
                  <a:pt x="357" y="10931"/>
                </a:lnTo>
                <a:lnTo>
                  <a:pt x="467" y="10883"/>
                </a:lnTo>
                <a:lnTo>
                  <a:pt x="584" y="11013"/>
                </a:lnTo>
                <a:lnTo>
                  <a:pt x="694" y="10883"/>
                </a:lnTo>
                <a:lnTo>
                  <a:pt x="811" y="11095"/>
                </a:lnTo>
                <a:lnTo>
                  <a:pt x="920" y="10944"/>
                </a:lnTo>
                <a:lnTo>
                  <a:pt x="1037" y="11116"/>
                </a:lnTo>
                <a:lnTo>
                  <a:pt x="1147" y="11095"/>
                </a:lnTo>
                <a:lnTo>
                  <a:pt x="1264" y="10951"/>
                </a:lnTo>
                <a:lnTo>
                  <a:pt x="1374" y="11047"/>
                </a:lnTo>
                <a:lnTo>
                  <a:pt x="1490" y="10869"/>
                </a:lnTo>
                <a:lnTo>
                  <a:pt x="1600" y="11013"/>
                </a:lnTo>
                <a:lnTo>
                  <a:pt x="1717" y="11047"/>
                </a:lnTo>
                <a:lnTo>
                  <a:pt x="1827" y="10951"/>
                </a:lnTo>
                <a:lnTo>
                  <a:pt x="1943" y="11013"/>
                </a:lnTo>
                <a:lnTo>
                  <a:pt x="2053" y="10903"/>
                </a:lnTo>
                <a:lnTo>
                  <a:pt x="2170" y="10862"/>
                </a:lnTo>
                <a:lnTo>
                  <a:pt x="2280" y="10903"/>
                </a:lnTo>
                <a:lnTo>
                  <a:pt x="2397" y="11102"/>
                </a:lnTo>
                <a:lnTo>
                  <a:pt x="2506" y="10924"/>
                </a:lnTo>
                <a:lnTo>
                  <a:pt x="2616" y="10931"/>
                </a:lnTo>
                <a:lnTo>
                  <a:pt x="2733" y="10917"/>
                </a:lnTo>
                <a:lnTo>
                  <a:pt x="2843" y="11075"/>
                </a:lnTo>
                <a:lnTo>
                  <a:pt x="2959" y="10958"/>
                </a:lnTo>
                <a:lnTo>
                  <a:pt x="3069" y="11082"/>
                </a:lnTo>
                <a:lnTo>
                  <a:pt x="3186" y="10985"/>
                </a:lnTo>
                <a:lnTo>
                  <a:pt x="3296" y="11068"/>
                </a:lnTo>
                <a:lnTo>
                  <a:pt x="3413" y="10876"/>
                </a:lnTo>
                <a:lnTo>
                  <a:pt x="3522" y="10883"/>
                </a:lnTo>
                <a:lnTo>
                  <a:pt x="3632" y="10972"/>
                </a:lnTo>
                <a:lnTo>
                  <a:pt x="3749" y="11054"/>
                </a:lnTo>
                <a:lnTo>
                  <a:pt x="3859" y="10937"/>
                </a:lnTo>
                <a:lnTo>
                  <a:pt x="3976" y="11082"/>
                </a:lnTo>
                <a:lnTo>
                  <a:pt x="4085" y="10896"/>
                </a:lnTo>
                <a:lnTo>
                  <a:pt x="4195" y="11082"/>
                </a:lnTo>
                <a:lnTo>
                  <a:pt x="4312" y="10972"/>
                </a:lnTo>
                <a:lnTo>
                  <a:pt x="4422" y="11095"/>
                </a:lnTo>
                <a:lnTo>
                  <a:pt x="4539" y="10910"/>
                </a:lnTo>
                <a:lnTo>
                  <a:pt x="4648" y="10869"/>
                </a:lnTo>
                <a:lnTo>
                  <a:pt x="4765" y="11034"/>
                </a:lnTo>
                <a:lnTo>
                  <a:pt x="4875" y="10999"/>
                </a:lnTo>
                <a:lnTo>
                  <a:pt x="4985" y="11116"/>
                </a:lnTo>
                <a:lnTo>
                  <a:pt x="5101" y="10910"/>
                </a:lnTo>
                <a:lnTo>
                  <a:pt x="5211" y="10992"/>
                </a:lnTo>
                <a:lnTo>
                  <a:pt x="5328" y="11034"/>
                </a:lnTo>
                <a:lnTo>
                  <a:pt x="5438" y="11047"/>
                </a:lnTo>
                <a:lnTo>
                  <a:pt x="5555" y="10999"/>
                </a:lnTo>
                <a:lnTo>
                  <a:pt x="5664" y="10910"/>
                </a:lnTo>
                <a:lnTo>
                  <a:pt x="5774" y="11082"/>
                </a:lnTo>
                <a:lnTo>
                  <a:pt x="5891" y="11047"/>
                </a:lnTo>
                <a:lnTo>
                  <a:pt x="6001" y="11054"/>
                </a:lnTo>
                <a:lnTo>
                  <a:pt x="6118" y="11006"/>
                </a:lnTo>
                <a:lnTo>
                  <a:pt x="6227" y="11116"/>
                </a:lnTo>
                <a:lnTo>
                  <a:pt x="6344" y="10992"/>
                </a:lnTo>
                <a:lnTo>
                  <a:pt x="6454" y="10992"/>
                </a:lnTo>
                <a:lnTo>
                  <a:pt x="6564" y="10958"/>
                </a:lnTo>
                <a:lnTo>
                  <a:pt x="6680" y="11020"/>
                </a:lnTo>
                <a:lnTo>
                  <a:pt x="6790" y="10869"/>
                </a:lnTo>
                <a:lnTo>
                  <a:pt x="6907" y="11061"/>
                </a:lnTo>
                <a:lnTo>
                  <a:pt x="7017" y="10979"/>
                </a:lnTo>
                <a:lnTo>
                  <a:pt x="7134" y="11020"/>
                </a:lnTo>
                <a:lnTo>
                  <a:pt x="7243" y="11034"/>
                </a:lnTo>
                <a:lnTo>
                  <a:pt x="7353" y="10917"/>
                </a:lnTo>
                <a:lnTo>
                  <a:pt x="7470" y="11047"/>
                </a:lnTo>
                <a:lnTo>
                  <a:pt x="7580" y="10999"/>
                </a:lnTo>
                <a:lnTo>
                  <a:pt x="7697" y="10917"/>
                </a:lnTo>
                <a:lnTo>
                  <a:pt x="7806" y="11082"/>
                </a:lnTo>
                <a:lnTo>
                  <a:pt x="7916" y="10972"/>
                </a:lnTo>
                <a:lnTo>
                  <a:pt x="8033" y="10931"/>
                </a:lnTo>
                <a:lnTo>
                  <a:pt x="8143" y="11027"/>
                </a:lnTo>
                <a:lnTo>
                  <a:pt x="8260" y="11006"/>
                </a:lnTo>
                <a:lnTo>
                  <a:pt x="8369" y="11082"/>
                </a:lnTo>
                <a:lnTo>
                  <a:pt x="8486" y="11102"/>
                </a:lnTo>
                <a:lnTo>
                  <a:pt x="8596" y="11068"/>
                </a:lnTo>
                <a:lnTo>
                  <a:pt x="8706" y="11040"/>
                </a:lnTo>
                <a:lnTo>
                  <a:pt x="8822" y="11034"/>
                </a:lnTo>
                <a:lnTo>
                  <a:pt x="8932" y="10883"/>
                </a:lnTo>
                <a:lnTo>
                  <a:pt x="9049" y="11061"/>
                </a:lnTo>
                <a:lnTo>
                  <a:pt x="9159" y="10862"/>
                </a:lnTo>
                <a:lnTo>
                  <a:pt x="9269" y="11109"/>
                </a:lnTo>
                <a:lnTo>
                  <a:pt x="9385" y="10896"/>
                </a:lnTo>
                <a:lnTo>
                  <a:pt x="9495" y="10924"/>
                </a:lnTo>
                <a:lnTo>
                  <a:pt x="9612" y="10985"/>
                </a:lnTo>
                <a:lnTo>
                  <a:pt x="9722" y="10985"/>
                </a:lnTo>
                <a:lnTo>
                  <a:pt x="9832" y="11061"/>
                </a:lnTo>
                <a:lnTo>
                  <a:pt x="9948" y="10917"/>
                </a:lnTo>
                <a:lnTo>
                  <a:pt x="10058" y="10924"/>
                </a:lnTo>
                <a:lnTo>
                  <a:pt x="10175" y="10896"/>
                </a:lnTo>
                <a:lnTo>
                  <a:pt x="10285" y="10944"/>
                </a:lnTo>
                <a:lnTo>
                  <a:pt x="10402" y="11082"/>
                </a:lnTo>
                <a:lnTo>
                  <a:pt x="10511" y="11088"/>
                </a:lnTo>
                <a:lnTo>
                  <a:pt x="10621" y="10869"/>
                </a:lnTo>
                <a:lnTo>
                  <a:pt x="10738" y="10979"/>
                </a:lnTo>
                <a:lnTo>
                  <a:pt x="10848" y="11047"/>
                </a:lnTo>
                <a:lnTo>
                  <a:pt x="10958" y="11013"/>
                </a:lnTo>
                <a:lnTo>
                  <a:pt x="11074" y="10883"/>
                </a:lnTo>
                <a:lnTo>
                  <a:pt x="11184" y="10903"/>
                </a:lnTo>
                <a:lnTo>
                  <a:pt x="11301" y="11054"/>
                </a:lnTo>
                <a:lnTo>
                  <a:pt x="11411" y="10999"/>
                </a:lnTo>
                <a:lnTo>
                  <a:pt x="11521" y="11054"/>
                </a:lnTo>
                <a:lnTo>
                  <a:pt x="11637" y="11109"/>
                </a:lnTo>
                <a:lnTo>
                  <a:pt x="11747" y="11068"/>
                </a:lnTo>
                <a:lnTo>
                  <a:pt x="11857" y="11047"/>
                </a:lnTo>
                <a:lnTo>
                  <a:pt x="11974" y="11061"/>
                </a:lnTo>
                <a:lnTo>
                  <a:pt x="12084" y="11102"/>
                </a:lnTo>
                <a:lnTo>
                  <a:pt x="12193" y="11109"/>
                </a:lnTo>
                <a:lnTo>
                  <a:pt x="12310" y="10979"/>
                </a:lnTo>
                <a:lnTo>
                  <a:pt x="12420" y="10972"/>
                </a:lnTo>
                <a:lnTo>
                  <a:pt x="12537" y="11088"/>
                </a:lnTo>
                <a:lnTo>
                  <a:pt x="12646" y="11109"/>
                </a:lnTo>
                <a:lnTo>
                  <a:pt x="12756" y="10972"/>
                </a:lnTo>
                <a:lnTo>
                  <a:pt x="12873" y="10931"/>
                </a:lnTo>
                <a:lnTo>
                  <a:pt x="12983" y="10999"/>
                </a:lnTo>
                <a:lnTo>
                  <a:pt x="13100" y="11054"/>
                </a:lnTo>
                <a:lnTo>
                  <a:pt x="13209" y="11061"/>
                </a:lnTo>
                <a:lnTo>
                  <a:pt x="13319" y="11047"/>
                </a:lnTo>
                <a:lnTo>
                  <a:pt x="13436" y="10917"/>
                </a:lnTo>
                <a:lnTo>
                  <a:pt x="13546" y="11088"/>
                </a:lnTo>
                <a:lnTo>
                  <a:pt x="13663" y="11020"/>
                </a:lnTo>
                <a:lnTo>
                  <a:pt x="13772" y="11047"/>
                </a:lnTo>
                <a:lnTo>
                  <a:pt x="13882" y="11040"/>
                </a:lnTo>
                <a:lnTo>
                  <a:pt x="13999" y="11102"/>
                </a:lnTo>
                <a:lnTo>
                  <a:pt x="14109" y="10917"/>
                </a:lnTo>
                <a:lnTo>
                  <a:pt x="14219" y="11027"/>
                </a:lnTo>
                <a:lnTo>
                  <a:pt x="14335" y="11013"/>
                </a:lnTo>
                <a:lnTo>
                  <a:pt x="14445" y="11095"/>
                </a:lnTo>
                <a:lnTo>
                  <a:pt x="14562" y="10917"/>
                </a:lnTo>
                <a:lnTo>
                  <a:pt x="14672" y="10985"/>
                </a:lnTo>
                <a:lnTo>
                  <a:pt x="14782" y="10910"/>
                </a:lnTo>
                <a:lnTo>
                  <a:pt x="14898" y="10951"/>
                </a:lnTo>
                <a:lnTo>
                  <a:pt x="15008" y="10931"/>
                </a:lnTo>
                <a:lnTo>
                  <a:pt x="15118" y="10903"/>
                </a:lnTo>
                <a:lnTo>
                  <a:pt x="15228" y="10903"/>
                </a:lnTo>
                <a:lnTo>
                  <a:pt x="15345" y="11020"/>
                </a:lnTo>
                <a:lnTo>
                  <a:pt x="15454" y="10985"/>
                </a:lnTo>
                <a:lnTo>
                  <a:pt x="15564" y="10931"/>
                </a:lnTo>
                <a:lnTo>
                  <a:pt x="15681" y="11006"/>
                </a:lnTo>
                <a:lnTo>
                  <a:pt x="15791" y="11006"/>
                </a:lnTo>
                <a:lnTo>
                  <a:pt x="15908" y="11082"/>
                </a:lnTo>
                <a:lnTo>
                  <a:pt x="16017" y="10903"/>
                </a:lnTo>
                <a:lnTo>
                  <a:pt x="16127" y="10903"/>
                </a:lnTo>
                <a:lnTo>
                  <a:pt x="16244" y="10999"/>
                </a:lnTo>
                <a:lnTo>
                  <a:pt x="16354" y="10903"/>
                </a:lnTo>
                <a:lnTo>
                  <a:pt x="16470" y="10985"/>
                </a:lnTo>
                <a:lnTo>
                  <a:pt x="16580" y="10944"/>
                </a:lnTo>
                <a:lnTo>
                  <a:pt x="16690" y="10999"/>
                </a:lnTo>
                <a:lnTo>
                  <a:pt x="16807" y="11047"/>
                </a:lnTo>
                <a:lnTo>
                  <a:pt x="16917" y="10876"/>
                </a:lnTo>
                <a:lnTo>
                  <a:pt x="17027" y="10876"/>
                </a:lnTo>
                <a:lnTo>
                  <a:pt x="17143" y="11075"/>
                </a:lnTo>
                <a:lnTo>
                  <a:pt x="17253" y="10876"/>
                </a:lnTo>
                <a:lnTo>
                  <a:pt x="17370" y="11054"/>
                </a:lnTo>
                <a:lnTo>
                  <a:pt x="17480" y="10876"/>
                </a:lnTo>
                <a:lnTo>
                  <a:pt x="17590" y="10992"/>
                </a:lnTo>
                <a:lnTo>
                  <a:pt x="17706" y="10958"/>
                </a:lnTo>
                <a:lnTo>
                  <a:pt x="17816" y="10896"/>
                </a:lnTo>
                <a:lnTo>
                  <a:pt x="17933" y="10896"/>
                </a:lnTo>
                <a:lnTo>
                  <a:pt x="18043" y="10958"/>
                </a:lnTo>
                <a:lnTo>
                  <a:pt x="18153" y="10972"/>
                </a:lnTo>
                <a:lnTo>
                  <a:pt x="18269" y="10999"/>
                </a:lnTo>
                <a:lnTo>
                  <a:pt x="18379" y="11068"/>
                </a:lnTo>
                <a:lnTo>
                  <a:pt x="18496" y="10869"/>
                </a:lnTo>
                <a:lnTo>
                  <a:pt x="18606" y="11075"/>
                </a:lnTo>
                <a:lnTo>
                  <a:pt x="18715" y="10979"/>
                </a:lnTo>
                <a:lnTo>
                  <a:pt x="18832" y="10903"/>
                </a:lnTo>
                <a:lnTo>
                  <a:pt x="18942" y="11061"/>
                </a:lnTo>
                <a:lnTo>
                  <a:pt x="19059" y="11054"/>
                </a:lnTo>
                <a:lnTo>
                  <a:pt x="19169" y="11034"/>
                </a:lnTo>
                <a:lnTo>
                  <a:pt x="19278" y="10985"/>
                </a:lnTo>
                <a:lnTo>
                  <a:pt x="19395" y="10876"/>
                </a:lnTo>
                <a:lnTo>
                  <a:pt x="19505" y="11013"/>
                </a:lnTo>
                <a:lnTo>
                  <a:pt x="19615" y="10924"/>
                </a:lnTo>
                <a:lnTo>
                  <a:pt x="19732" y="10903"/>
                </a:lnTo>
                <a:lnTo>
                  <a:pt x="19841" y="10979"/>
                </a:lnTo>
                <a:lnTo>
                  <a:pt x="19958" y="10979"/>
                </a:lnTo>
                <a:lnTo>
                  <a:pt x="20068" y="10972"/>
                </a:lnTo>
                <a:lnTo>
                  <a:pt x="20178" y="10992"/>
                </a:lnTo>
                <a:lnTo>
                  <a:pt x="20295" y="10910"/>
                </a:lnTo>
                <a:lnTo>
                  <a:pt x="20404" y="11047"/>
                </a:lnTo>
                <a:lnTo>
                  <a:pt x="20521" y="10931"/>
                </a:lnTo>
                <a:lnTo>
                  <a:pt x="20631" y="10903"/>
                </a:lnTo>
                <a:lnTo>
                  <a:pt x="20741" y="10889"/>
                </a:lnTo>
                <a:lnTo>
                  <a:pt x="20857" y="11102"/>
                </a:lnTo>
                <a:lnTo>
                  <a:pt x="20967" y="10951"/>
                </a:lnTo>
                <a:lnTo>
                  <a:pt x="21084" y="10965"/>
                </a:lnTo>
                <a:lnTo>
                  <a:pt x="21194" y="10889"/>
                </a:lnTo>
                <a:lnTo>
                  <a:pt x="21304" y="10937"/>
                </a:lnTo>
                <a:lnTo>
                  <a:pt x="21420" y="10979"/>
                </a:lnTo>
                <a:lnTo>
                  <a:pt x="21530" y="10979"/>
                </a:lnTo>
                <a:lnTo>
                  <a:pt x="21647" y="10876"/>
                </a:lnTo>
                <a:lnTo>
                  <a:pt x="21757" y="10972"/>
                </a:lnTo>
                <a:lnTo>
                  <a:pt x="21867" y="10944"/>
                </a:lnTo>
                <a:lnTo>
                  <a:pt x="21983" y="11054"/>
                </a:lnTo>
                <a:lnTo>
                  <a:pt x="22093" y="11109"/>
                </a:lnTo>
                <a:lnTo>
                  <a:pt x="22203" y="10951"/>
                </a:lnTo>
                <a:lnTo>
                  <a:pt x="22320" y="10958"/>
                </a:lnTo>
                <a:lnTo>
                  <a:pt x="22430" y="10979"/>
                </a:lnTo>
                <a:lnTo>
                  <a:pt x="22546" y="11054"/>
                </a:lnTo>
                <a:lnTo>
                  <a:pt x="22656" y="10958"/>
                </a:lnTo>
                <a:lnTo>
                  <a:pt x="22766" y="11095"/>
                </a:lnTo>
                <a:lnTo>
                  <a:pt x="22883" y="10862"/>
                </a:lnTo>
                <a:lnTo>
                  <a:pt x="22993" y="10876"/>
                </a:lnTo>
                <a:lnTo>
                  <a:pt x="23102" y="11068"/>
                </a:lnTo>
                <a:lnTo>
                  <a:pt x="23219" y="10889"/>
                </a:lnTo>
                <a:lnTo>
                  <a:pt x="23329" y="10917"/>
                </a:lnTo>
                <a:lnTo>
                  <a:pt x="23446" y="11013"/>
                </a:lnTo>
                <a:lnTo>
                  <a:pt x="23556" y="10992"/>
                </a:lnTo>
                <a:lnTo>
                  <a:pt x="23665" y="11006"/>
                </a:lnTo>
                <a:lnTo>
                  <a:pt x="23782" y="11034"/>
                </a:lnTo>
                <a:lnTo>
                  <a:pt x="23892" y="11013"/>
                </a:lnTo>
                <a:lnTo>
                  <a:pt x="24002" y="11047"/>
                </a:lnTo>
                <a:lnTo>
                  <a:pt x="24119" y="10910"/>
                </a:lnTo>
                <a:lnTo>
                  <a:pt x="24228" y="11013"/>
                </a:lnTo>
                <a:lnTo>
                  <a:pt x="24345" y="11027"/>
                </a:lnTo>
                <a:lnTo>
                  <a:pt x="24455" y="10992"/>
                </a:lnTo>
                <a:lnTo>
                  <a:pt x="24565" y="10903"/>
                </a:lnTo>
                <a:lnTo>
                  <a:pt x="24681" y="10972"/>
                </a:lnTo>
                <a:lnTo>
                  <a:pt x="24791" y="11006"/>
                </a:lnTo>
                <a:lnTo>
                  <a:pt x="24901" y="10937"/>
                </a:lnTo>
                <a:lnTo>
                  <a:pt x="25018" y="11006"/>
                </a:lnTo>
                <a:lnTo>
                  <a:pt x="25128" y="11109"/>
                </a:lnTo>
                <a:lnTo>
                  <a:pt x="25244" y="11013"/>
                </a:lnTo>
                <a:lnTo>
                  <a:pt x="25354" y="10951"/>
                </a:lnTo>
                <a:lnTo>
                  <a:pt x="25464" y="11006"/>
                </a:lnTo>
                <a:lnTo>
                  <a:pt x="25581" y="10992"/>
                </a:lnTo>
                <a:lnTo>
                  <a:pt x="25691" y="11034"/>
                </a:lnTo>
                <a:lnTo>
                  <a:pt x="25807" y="10972"/>
                </a:lnTo>
                <a:lnTo>
                  <a:pt x="25917" y="11054"/>
                </a:lnTo>
                <a:lnTo>
                  <a:pt x="26027" y="11034"/>
                </a:lnTo>
                <a:lnTo>
                  <a:pt x="26144" y="11068"/>
                </a:lnTo>
                <a:lnTo>
                  <a:pt x="26254" y="10869"/>
                </a:lnTo>
                <a:lnTo>
                  <a:pt x="26370" y="10965"/>
                </a:lnTo>
                <a:lnTo>
                  <a:pt x="26480" y="10896"/>
                </a:lnTo>
                <a:lnTo>
                  <a:pt x="26590" y="10992"/>
                </a:lnTo>
                <a:lnTo>
                  <a:pt x="26707" y="10883"/>
                </a:lnTo>
                <a:lnTo>
                  <a:pt x="26817" y="10917"/>
                </a:lnTo>
                <a:lnTo>
                  <a:pt x="26926" y="11095"/>
                </a:lnTo>
                <a:lnTo>
                  <a:pt x="27043" y="10985"/>
                </a:lnTo>
                <a:lnTo>
                  <a:pt x="27153" y="10958"/>
                </a:lnTo>
                <a:lnTo>
                  <a:pt x="27263" y="11061"/>
                </a:lnTo>
                <a:lnTo>
                  <a:pt x="27380" y="10889"/>
                </a:lnTo>
                <a:lnTo>
                  <a:pt x="27489" y="11082"/>
                </a:lnTo>
                <a:lnTo>
                  <a:pt x="27606" y="11109"/>
                </a:lnTo>
                <a:lnTo>
                  <a:pt x="27716" y="11020"/>
                </a:lnTo>
                <a:lnTo>
                  <a:pt x="27826" y="11006"/>
                </a:lnTo>
                <a:lnTo>
                  <a:pt x="27943" y="10876"/>
                </a:lnTo>
                <a:lnTo>
                  <a:pt x="28052" y="11116"/>
                </a:lnTo>
                <a:lnTo>
                  <a:pt x="28162" y="10958"/>
                </a:lnTo>
                <a:lnTo>
                  <a:pt x="28279" y="10965"/>
                </a:lnTo>
                <a:lnTo>
                  <a:pt x="28389" y="11102"/>
                </a:lnTo>
                <a:lnTo>
                  <a:pt x="28499" y="10896"/>
                </a:lnTo>
                <a:lnTo>
                  <a:pt x="28615" y="10958"/>
                </a:lnTo>
                <a:lnTo>
                  <a:pt x="28725" y="10944"/>
                </a:lnTo>
                <a:lnTo>
                  <a:pt x="28835" y="10985"/>
                </a:lnTo>
                <a:lnTo>
                  <a:pt x="28952" y="10910"/>
                </a:lnTo>
                <a:lnTo>
                  <a:pt x="29062" y="10979"/>
                </a:lnTo>
                <a:lnTo>
                  <a:pt x="29171" y="10910"/>
                </a:lnTo>
                <a:lnTo>
                  <a:pt x="29288" y="11102"/>
                </a:lnTo>
                <a:lnTo>
                  <a:pt x="29398" y="10883"/>
                </a:lnTo>
                <a:lnTo>
                  <a:pt x="29515" y="10992"/>
                </a:lnTo>
                <a:lnTo>
                  <a:pt x="29625" y="10999"/>
                </a:lnTo>
                <a:lnTo>
                  <a:pt x="29734" y="11116"/>
                </a:lnTo>
                <a:lnTo>
                  <a:pt x="29851" y="10958"/>
                </a:lnTo>
                <a:lnTo>
                  <a:pt x="29961" y="10883"/>
                </a:lnTo>
                <a:lnTo>
                  <a:pt x="30071" y="10999"/>
                </a:lnTo>
                <a:lnTo>
                  <a:pt x="30187" y="11047"/>
                </a:lnTo>
                <a:lnTo>
                  <a:pt x="30297" y="10958"/>
                </a:lnTo>
                <a:lnTo>
                  <a:pt x="30414" y="10883"/>
                </a:lnTo>
                <a:lnTo>
                  <a:pt x="30524" y="11095"/>
                </a:lnTo>
                <a:lnTo>
                  <a:pt x="30634" y="10992"/>
                </a:lnTo>
                <a:lnTo>
                  <a:pt x="30750" y="10862"/>
                </a:lnTo>
                <a:lnTo>
                  <a:pt x="30860" y="11006"/>
                </a:lnTo>
                <a:lnTo>
                  <a:pt x="30977" y="11061"/>
                </a:lnTo>
                <a:lnTo>
                  <a:pt x="31087" y="10979"/>
                </a:lnTo>
                <a:lnTo>
                  <a:pt x="31197" y="10903"/>
                </a:lnTo>
                <a:lnTo>
                  <a:pt x="31313" y="10972"/>
                </a:lnTo>
                <a:lnTo>
                  <a:pt x="31423" y="10972"/>
                </a:lnTo>
                <a:lnTo>
                  <a:pt x="31540" y="11061"/>
                </a:lnTo>
                <a:lnTo>
                  <a:pt x="31650" y="10965"/>
                </a:lnTo>
                <a:lnTo>
                  <a:pt x="31760" y="11047"/>
                </a:lnTo>
                <a:lnTo>
                  <a:pt x="31876" y="10951"/>
                </a:lnTo>
                <a:lnTo>
                  <a:pt x="31986" y="11020"/>
                </a:lnTo>
                <a:lnTo>
                  <a:pt x="32096" y="10862"/>
                </a:lnTo>
                <a:lnTo>
                  <a:pt x="32213" y="11116"/>
                </a:lnTo>
                <a:lnTo>
                  <a:pt x="32323" y="10931"/>
                </a:lnTo>
                <a:lnTo>
                  <a:pt x="32432" y="10862"/>
                </a:lnTo>
                <a:lnTo>
                  <a:pt x="32549" y="11102"/>
                </a:lnTo>
                <a:lnTo>
                  <a:pt x="32659" y="11040"/>
                </a:lnTo>
                <a:lnTo>
                  <a:pt x="32776" y="10999"/>
                </a:lnTo>
                <a:lnTo>
                  <a:pt x="32886" y="11075"/>
                </a:lnTo>
                <a:lnTo>
                  <a:pt x="32995" y="11027"/>
                </a:lnTo>
                <a:lnTo>
                  <a:pt x="33112" y="10979"/>
                </a:lnTo>
                <a:lnTo>
                  <a:pt x="33222" y="10883"/>
                </a:lnTo>
                <a:lnTo>
                  <a:pt x="33332" y="10889"/>
                </a:lnTo>
                <a:lnTo>
                  <a:pt x="33449" y="11102"/>
                </a:lnTo>
                <a:lnTo>
                  <a:pt x="33558" y="10985"/>
                </a:lnTo>
                <a:lnTo>
                  <a:pt x="33668" y="10992"/>
                </a:lnTo>
                <a:lnTo>
                  <a:pt x="33785" y="10896"/>
                </a:lnTo>
                <a:lnTo>
                  <a:pt x="33895" y="10869"/>
                </a:lnTo>
                <a:lnTo>
                  <a:pt x="34005" y="10924"/>
                </a:lnTo>
                <a:lnTo>
                  <a:pt x="34121" y="10883"/>
                </a:lnTo>
                <a:lnTo>
                  <a:pt x="34231" y="11075"/>
                </a:lnTo>
                <a:lnTo>
                  <a:pt x="34341" y="10951"/>
                </a:lnTo>
                <a:lnTo>
                  <a:pt x="34458" y="11095"/>
                </a:lnTo>
                <a:lnTo>
                  <a:pt x="34568" y="10917"/>
                </a:lnTo>
                <a:lnTo>
                  <a:pt x="34684" y="10883"/>
                </a:lnTo>
                <a:lnTo>
                  <a:pt x="34794" y="10951"/>
                </a:lnTo>
                <a:lnTo>
                  <a:pt x="34904" y="11013"/>
                </a:lnTo>
                <a:lnTo>
                  <a:pt x="35021" y="11040"/>
                </a:lnTo>
                <a:lnTo>
                  <a:pt x="35131" y="10869"/>
                </a:lnTo>
                <a:lnTo>
                  <a:pt x="35240" y="11061"/>
                </a:lnTo>
                <a:lnTo>
                  <a:pt x="35350" y="10985"/>
                </a:lnTo>
                <a:lnTo>
                  <a:pt x="35467" y="11088"/>
                </a:lnTo>
                <a:lnTo>
                  <a:pt x="35577" y="10931"/>
                </a:lnTo>
                <a:lnTo>
                  <a:pt x="35694" y="10979"/>
                </a:lnTo>
                <a:lnTo>
                  <a:pt x="35803" y="10958"/>
                </a:lnTo>
                <a:lnTo>
                  <a:pt x="35913" y="11047"/>
                </a:lnTo>
                <a:lnTo>
                  <a:pt x="36030" y="10896"/>
                </a:lnTo>
                <a:lnTo>
                  <a:pt x="36140" y="10958"/>
                </a:lnTo>
                <a:lnTo>
                  <a:pt x="36250" y="11013"/>
                </a:lnTo>
                <a:lnTo>
                  <a:pt x="36359" y="11109"/>
                </a:lnTo>
                <a:lnTo>
                  <a:pt x="36476" y="11047"/>
                </a:lnTo>
                <a:lnTo>
                  <a:pt x="36586" y="11102"/>
                </a:lnTo>
                <a:lnTo>
                  <a:pt x="36703" y="11013"/>
                </a:lnTo>
                <a:lnTo>
                  <a:pt x="36813" y="10944"/>
                </a:lnTo>
                <a:lnTo>
                  <a:pt x="36922" y="11061"/>
                </a:lnTo>
                <a:lnTo>
                  <a:pt x="37039" y="10903"/>
                </a:lnTo>
                <a:lnTo>
                  <a:pt x="37149" y="11020"/>
                </a:lnTo>
                <a:lnTo>
                  <a:pt x="37259" y="11109"/>
                </a:lnTo>
                <a:lnTo>
                  <a:pt x="37376" y="11006"/>
                </a:lnTo>
                <a:lnTo>
                  <a:pt x="37485" y="11075"/>
                </a:lnTo>
                <a:lnTo>
                  <a:pt x="37595" y="10910"/>
                </a:lnTo>
                <a:lnTo>
                  <a:pt x="37712" y="10972"/>
                </a:lnTo>
                <a:lnTo>
                  <a:pt x="37822" y="10944"/>
                </a:lnTo>
                <a:lnTo>
                  <a:pt x="37932" y="10896"/>
                </a:lnTo>
                <a:lnTo>
                  <a:pt x="38048" y="10951"/>
                </a:lnTo>
                <a:lnTo>
                  <a:pt x="38158" y="11040"/>
                </a:lnTo>
                <a:lnTo>
                  <a:pt x="38268" y="11047"/>
                </a:lnTo>
                <a:lnTo>
                  <a:pt x="38385" y="10883"/>
                </a:lnTo>
                <a:lnTo>
                  <a:pt x="38495" y="11116"/>
                </a:lnTo>
                <a:lnTo>
                  <a:pt x="38611" y="10876"/>
                </a:lnTo>
                <a:lnTo>
                  <a:pt x="38721" y="11068"/>
                </a:lnTo>
                <a:lnTo>
                  <a:pt x="38831" y="11116"/>
                </a:lnTo>
                <a:lnTo>
                  <a:pt x="38948" y="10972"/>
                </a:lnTo>
                <a:lnTo>
                  <a:pt x="39058" y="10931"/>
                </a:lnTo>
                <a:lnTo>
                  <a:pt x="39174" y="11075"/>
                </a:lnTo>
                <a:lnTo>
                  <a:pt x="39284" y="10985"/>
                </a:lnTo>
                <a:lnTo>
                  <a:pt x="39394" y="11027"/>
                </a:lnTo>
                <a:lnTo>
                  <a:pt x="39511" y="11068"/>
                </a:lnTo>
                <a:lnTo>
                  <a:pt x="39620" y="11054"/>
                </a:lnTo>
                <a:lnTo>
                  <a:pt x="39737" y="10931"/>
                </a:lnTo>
                <a:lnTo>
                  <a:pt x="39847" y="11095"/>
                </a:lnTo>
                <a:lnTo>
                  <a:pt x="39957" y="11006"/>
                </a:lnTo>
                <a:lnTo>
                  <a:pt x="40074" y="10924"/>
                </a:lnTo>
                <a:lnTo>
                  <a:pt x="40183" y="10896"/>
                </a:lnTo>
                <a:lnTo>
                  <a:pt x="40293" y="11075"/>
                </a:lnTo>
                <a:lnTo>
                  <a:pt x="40410" y="10999"/>
                </a:lnTo>
                <a:lnTo>
                  <a:pt x="40520" y="10965"/>
                </a:lnTo>
                <a:lnTo>
                  <a:pt x="40630" y="10958"/>
                </a:lnTo>
                <a:lnTo>
                  <a:pt x="40746" y="10869"/>
                </a:lnTo>
                <a:lnTo>
                  <a:pt x="40856" y="11006"/>
                </a:lnTo>
                <a:lnTo>
                  <a:pt x="40973" y="10889"/>
                </a:lnTo>
                <a:lnTo>
                  <a:pt x="41083" y="11109"/>
                </a:lnTo>
                <a:lnTo>
                  <a:pt x="41193" y="11013"/>
                </a:lnTo>
                <a:lnTo>
                  <a:pt x="41309" y="10896"/>
                </a:lnTo>
                <a:lnTo>
                  <a:pt x="41419" y="11054"/>
                </a:lnTo>
                <a:lnTo>
                  <a:pt x="41529" y="10889"/>
                </a:lnTo>
                <a:lnTo>
                  <a:pt x="41646" y="11109"/>
                </a:lnTo>
                <a:lnTo>
                  <a:pt x="41756" y="10903"/>
                </a:lnTo>
                <a:lnTo>
                  <a:pt x="41865" y="11027"/>
                </a:lnTo>
                <a:lnTo>
                  <a:pt x="41982" y="10931"/>
                </a:lnTo>
                <a:lnTo>
                  <a:pt x="42092" y="11020"/>
                </a:lnTo>
                <a:lnTo>
                  <a:pt x="42202" y="10937"/>
                </a:lnTo>
                <a:lnTo>
                  <a:pt x="42319" y="11082"/>
                </a:lnTo>
                <a:lnTo>
                  <a:pt x="42428" y="11082"/>
                </a:lnTo>
                <a:lnTo>
                  <a:pt x="42538" y="11088"/>
                </a:lnTo>
                <a:lnTo>
                  <a:pt x="42655" y="10979"/>
                </a:lnTo>
                <a:lnTo>
                  <a:pt x="42765" y="10992"/>
                </a:lnTo>
                <a:lnTo>
                  <a:pt x="42875" y="10972"/>
                </a:lnTo>
                <a:lnTo>
                  <a:pt x="42991" y="11082"/>
                </a:lnTo>
                <a:lnTo>
                  <a:pt x="43101" y="11054"/>
                </a:lnTo>
                <a:lnTo>
                  <a:pt x="43211" y="10965"/>
                </a:lnTo>
                <a:lnTo>
                  <a:pt x="43321" y="10931"/>
                </a:lnTo>
                <a:lnTo>
                  <a:pt x="43438" y="11116"/>
                </a:lnTo>
                <a:lnTo>
                  <a:pt x="43547" y="10876"/>
                </a:lnTo>
                <a:lnTo>
                  <a:pt x="43657" y="10937"/>
                </a:lnTo>
                <a:lnTo>
                  <a:pt x="43774" y="11095"/>
                </a:lnTo>
                <a:lnTo>
                  <a:pt x="43884" y="10903"/>
                </a:lnTo>
                <a:lnTo>
                  <a:pt x="43994" y="10896"/>
                </a:lnTo>
                <a:lnTo>
                  <a:pt x="44110" y="10896"/>
                </a:lnTo>
                <a:lnTo>
                  <a:pt x="44220" y="11082"/>
                </a:lnTo>
                <a:lnTo>
                  <a:pt x="44330" y="11061"/>
                </a:lnTo>
                <a:lnTo>
                  <a:pt x="44447" y="11006"/>
                </a:lnTo>
                <a:lnTo>
                  <a:pt x="44557" y="10889"/>
                </a:lnTo>
                <a:lnTo>
                  <a:pt x="44667" y="11116"/>
                </a:lnTo>
                <a:lnTo>
                  <a:pt x="44783" y="10862"/>
                </a:lnTo>
                <a:lnTo>
                  <a:pt x="44893" y="10985"/>
                </a:lnTo>
                <a:lnTo>
                  <a:pt x="45003" y="11006"/>
                </a:lnTo>
                <a:lnTo>
                  <a:pt x="45120" y="11082"/>
                </a:lnTo>
                <a:lnTo>
                  <a:pt x="45229" y="10937"/>
                </a:lnTo>
                <a:lnTo>
                  <a:pt x="45339" y="10889"/>
                </a:lnTo>
                <a:lnTo>
                  <a:pt x="45449" y="10972"/>
                </a:lnTo>
                <a:lnTo>
                  <a:pt x="45566" y="10903"/>
                </a:lnTo>
                <a:lnTo>
                  <a:pt x="45676" y="10979"/>
                </a:lnTo>
                <a:lnTo>
                  <a:pt x="45786" y="10979"/>
                </a:lnTo>
                <a:lnTo>
                  <a:pt x="45902" y="11068"/>
                </a:lnTo>
                <a:lnTo>
                  <a:pt x="46012" y="10876"/>
                </a:lnTo>
                <a:lnTo>
                  <a:pt x="46122" y="11034"/>
                </a:lnTo>
                <a:lnTo>
                  <a:pt x="46239" y="10876"/>
                </a:lnTo>
                <a:lnTo>
                  <a:pt x="46349" y="11068"/>
                </a:lnTo>
                <a:lnTo>
                  <a:pt x="46458" y="10889"/>
                </a:lnTo>
                <a:lnTo>
                  <a:pt x="46575" y="10910"/>
                </a:lnTo>
                <a:lnTo>
                  <a:pt x="46685" y="11109"/>
                </a:lnTo>
                <a:lnTo>
                  <a:pt x="46795" y="10992"/>
                </a:lnTo>
                <a:lnTo>
                  <a:pt x="46912" y="11102"/>
                </a:lnTo>
                <a:lnTo>
                  <a:pt x="47021" y="11040"/>
                </a:lnTo>
                <a:lnTo>
                  <a:pt x="47131" y="11075"/>
                </a:lnTo>
                <a:lnTo>
                  <a:pt x="47248" y="10876"/>
                </a:lnTo>
                <a:lnTo>
                  <a:pt x="47358" y="10917"/>
                </a:lnTo>
                <a:lnTo>
                  <a:pt x="47468" y="11020"/>
                </a:lnTo>
                <a:lnTo>
                  <a:pt x="47577" y="11034"/>
                </a:lnTo>
                <a:lnTo>
                  <a:pt x="47694" y="11095"/>
                </a:lnTo>
                <a:lnTo>
                  <a:pt x="47804" y="11054"/>
                </a:lnTo>
                <a:lnTo>
                  <a:pt x="47914" y="10992"/>
                </a:lnTo>
                <a:lnTo>
                  <a:pt x="48031" y="11095"/>
                </a:lnTo>
                <a:lnTo>
                  <a:pt x="48140" y="10917"/>
                </a:lnTo>
                <a:lnTo>
                  <a:pt x="48250" y="11102"/>
                </a:lnTo>
                <a:lnTo>
                  <a:pt x="48367" y="10889"/>
                </a:lnTo>
                <a:lnTo>
                  <a:pt x="48477" y="11116"/>
                </a:lnTo>
                <a:lnTo>
                  <a:pt x="48587" y="10869"/>
                </a:lnTo>
                <a:lnTo>
                  <a:pt x="48703" y="11088"/>
                </a:lnTo>
                <a:lnTo>
                  <a:pt x="48813" y="10985"/>
                </a:lnTo>
                <a:lnTo>
                  <a:pt x="48923" y="11061"/>
                </a:lnTo>
                <a:lnTo>
                  <a:pt x="49040" y="11082"/>
                </a:lnTo>
                <a:lnTo>
                  <a:pt x="49150" y="10999"/>
                </a:lnTo>
                <a:lnTo>
                  <a:pt x="49259" y="11013"/>
                </a:lnTo>
                <a:lnTo>
                  <a:pt x="49376" y="11027"/>
                </a:lnTo>
                <a:lnTo>
                  <a:pt x="49486" y="11102"/>
                </a:lnTo>
                <a:lnTo>
                  <a:pt x="49596" y="10917"/>
                </a:lnTo>
                <a:lnTo>
                  <a:pt x="49713" y="10910"/>
                </a:lnTo>
                <a:lnTo>
                  <a:pt x="49822" y="10944"/>
                </a:lnTo>
                <a:lnTo>
                  <a:pt x="49939" y="10992"/>
                </a:lnTo>
                <a:lnTo>
                  <a:pt x="50049" y="11040"/>
                </a:lnTo>
                <a:lnTo>
                  <a:pt x="50159" y="11068"/>
                </a:lnTo>
                <a:lnTo>
                  <a:pt x="50276" y="11109"/>
                </a:lnTo>
                <a:lnTo>
                  <a:pt x="50385" y="10910"/>
                </a:lnTo>
                <a:lnTo>
                  <a:pt x="50495" y="11054"/>
                </a:lnTo>
                <a:lnTo>
                  <a:pt x="50612" y="10958"/>
                </a:lnTo>
                <a:lnTo>
                  <a:pt x="50722" y="11102"/>
                </a:lnTo>
                <a:lnTo>
                  <a:pt x="50832" y="10869"/>
                </a:lnTo>
                <a:lnTo>
                  <a:pt x="50948" y="10985"/>
                </a:lnTo>
                <a:lnTo>
                  <a:pt x="51058" y="10917"/>
                </a:lnTo>
                <a:lnTo>
                  <a:pt x="51175" y="11088"/>
                </a:lnTo>
                <a:lnTo>
                  <a:pt x="51285" y="10985"/>
                </a:lnTo>
                <a:lnTo>
                  <a:pt x="51395" y="10889"/>
                </a:lnTo>
                <a:lnTo>
                  <a:pt x="51511" y="10951"/>
                </a:lnTo>
                <a:lnTo>
                  <a:pt x="51621" y="10896"/>
                </a:lnTo>
                <a:lnTo>
                  <a:pt x="51731" y="10951"/>
                </a:lnTo>
                <a:lnTo>
                  <a:pt x="51848" y="10903"/>
                </a:lnTo>
                <a:lnTo>
                  <a:pt x="51958" y="11013"/>
                </a:lnTo>
                <a:lnTo>
                  <a:pt x="52067" y="10931"/>
                </a:lnTo>
                <a:lnTo>
                  <a:pt x="52184" y="10917"/>
                </a:lnTo>
                <a:lnTo>
                  <a:pt x="52294" y="11020"/>
                </a:lnTo>
                <a:lnTo>
                  <a:pt x="52411" y="10917"/>
                </a:lnTo>
                <a:lnTo>
                  <a:pt x="52521" y="10876"/>
                </a:lnTo>
                <a:lnTo>
                  <a:pt x="52630" y="10889"/>
                </a:lnTo>
                <a:lnTo>
                  <a:pt x="52747" y="10992"/>
                </a:lnTo>
                <a:lnTo>
                  <a:pt x="52857" y="10869"/>
                </a:lnTo>
                <a:lnTo>
                  <a:pt x="52967" y="10896"/>
                </a:lnTo>
                <a:lnTo>
                  <a:pt x="53083" y="10958"/>
                </a:lnTo>
                <a:lnTo>
                  <a:pt x="53193" y="11082"/>
                </a:lnTo>
                <a:lnTo>
                  <a:pt x="53303" y="10951"/>
                </a:lnTo>
                <a:lnTo>
                  <a:pt x="53420" y="10903"/>
                </a:lnTo>
                <a:lnTo>
                  <a:pt x="53530" y="11034"/>
                </a:lnTo>
                <a:lnTo>
                  <a:pt x="53640" y="11075"/>
                </a:lnTo>
                <a:lnTo>
                  <a:pt x="53756" y="11088"/>
                </a:lnTo>
                <a:lnTo>
                  <a:pt x="53866" y="10992"/>
                </a:lnTo>
                <a:lnTo>
                  <a:pt x="53976" y="10972"/>
                </a:lnTo>
                <a:lnTo>
                  <a:pt x="54086" y="10869"/>
                </a:lnTo>
                <a:lnTo>
                  <a:pt x="54203" y="11116"/>
                </a:lnTo>
                <a:lnTo>
                  <a:pt x="54312" y="10876"/>
                </a:lnTo>
                <a:lnTo>
                  <a:pt x="54422" y="11109"/>
                </a:lnTo>
                <a:lnTo>
                  <a:pt x="54539" y="11006"/>
                </a:lnTo>
                <a:lnTo>
                  <a:pt x="54649" y="10876"/>
                </a:lnTo>
                <a:lnTo>
                  <a:pt x="54759" y="11027"/>
                </a:lnTo>
                <a:lnTo>
                  <a:pt x="54875" y="10951"/>
                </a:lnTo>
                <a:lnTo>
                  <a:pt x="54985" y="11102"/>
                </a:lnTo>
                <a:lnTo>
                  <a:pt x="55095" y="10862"/>
                </a:lnTo>
                <a:lnTo>
                  <a:pt x="55212" y="10999"/>
                </a:lnTo>
                <a:lnTo>
                  <a:pt x="55322" y="11040"/>
                </a:lnTo>
                <a:lnTo>
                  <a:pt x="55431" y="10992"/>
                </a:lnTo>
                <a:lnTo>
                  <a:pt x="55541" y="10896"/>
                </a:lnTo>
                <a:lnTo>
                  <a:pt x="55658" y="10889"/>
                </a:lnTo>
                <a:lnTo>
                  <a:pt x="55768" y="11109"/>
                </a:lnTo>
                <a:lnTo>
                  <a:pt x="55878" y="10951"/>
                </a:lnTo>
                <a:lnTo>
                  <a:pt x="55994" y="11027"/>
                </a:lnTo>
                <a:lnTo>
                  <a:pt x="56104" y="10972"/>
                </a:lnTo>
                <a:lnTo>
                  <a:pt x="56214" y="11006"/>
                </a:lnTo>
                <a:lnTo>
                  <a:pt x="56331" y="11013"/>
                </a:lnTo>
                <a:lnTo>
                  <a:pt x="56441" y="11088"/>
                </a:lnTo>
                <a:lnTo>
                  <a:pt x="56550" y="10979"/>
                </a:lnTo>
                <a:lnTo>
                  <a:pt x="56660" y="10876"/>
                </a:lnTo>
                <a:lnTo>
                  <a:pt x="56777" y="10958"/>
                </a:lnTo>
                <a:lnTo>
                  <a:pt x="56887" y="11013"/>
                </a:lnTo>
                <a:lnTo>
                  <a:pt x="56997" y="10896"/>
                </a:lnTo>
                <a:lnTo>
                  <a:pt x="57113" y="11027"/>
                </a:lnTo>
                <a:lnTo>
                  <a:pt x="57223" y="10985"/>
                </a:lnTo>
                <a:lnTo>
                  <a:pt x="57333" y="11034"/>
                </a:lnTo>
                <a:lnTo>
                  <a:pt x="57443" y="10979"/>
                </a:lnTo>
                <a:lnTo>
                  <a:pt x="57560" y="11095"/>
                </a:lnTo>
                <a:lnTo>
                  <a:pt x="57670" y="10889"/>
                </a:lnTo>
                <a:lnTo>
                  <a:pt x="57779" y="11116"/>
                </a:lnTo>
                <a:lnTo>
                  <a:pt x="57896" y="11006"/>
                </a:lnTo>
                <a:lnTo>
                  <a:pt x="58006" y="11095"/>
                </a:lnTo>
                <a:lnTo>
                  <a:pt x="58116" y="11040"/>
                </a:lnTo>
                <a:lnTo>
                  <a:pt x="58226" y="10931"/>
                </a:lnTo>
                <a:lnTo>
                  <a:pt x="58342" y="11109"/>
                </a:lnTo>
                <a:lnTo>
                  <a:pt x="58452" y="11075"/>
                </a:lnTo>
                <a:lnTo>
                  <a:pt x="58562" y="10883"/>
                </a:lnTo>
                <a:lnTo>
                  <a:pt x="58672" y="11034"/>
                </a:lnTo>
                <a:lnTo>
                  <a:pt x="58789" y="11109"/>
                </a:lnTo>
                <a:lnTo>
                  <a:pt x="58898" y="11054"/>
                </a:lnTo>
                <a:lnTo>
                  <a:pt x="59008" y="10896"/>
                </a:lnTo>
                <a:lnTo>
                  <a:pt x="59125" y="10992"/>
                </a:lnTo>
                <a:lnTo>
                  <a:pt x="59235" y="10979"/>
                </a:lnTo>
                <a:lnTo>
                  <a:pt x="59345" y="11088"/>
                </a:lnTo>
                <a:lnTo>
                  <a:pt x="59461" y="10951"/>
                </a:lnTo>
                <a:lnTo>
                  <a:pt x="59571" y="10992"/>
                </a:lnTo>
                <a:lnTo>
                  <a:pt x="59681" y="10896"/>
                </a:lnTo>
                <a:lnTo>
                  <a:pt x="59798" y="11088"/>
                </a:lnTo>
                <a:lnTo>
                  <a:pt x="59908" y="11040"/>
                </a:lnTo>
                <a:lnTo>
                  <a:pt x="60017" y="10931"/>
                </a:lnTo>
                <a:lnTo>
                  <a:pt x="60134" y="10903"/>
                </a:lnTo>
                <a:lnTo>
                  <a:pt x="60244" y="11027"/>
                </a:lnTo>
                <a:lnTo>
                  <a:pt x="60354" y="10903"/>
                </a:lnTo>
                <a:lnTo>
                  <a:pt x="60471" y="11095"/>
                </a:lnTo>
                <a:lnTo>
                  <a:pt x="60580" y="10985"/>
                </a:lnTo>
                <a:lnTo>
                  <a:pt x="60697" y="10876"/>
                </a:lnTo>
                <a:lnTo>
                  <a:pt x="60807" y="10883"/>
                </a:lnTo>
                <a:lnTo>
                  <a:pt x="60917" y="10965"/>
                </a:lnTo>
                <a:lnTo>
                  <a:pt x="61034" y="11068"/>
                </a:lnTo>
                <a:lnTo>
                  <a:pt x="61143" y="10896"/>
                </a:lnTo>
                <a:lnTo>
                  <a:pt x="61253" y="10896"/>
                </a:lnTo>
                <a:lnTo>
                  <a:pt x="61370" y="10944"/>
                </a:lnTo>
                <a:lnTo>
                  <a:pt x="61480" y="10985"/>
                </a:lnTo>
                <a:lnTo>
                  <a:pt x="61590" y="10903"/>
                </a:lnTo>
                <a:lnTo>
                  <a:pt x="61706" y="10985"/>
                </a:lnTo>
                <a:lnTo>
                  <a:pt x="61816" y="11109"/>
                </a:lnTo>
                <a:lnTo>
                  <a:pt x="61926" y="10869"/>
                </a:lnTo>
                <a:lnTo>
                  <a:pt x="62043" y="11102"/>
                </a:lnTo>
                <a:lnTo>
                  <a:pt x="62153" y="10951"/>
                </a:lnTo>
                <a:lnTo>
                  <a:pt x="62262" y="10876"/>
                </a:lnTo>
                <a:lnTo>
                  <a:pt x="62379" y="11116"/>
                </a:lnTo>
                <a:lnTo>
                  <a:pt x="62489" y="10937"/>
                </a:lnTo>
                <a:lnTo>
                  <a:pt x="62599" y="11047"/>
                </a:lnTo>
                <a:lnTo>
                  <a:pt x="62716" y="10992"/>
                </a:lnTo>
                <a:lnTo>
                  <a:pt x="62825" y="10965"/>
                </a:lnTo>
                <a:lnTo>
                  <a:pt x="62935" y="10951"/>
                </a:lnTo>
                <a:lnTo>
                  <a:pt x="63052" y="11054"/>
                </a:lnTo>
                <a:lnTo>
                  <a:pt x="63162" y="10869"/>
                </a:lnTo>
                <a:lnTo>
                  <a:pt x="63272" y="11116"/>
                </a:lnTo>
                <a:lnTo>
                  <a:pt x="63388" y="10869"/>
                </a:lnTo>
                <a:lnTo>
                  <a:pt x="63498" y="10917"/>
                </a:lnTo>
                <a:lnTo>
                  <a:pt x="63608" y="10958"/>
                </a:lnTo>
                <a:lnTo>
                  <a:pt x="63725" y="10862"/>
                </a:lnTo>
                <a:lnTo>
                  <a:pt x="63835" y="11013"/>
                </a:lnTo>
                <a:lnTo>
                  <a:pt x="63951" y="10965"/>
                </a:lnTo>
                <a:lnTo>
                  <a:pt x="64061" y="11061"/>
                </a:lnTo>
                <a:lnTo>
                  <a:pt x="64171" y="10876"/>
                </a:lnTo>
                <a:lnTo>
                  <a:pt x="64288" y="11068"/>
                </a:lnTo>
                <a:lnTo>
                  <a:pt x="64398" y="10979"/>
                </a:lnTo>
                <a:lnTo>
                  <a:pt x="64507" y="10958"/>
                </a:lnTo>
                <a:lnTo>
                  <a:pt x="64624" y="11054"/>
                </a:lnTo>
                <a:lnTo>
                  <a:pt x="64734" y="10972"/>
                </a:lnTo>
                <a:lnTo>
                  <a:pt x="64844" y="10917"/>
                </a:lnTo>
                <a:lnTo>
                  <a:pt x="64961" y="10999"/>
                </a:lnTo>
                <a:lnTo>
                  <a:pt x="65070" y="10979"/>
                </a:lnTo>
                <a:lnTo>
                  <a:pt x="65180" y="10951"/>
                </a:lnTo>
                <a:lnTo>
                  <a:pt x="65297" y="11116"/>
                </a:lnTo>
                <a:lnTo>
                  <a:pt x="65407" y="10944"/>
                </a:lnTo>
                <a:lnTo>
                  <a:pt x="65517" y="10917"/>
                </a:lnTo>
                <a:lnTo>
                  <a:pt x="65633" y="11013"/>
                </a:lnTo>
                <a:lnTo>
                  <a:pt x="65743" y="10965"/>
                </a:lnTo>
                <a:lnTo>
                  <a:pt x="65853" y="10985"/>
                </a:lnTo>
                <a:lnTo>
                  <a:pt x="65970" y="11075"/>
                </a:lnTo>
                <a:lnTo>
                  <a:pt x="66052" y="10965"/>
                </a:lnTo>
                <a:lnTo>
                  <a:pt x="66011" y="10876"/>
                </a:lnTo>
                <a:lnTo>
                  <a:pt x="66176" y="10766"/>
                </a:lnTo>
                <a:lnTo>
                  <a:pt x="66011" y="10649"/>
                </a:lnTo>
                <a:lnTo>
                  <a:pt x="66086" y="10539"/>
                </a:lnTo>
                <a:lnTo>
                  <a:pt x="66100" y="10429"/>
                </a:lnTo>
                <a:lnTo>
                  <a:pt x="65949" y="10313"/>
                </a:lnTo>
                <a:lnTo>
                  <a:pt x="66073" y="10203"/>
                </a:lnTo>
                <a:lnTo>
                  <a:pt x="66025" y="10093"/>
                </a:lnTo>
                <a:lnTo>
                  <a:pt x="66183" y="9983"/>
                </a:lnTo>
                <a:lnTo>
                  <a:pt x="66045" y="9866"/>
                </a:lnTo>
                <a:lnTo>
                  <a:pt x="66196" y="9757"/>
                </a:lnTo>
                <a:lnTo>
                  <a:pt x="65990" y="9647"/>
                </a:lnTo>
                <a:lnTo>
                  <a:pt x="66018" y="9530"/>
                </a:lnTo>
                <a:lnTo>
                  <a:pt x="66018" y="9420"/>
                </a:lnTo>
                <a:lnTo>
                  <a:pt x="66059" y="9310"/>
                </a:lnTo>
                <a:lnTo>
                  <a:pt x="65970" y="9194"/>
                </a:lnTo>
                <a:lnTo>
                  <a:pt x="66155" y="9084"/>
                </a:lnTo>
                <a:lnTo>
                  <a:pt x="66189" y="8974"/>
                </a:lnTo>
                <a:lnTo>
                  <a:pt x="66114" y="8857"/>
                </a:lnTo>
                <a:lnTo>
                  <a:pt x="66162" y="8747"/>
                </a:lnTo>
                <a:lnTo>
                  <a:pt x="66032" y="8638"/>
                </a:lnTo>
                <a:lnTo>
                  <a:pt x="66121" y="8528"/>
                </a:lnTo>
                <a:lnTo>
                  <a:pt x="66162" y="8411"/>
                </a:lnTo>
                <a:lnTo>
                  <a:pt x="66032" y="8301"/>
                </a:lnTo>
                <a:lnTo>
                  <a:pt x="66121" y="8191"/>
                </a:lnTo>
                <a:lnTo>
                  <a:pt x="66100" y="8081"/>
                </a:lnTo>
                <a:lnTo>
                  <a:pt x="65956" y="7965"/>
                </a:lnTo>
                <a:lnTo>
                  <a:pt x="66052" y="7855"/>
                </a:lnTo>
                <a:lnTo>
                  <a:pt x="66176" y="7745"/>
                </a:lnTo>
                <a:lnTo>
                  <a:pt x="66135" y="7628"/>
                </a:lnTo>
                <a:lnTo>
                  <a:pt x="66032" y="7518"/>
                </a:lnTo>
                <a:lnTo>
                  <a:pt x="66018" y="7409"/>
                </a:lnTo>
                <a:lnTo>
                  <a:pt x="65983" y="7299"/>
                </a:lnTo>
                <a:lnTo>
                  <a:pt x="66080" y="7189"/>
                </a:lnTo>
                <a:lnTo>
                  <a:pt x="66045" y="7072"/>
                </a:lnTo>
                <a:lnTo>
                  <a:pt x="66059" y="6962"/>
                </a:lnTo>
                <a:lnTo>
                  <a:pt x="66148" y="6853"/>
                </a:lnTo>
                <a:lnTo>
                  <a:pt x="66141" y="6743"/>
                </a:lnTo>
                <a:lnTo>
                  <a:pt x="66148" y="6626"/>
                </a:lnTo>
                <a:lnTo>
                  <a:pt x="65977" y="6516"/>
                </a:lnTo>
                <a:lnTo>
                  <a:pt x="66169" y="6406"/>
                </a:lnTo>
                <a:lnTo>
                  <a:pt x="66073" y="6296"/>
                </a:lnTo>
                <a:lnTo>
                  <a:pt x="65970" y="6180"/>
                </a:lnTo>
                <a:lnTo>
                  <a:pt x="66045" y="6070"/>
                </a:lnTo>
                <a:lnTo>
                  <a:pt x="66148" y="5960"/>
                </a:lnTo>
                <a:lnTo>
                  <a:pt x="66183" y="5850"/>
                </a:lnTo>
                <a:lnTo>
                  <a:pt x="66141" y="5734"/>
                </a:lnTo>
                <a:lnTo>
                  <a:pt x="66038" y="5624"/>
                </a:lnTo>
                <a:lnTo>
                  <a:pt x="66148" y="5514"/>
                </a:lnTo>
                <a:lnTo>
                  <a:pt x="66059" y="5397"/>
                </a:lnTo>
                <a:lnTo>
                  <a:pt x="66196" y="5287"/>
                </a:lnTo>
                <a:lnTo>
                  <a:pt x="65997" y="5177"/>
                </a:lnTo>
                <a:lnTo>
                  <a:pt x="66045" y="5068"/>
                </a:lnTo>
                <a:lnTo>
                  <a:pt x="66025" y="4951"/>
                </a:lnTo>
                <a:lnTo>
                  <a:pt x="66093" y="4841"/>
                </a:lnTo>
                <a:lnTo>
                  <a:pt x="66038" y="4772"/>
                </a:lnTo>
                <a:lnTo>
                  <a:pt x="65963" y="4759"/>
                </a:lnTo>
                <a:lnTo>
                  <a:pt x="65860" y="4601"/>
                </a:lnTo>
                <a:lnTo>
                  <a:pt x="65729" y="4814"/>
                </a:lnTo>
                <a:lnTo>
                  <a:pt x="65633" y="4621"/>
                </a:lnTo>
                <a:lnTo>
                  <a:pt x="65510" y="4745"/>
                </a:lnTo>
                <a:lnTo>
                  <a:pt x="65393" y="4772"/>
                </a:lnTo>
                <a:lnTo>
                  <a:pt x="65276" y="4786"/>
                </a:lnTo>
                <a:lnTo>
                  <a:pt x="65180" y="4614"/>
                </a:lnTo>
                <a:lnTo>
                  <a:pt x="65057" y="4711"/>
                </a:lnTo>
                <a:lnTo>
                  <a:pt x="64947" y="4697"/>
                </a:lnTo>
                <a:lnTo>
                  <a:pt x="64837" y="4663"/>
                </a:lnTo>
                <a:lnTo>
                  <a:pt x="64734" y="4560"/>
                </a:lnTo>
                <a:lnTo>
                  <a:pt x="64610" y="4683"/>
                </a:lnTo>
                <a:lnTo>
                  <a:pt x="64494" y="4704"/>
                </a:lnTo>
                <a:lnTo>
                  <a:pt x="64391" y="4539"/>
                </a:lnTo>
                <a:lnTo>
                  <a:pt x="64274" y="4614"/>
                </a:lnTo>
                <a:lnTo>
                  <a:pt x="64171" y="4518"/>
                </a:lnTo>
                <a:lnTo>
                  <a:pt x="64061" y="4436"/>
                </a:lnTo>
                <a:lnTo>
                  <a:pt x="63944" y="4518"/>
                </a:lnTo>
                <a:lnTo>
                  <a:pt x="63814" y="4656"/>
                </a:lnTo>
                <a:lnTo>
                  <a:pt x="63725" y="4422"/>
                </a:lnTo>
                <a:lnTo>
                  <a:pt x="63608" y="4436"/>
                </a:lnTo>
                <a:lnTo>
                  <a:pt x="63498" y="4402"/>
                </a:lnTo>
                <a:lnTo>
                  <a:pt x="63375" y="4532"/>
                </a:lnTo>
                <a:lnTo>
                  <a:pt x="63265" y="4511"/>
                </a:lnTo>
                <a:lnTo>
                  <a:pt x="63148" y="4553"/>
                </a:lnTo>
                <a:lnTo>
                  <a:pt x="63038" y="4505"/>
                </a:lnTo>
                <a:lnTo>
                  <a:pt x="62922" y="4546"/>
                </a:lnTo>
                <a:lnTo>
                  <a:pt x="62812" y="4525"/>
                </a:lnTo>
                <a:lnTo>
                  <a:pt x="62702" y="4436"/>
                </a:lnTo>
                <a:lnTo>
                  <a:pt x="62585" y="4477"/>
                </a:lnTo>
                <a:lnTo>
                  <a:pt x="62482" y="4381"/>
                </a:lnTo>
                <a:lnTo>
                  <a:pt x="62365" y="4443"/>
                </a:lnTo>
                <a:lnTo>
                  <a:pt x="62262" y="4354"/>
                </a:lnTo>
                <a:lnTo>
                  <a:pt x="62139" y="4463"/>
                </a:lnTo>
                <a:lnTo>
                  <a:pt x="62043" y="4264"/>
                </a:lnTo>
                <a:lnTo>
                  <a:pt x="61933" y="4257"/>
                </a:lnTo>
                <a:lnTo>
                  <a:pt x="61809" y="4354"/>
                </a:lnTo>
                <a:lnTo>
                  <a:pt x="61686" y="4463"/>
                </a:lnTo>
                <a:lnTo>
                  <a:pt x="61583" y="4374"/>
                </a:lnTo>
                <a:lnTo>
                  <a:pt x="61480" y="4251"/>
                </a:lnTo>
                <a:lnTo>
                  <a:pt x="61370" y="4196"/>
                </a:lnTo>
                <a:lnTo>
                  <a:pt x="61260" y="4203"/>
                </a:lnTo>
                <a:lnTo>
                  <a:pt x="61143" y="4175"/>
                </a:lnTo>
                <a:lnTo>
                  <a:pt x="61027" y="4257"/>
                </a:lnTo>
                <a:lnTo>
                  <a:pt x="60910" y="4306"/>
                </a:lnTo>
                <a:lnTo>
                  <a:pt x="60800" y="4230"/>
                </a:lnTo>
                <a:lnTo>
                  <a:pt x="60677" y="4367"/>
                </a:lnTo>
                <a:lnTo>
                  <a:pt x="60574" y="4292"/>
                </a:lnTo>
                <a:lnTo>
                  <a:pt x="60450" y="4347"/>
                </a:lnTo>
                <a:lnTo>
                  <a:pt x="60361" y="4127"/>
                </a:lnTo>
                <a:lnTo>
                  <a:pt x="60244" y="4161"/>
                </a:lnTo>
                <a:lnTo>
                  <a:pt x="60127" y="4209"/>
                </a:lnTo>
                <a:lnTo>
                  <a:pt x="60017" y="4168"/>
                </a:lnTo>
                <a:lnTo>
                  <a:pt x="59901" y="4223"/>
                </a:lnTo>
                <a:lnTo>
                  <a:pt x="59784" y="4271"/>
                </a:lnTo>
                <a:lnTo>
                  <a:pt x="59667" y="4264"/>
                </a:lnTo>
                <a:lnTo>
                  <a:pt x="59571" y="4106"/>
                </a:lnTo>
                <a:lnTo>
                  <a:pt x="59455" y="4127"/>
                </a:lnTo>
                <a:lnTo>
                  <a:pt x="59331" y="4251"/>
                </a:lnTo>
                <a:lnTo>
                  <a:pt x="59228" y="4148"/>
                </a:lnTo>
                <a:lnTo>
                  <a:pt x="59125" y="4010"/>
                </a:lnTo>
                <a:lnTo>
                  <a:pt x="59001" y="4148"/>
                </a:lnTo>
                <a:lnTo>
                  <a:pt x="58885" y="4196"/>
                </a:lnTo>
                <a:lnTo>
                  <a:pt x="58775" y="4141"/>
                </a:lnTo>
                <a:lnTo>
                  <a:pt x="58658" y="4189"/>
                </a:lnTo>
                <a:lnTo>
                  <a:pt x="58555" y="4106"/>
                </a:lnTo>
                <a:lnTo>
                  <a:pt x="58466" y="3976"/>
                </a:lnTo>
                <a:lnTo>
                  <a:pt x="58315" y="4093"/>
                </a:lnTo>
                <a:lnTo>
                  <a:pt x="58219" y="4024"/>
                </a:lnTo>
                <a:lnTo>
                  <a:pt x="58109" y="4003"/>
                </a:lnTo>
                <a:lnTo>
                  <a:pt x="58027" y="3894"/>
                </a:lnTo>
                <a:lnTo>
                  <a:pt x="57910" y="3887"/>
                </a:lnTo>
                <a:lnTo>
                  <a:pt x="57821" y="3797"/>
                </a:lnTo>
                <a:lnTo>
                  <a:pt x="57738" y="3701"/>
                </a:lnTo>
                <a:lnTo>
                  <a:pt x="57594" y="3777"/>
                </a:lnTo>
                <a:lnTo>
                  <a:pt x="57505" y="3688"/>
                </a:lnTo>
                <a:lnTo>
                  <a:pt x="57388" y="3681"/>
                </a:lnTo>
                <a:lnTo>
                  <a:pt x="57306" y="3585"/>
                </a:lnTo>
                <a:lnTo>
                  <a:pt x="57189" y="3585"/>
                </a:lnTo>
                <a:lnTo>
                  <a:pt x="57038" y="3674"/>
                </a:lnTo>
                <a:lnTo>
                  <a:pt x="56935" y="3633"/>
                </a:lnTo>
                <a:lnTo>
                  <a:pt x="56859" y="3509"/>
                </a:lnTo>
                <a:lnTo>
                  <a:pt x="56777" y="3399"/>
                </a:lnTo>
                <a:lnTo>
                  <a:pt x="56633" y="3475"/>
                </a:lnTo>
                <a:lnTo>
                  <a:pt x="56537" y="3406"/>
                </a:lnTo>
                <a:lnTo>
                  <a:pt x="56420" y="3413"/>
                </a:lnTo>
                <a:lnTo>
                  <a:pt x="56283" y="3454"/>
                </a:lnTo>
                <a:lnTo>
                  <a:pt x="56248" y="3228"/>
                </a:lnTo>
                <a:lnTo>
                  <a:pt x="56104" y="3296"/>
                </a:lnTo>
                <a:lnTo>
                  <a:pt x="56029" y="3173"/>
                </a:lnTo>
                <a:lnTo>
                  <a:pt x="55878" y="3262"/>
                </a:lnTo>
                <a:lnTo>
                  <a:pt x="55823" y="3083"/>
                </a:lnTo>
                <a:lnTo>
                  <a:pt x="55720" y="3049"/>
                </a:lnTo>
                <a:lnTo>
                  <a:pt x="55596" y="3049"/>
                </a:lnTo>
                <a:lnTo>
                  <a:pt x="55507" y="2974"/>
                </a:lnTo>
                <a:lnTo>
                  <a:pt x="55356" y="3063"/>
                </a:lnTo>
                <a:lnTo>
                  <a:pt x="55267" y="2981"/>
                </a:lnTo>
                <a:lnTo>
                  <a:pt x="55184" y="2884"/>
                </a:lnTo>
                <a:lnTo>
                  <a:pt x="55040" y="2960"/>
                </a:lnTo>
                <a:lnTo>
                  <a:pt x="54944" y="2898"/>
                </a:lnTo>
                <a:lnTo>
                  <a:pt x="54848" y="2829"/>
                </a:lnTo>
                <a:lnTo>
                  <a:pt x="54724" y="2857"/>
                </a:lnTo>
                <a:lnTo>
                  <a:pt x="54662" y="2678"/>
                </a:lnTo>
                <a:lnTo>
                  <a:pt x="54518" y="2775"/>
                </a:lnTo>
                <a:lnTo>
                  <a:pt x="54408" y="2740"/>
                </a:lnTo>
                <a:lnTo>
                  <a:pt x="54319" y="2658"/>
                </a:lnTo>
                <a:lnTo>
                  <a:pt x="54203" y="2665"/>
                </a:lnTo>
                <a:lnTo>
                  <a:pt x="54154" y="2459"/>
                </a:lnTo>
                <a:lnTo>
                  <a:pt x="53969" y="2644"/>
                </a:lnTo>
                <a:lnTo>
                  <a:pt x="53935" y="2390"/>
                </a:lnTo>
                <a:lnTo>
                  <a:pt x="53818" y="2404"/>
                </a:lnTo>
                <a:lnTo>
                  <a:pt x="53729" y="2315"/>
                </a:lnTo>
                <a:lnTo>
                  <a:pt x="53585" y="2383"/>
                </a:lnTo>
                <a:lnTo>
                  <a:pt x="53454" y="2431"/>
                </a:lnTo>
                <a:lnTo>
                  <a:pt x="53372" y="2321"/>
                </a:lnTo>
                <a:lnTo>
                  <a:pt x="53235" y="2376"/>
                </a:lnTo>
                <a:lnTo>
                  <a:pt x="53132" y="2342"/>
                </a:lnTo>
                <a:lnTo>
                  <a:pt x="53063" y="2198"/>
                </a:lnTo>
                <a:lnTo>
                  <a:pt x="52953" y="2164"/>
                </a:lnTo>
                <a:lnTo>
                  <a:pt x="52857" y="2102"/>
                </a:lnTo>
                <a:lnTo>
                  <a:pt x="52754" y="2061"/>
                </a:lnTo>
                <a:lnTo>
                  <a:pt x="52658" y="2006"/>
                </a:lnTo>
                <a:lnTo>
                  <a:pt x="52527" y="2033"/>
                </a:lnTo>
                <a:lnTo>
                  <a:pt x="52445" y="1937"/>
                </a:lnTo>
                <a:lnTo>
                  <a:pt x="52335" y="1903"/>
                </a:lnTo>
                <a:lnTo>
                  <a:pt x="52239" y="1855"/>
                </a:lnTo>
                <a:lnTo>
                  <a:pt x="52136" y="1800"/>
                </a:lnTo>
                <a:lnTo>
                  <a:pt x="52026" y="1779"/>
                </a:lnTo>
                <a:lnTo>
                  <a:pt x="51875" y="1875"/>
                </a:lnTo>
                <a:lnTo>
                  <a:pt x="51793" y="1779"/>
                </a:lnTo>
                <a:lnTo>
                  <a:pt x="51704" y="1690"/>
                </a:lnTo>
                <a:lnTo>
                  <a:pt x="51580" y="1710"/>
                </a:lnTo>
                <a:lnTo>
                  <a:pt x="51470" y="1683"/>
                </a:lnTo>
                <a:lnTo>
                  <a:pt x="51388" y="1511"/>
                </a:lnTo>
                <a:lnTo>
                  <a:pt x="51250" y="1580"/>
                </a:lnTo>
                <a:lnTo>
                  <a:pt x="51141" y="1594"/>
                </a:lnTo>
                <a:lnTo>
                  <a:pt x="51024" y="1580"/>
                </a:lnTo>
                <a:lnTo>
                  <a:pt x="50914" y="1601"/>
                </a:lnTo>
                <a:lnTo>
                  <a:pt x="50804" y="1704"/>
                </a:lnTo>
                <a:lnTo>
                  <a:pt x="50694" y="1786"/>
                </a:lnTo>
                <a:lnTo>
                  <a:pt x="50571" y="1573"/>
                </a:lnTo>
                <a:lnTo>
                  <a:pt x="50461" y="1669"/>
                </a:lnTo>
                <a:lnTo>
                  <a:pt x="50351" y="1724"/>
                </a:lnTo>
                <a:lnTo>
                  <a:pt x="50234" y="1553"/>
                </a:lnTo>
                <a:lnTo>
                  <a:pt x="50124" y="1649"/>
                </a:lnTo>
                <a:lnTo>
                  <a:pt x="50008" y="1607"/>
                </a:lnTo>
                <a:lnTo>
                  <a:pt x="49898" y="1642"/>
                </a:lnTo>
                <a:lnTo>
                  <a:pt x="49788" y="1710"/>
                </a:lnTo>
                <a:lnTo>
                  <a:pt x="49671" y="1635"/>
                </a:lnTo>
                <a:lnTo>
                  <a:pt x="49562" y="1669"/>
                </a:lnTo>
                <a:lnTo>
                  <a:pt x="49445" y="1662"/>
                </a:lnTo>
                <a:lnTo>
                  <a:pt x="49335" y="1724"/>
                </a:lnTo>
                <a:lnTo>
                  <a:pt x="49225" y="1793"/>
                </a:lnTo>
                <a:lnTo>
                  <a:pt x="49115" y="1820"/>
                </a:lnTo>
                <a:lnTo>
                  <a:pt x="48999" y="1662"/>
                </a:lnTo>
                <a:lnTo>
                  <a:pt x="48882" y="1662"/>
                </a:lnTo>
                <a:lnTo>
                  <a:pt x="48779" y="1848"/>
                </a:lnTo>
                <a:lnTo>
                  <a:pt x="48662" y="1841"/>
                </a:lnTo>
                <a:lnTo>
                  <a:pt x="48545" y="1614"/>
                </a:lnTo>
                <a:lnTo>
                  <a:pt x="48429" y="1676"/>
                </a:lnTo>
                <a:lnTo>
                  <a:pt x="48319" y="1669"/>
                </a:lnTo>
                <a:lnTo>
                  <a:pt x="48209" y="1820"/>
                </a:lnTo>
                <a:lnTo>
                  <a:pt x="48092" y="1724"/>
                </a:lnTo>
                <a:lnTo>
                  <a:pt x="47983" y="1724"/>
                </a:lnTo>
                <a:lnTo>
                  <a:pt x="47873" y="1827"/>
                </a:lnTo>
                <a:lnTo>
                  <a:pt x="47763" y="1793"/>
                </a:lnTo>
                <a:lnTo>
                  <a:pt x="47646" y="1793"/>
                </a:lnTo>
                <a:lnTo>
                  <a:pt x="47536" y="1738"/>
                </a:lnTo>
                <a:lnTo>
                  <a:pt x="47426" y="1855"/>
                </a:lnTo>
                <a:lnTo>
                  <a:pt x="47317" y="1903"/>
                </a:lnTo>
                <a:lnTo>
                  <a:pt x="47200" y="1868"/>
                </a:lnTo>
                <a:lnTo>
                  <a:pt x="47090" y="1882"/>
                </a:lnTo>
                <a:lnTo>
                  <a:pt x="46973" y="1813"/>
                </a:lnTo>
                <a:lnTo>
                  <a:pt x="46857" y="1779"/>
                </a:lnTo>
                <a:lnTo>
                  <a:pt x="46747" y="1807"/>
                </a:lnTo>
                <a:lnTo>
                  <a:pt x="46630" y="1738"/>
                </a:lnTo>
                <a:lnTo>
                  <a:pt x="46520" y="1724"/>
                </a:lnTo>
                <a:lnTo>
                  <a:pt x="46410" y="1861"/>
                </a:lnTo>
                <a:lnTo>
                  <a:pt x="46300" y="1923"/>
                </a:lnTo>
                <a:lnTo>
                  <a:pt x="46184" y="1758"/>
                </a:lnTo>
                <a:lnTo>
                  <a:pt x="46074" y="1923"/>
                </a:lnTo>
                <a:lnTo>
                  <a:pt x="45957" y="1813"/>
                </a:lnTo>
                <a:lnTo>
                  <a:pt x="45847" y="1827"/>
                </a:lnTo>
                <a:lnTo>
                  <a:pt x="45738" y="1923"/>
                </a:lnTo>
                <a:lnTo>
                  <a:pt x="45621" y="1868"/>
                </a:lnTo>
                <a:lnTo>
                  <a:pt x="45511" y="1951"/>
                </a:lnTo>
                <a:lnTo>
                  <a:pt x="45401" y="1875"/>
                </a:lnTo>
                <a:lnTo>
                  <a:pt x="45291" y="1944"/>
                </a:lnTo>
                <a:lnTo>
                  <a:pt x="45175" y="1868"/>
                </a:lnTo>
                <a:lnTo>
                  <a:pt x="45058" y="1882"/>
                </a:lnTo>
                <a:lnTo>
                  <a:pt x="44941" y="1752"/>
                </a:lnTo>
                <a:lnTo>
                  <a:pt x="44838" y="1896"/>
                </a:lnTo>
                <a:lnTo>
                  <a:pt x="44721" y="1861"/>
                </a:lnTo>
                <a:lnTo>
                  <a:pt x="44612" y="1903"/>
                </a:lnTo>
                <a:lnTo>
                  <a:pt x="44495" y="1758"/>
                </a:lnTo>
                <a:lnTo>
                  <a:pt x="44385" y="1820"/>
                </a:lnTo>
                <a:lnTo>
                  <a:pt x="44275" y="1930"/>
                </a:lnTo>
                <a:lnTo>
                  <a:pt x="44158" y="1786"/>
                </a:lnTo>
                <a:lnTo>
                  <a:pt x="44049" y="2006"/>
                </a:lnTo>
                <a:lnTo>
                  <a:pt x="43939" y="1951"/>
                </a:lnTo>
                <a:lnTo>
                  <a:pt x="43822" y="1875"/>
                </a:lnTo>
                <a:lnTo>
                  <a:pt x="43705" y="1807"/>
                </a:lnTo>
                <a:lnTo>
                  <a:pt x="43602" y="1964"/>
                </a:lnTo>
                <a:lnTo>
                  <a:pt x="43486" y="1875"/>
                </a:lnTo>
                <a:lnTo>
                  <a:pt x="43369" y="1841"/>
                </a:lnTo>
                <a:lnTo>
                  <a:pt x="43259" y="1827"/>
                </a:lnTo>
                <a:lnTo>
                  <a:pt x="43142" y="1848"/>
                </a:lnTo>
                <a:lnTo>
                  <a:pt x="43039" y="1992"/>
                </a:lnTo>
                <a:lnTo>
                  <a:pt x="42923" y="1930"/>
                </a:lnTo>
                <a:lnTo>
                  <a:pt x="42806" y="1834"/>
                </a:lnTo>
                <a:lnTo>
                  <a:pt x="42703" y="2019"/>
                </a:lnTo>
                <a:lnTo>
                  <a:pt x="42586" y="1971"/>
                </a:lnTo>
                <a:lnTo>
                  <a:pt x="42476" y="1951"/>
                </a:lnTo>
                <a:lnTo>
                  <a:pt x="42367" y="2033"/>
                </a:lnTo>
                <a:lnTo>
                  <a:pt x="42250" y="1958"/>
                </a:lnTo>
                <a:lnTo>
                  <a:pt x="42140" y="2019"/>
                </a:lnTo>
                <a:lnTo>
                  <a:pt x="42023" y="1875"/>
                </a:lnTo>
                <a:lnTo>
                  <a:pt x="41914" y="2013"/>
                </a:lnTo>
                <a:lnTo>
                  <a:pt x="41797" y="1889"/>
                </a:lnTo>
                <a:lnTo>
                  <a:pt x="41694" y="2067"/>
                </a:lnTo>
                <a:lnTo>
                  <a:pt x="41577" y="2047"/>
                </a:lnTo>
                <a:lnTo>
                  <a:pt x="41467" y="2026"/>
                </a:lnTo>
                <a:lnTo>
                  <a:pt x="41351" y="1889"/>
                </a:lnTo>
                <a:lnTo>
                  <a:pt x="41241" y="2006"/>
                </a:lnTo>
                <a:lnTo>
                  <a:pt x="41124" y="1896"/>
                </a:lnTo>
                <a:lnTo>
                  <a:pt x="41014" y="1916"/>
                </a:lnTo>
                <a:lnTo>
                  <a:pt x="40897" y="1951"/>
                </a:lnTo>
                <a:lnTo>
                  <a:pt x="40788" y="1978"/>
                </a:lnTo>
                <a:lnTo>
                  <a:pt x="40678" y="1944"/>
                </a:lnTo>
                <a:lnTo>
                  <a:pt x="40561" y="1992"/>
                </a:lnTo>
                <a:lnTo>
                  <a:pt x="40451" y="2061"/>
                </a:lnTo>
                <a:lnTo>
                  <a:pt x="40341" y="2047"/>
                </a:lnTo>
                <a:lnTo>
                  <a:pt x="40232" y="2136"/>
                </a:lnTo>
                <a:lnTo>
                  <a:pt x="40115" y="1910"/>
                </a:lnTo>
                <a:lnTo>
                  <a:pt x="39998" y="1937"/>
                </a:lnTo>
                <a:lnTo>
                  <a:pt x="39888" y="1971"/>
                </a:lnTo>
                <a:lnTo>
                  <a:pt x="39778" y="2033"/>
                </a:lnTo>
                <a:lnTo>
                  <a:pt x="39669" y="1964"/>
                </a:lnTo>
                <a:lnTo>
                  <a:pt x="39559" y="2170"/>
                </a:lnTo>
                <a:lnTo>
                  <a:pt x="39442" y="1937"/>
                </a:lnTo>
                <a:lnTo>
                  <a:pt x="39332" y="2129"/>
                </a:lnTo>
                <a:lnTo>
                  <a:pt x="39215" y="1951"/>
                </a:lnTo>
                <a:lnTo>
                  <a:pt x="39112" y="2122"/>
                </a:lnTo>
                <a:lnTo>
                  <a:pt x="38996" y="2006"/>
                </a:lnTo>
                <a:lnTo>
                  <a:pt x="38879" y="2019"/>
                </a:lnTo>
                <a:lnTo>
                  <a:pt x="38769" y="1958"/>
                </a:lnTo>
                <a:lnTo>
                  <a:pt x="38659" y="2122"/>
                </a:lnTo>
                <a:lnTo>
                  <a:pt x="38549" y="2026"/>
                </a:lnTo>
                <a:lnTo>
                  <a:pt x="38426" y="2136"/>
                </a:lnTo>
                <a:lnTo>
                  <a:pt x="38323" y="2033"/>
                </a:lnTo>
                <a:lnTo>
                  <a:pt x="38199" y="2129"/>
                </a:lnTo>
                <a:lnTo>
                  <a:pt x="38110" y="1910"/>
                </a:lnTo>
                <a:lnTo>
                  <a:pt x="37980" y="2067"/>
                </a:lnTo>
                <a:lnTo>
                  <a:pt x="37863" y="2088"/>
                </a:lnTo>
                <a:lnTo>
                  <a:pt x="37753" y="2047"/>
                </a:lnTo>
                <a:lnTo>
                  <a:pt x="37664" y="1834"/>
                </a:lnTo>
                <a:lnTo>
                  <a:pt x="37533" y="1978"/>
                </a:lnTo>
                <a:lnTo>
                  <a:pt x="37424" y="1971"/>
                </a:lnTo>
                <a:lnTo>
                  <a:pt x="37314" y="1937"/>
                </a:lnTo>
                <a:lnTo>
                  <a:pt x="37190" y="2026"/>
                </a:lnTo>
                <a:lnTo>
                  <a:pt x="37080" y="1992"/>
                </a:lnTo>
                <a:lnTo>
                  <a:pt x="36970" y="1951"/>
                </a:lnTo>
                <a:lnTo>
                  <a:pt x="36854" y="1985"/>
                </a:lnTo>
                <a:lnTo>
                  <a:pt x="36771" y="1731"/>
                </a:lnTo>
                <a:lnTo>
                  <a:pt x="36648" y="1786"/>
                </a:lnTo>
                <a:lnTo>
                  <a:pt x="36517" y="1930"/>
                </a:lnTo>
                <a:lnTo>
                  <a:pt x="36435" y="1717"/>
                </a:lnTo>
                <a:lnTo>
                  <a:pt x="36311" y="1800"/>
                </a:lnTo>
                <a:lnTo>
                  <a:pt x="36202" y="1738"/>
                </a:lnTo>
                <a:lnTo>
                  <a:pt x="36085" y="1793"/>
                </a:lnTo>
                <a:lnTo>
                  <a:pt x="35961" y="1841"/>
                </a:lnTo>
                <a:lnTo>
                  <a:pt x="35865" y="1731"/>
                </a:lnTo>
                <a:lnTo>
                  <a:pt x="35748" y="1765"/>
                </a:lnTo>
                <a:lnTo>
                  <a:pt x="35652" y="1642"/>
                </a:lnTo>
                <a:lnTo>
                  <a:pt x="35522" y="1745"/>
                </a:lnTo>
                <a:lnTo>
                  <a:pt x="35433" y="1580"/>
                </a:lnTo>
                <a:lnTo>
                  <a:pt x="35295" y="1800"/>
                </a:lnTo>
                <a:lnTo>
                  <a:pt x="35206" y="1566"/>
                </a:lnTo>
                <a:lnTo>
                  <a:pt x="35069" y="1786"/>
                </a:lnTo>
                <a:lnTo>
                  <a:pt x="34973" y="1614"/>
                </a:lnTo>
                <a:lnTo>
                  <a:pt x="34877" y="1511"/>
                </a:lnTo>
                <a:lnTo>
                  <a:pt x="34753" y="1587"/>
                </a:lnTo>
                <a:lnTo>
                  <a:pt x="34629" y="1704"/>
                </a:lnTo>
                <a:lnTo>
                  <a:pt x="34526" y="1601"/>
                </a:lnTo>
                <a:lnTo>
                  <a:pt x="34423" y="1504"/>
                </a:lnTo>
                <a:lnTo>
                  <a:pt x="34307" y="1546"/>
                </a:lnTo>
                <a:lnTo>
                  <a:pt x="34197" y="1525"/>
                </a:lnTo>
                <a:lnTo>
                  <a:pt x="34080" y="1525"/>
                </a:lnTo>
                <a:lnTo>
                  <a:pt x="33970" y="1539"/>
                </a:lnTo>
                <a:lnTo>
                  <a:pt x="33847" y="1621"/>
                </a:lnTo>
                <a:lnTo>
                  <a:pt x="33751" y="1456"/>
                </a:lnTo>
                <a:lnTo>
                  <a:pt x="33641" y="1456"/>
                </a:lnTo>
                <a:lnTo>
                  <a:pt x="33524" y="1463"/>
                </a:lnTo>
                <a:lnTo>
                  <a:pt x="33407" y="1525"/>
                </a:lnTo>
                <a:lnTo>
                  <a:pt x="33291" y="1491"/>
                </a:lnTo>
                <a:lnTo>
                  <a:pt x="33188" y="1422"/>
                </a:lnTo>
                <a:lnTo>
                  <a:pt x="33085" y="1381"/>
                </a:lnTo>
                <a:lnTo>
                  <a:pt x="32961" y="1477"/>
                </a:lnTo>
                <a:lnTo>
                  <a:pt x="32844" y="1498"/>
                </a:lnTo>
                <a:lnTo>
                  <a:pt x="32755" y="1264"/>
                </a:lnTo>
                <a:lnTo>
                  <a:pt x="32645" y="1264"/>
                </a:lnTo>
                <a:lnTo>
                  <a:pt x="32522" y="1367"/>
                </a:lnTo>
                <a:lnTo>
                  <a:pt x="32412" y="1299"/>
                </a:lnTo>
                <a:lnTo>
                  <a:pt x="32295" y="1367"/>
                </a:lnTo>
                <a:lnTo>
                  <a:pt x="32185" y="1292"/>
                </a:lnTo>
                <a:lnTo>
                  <a:pt x="32069" y="1367"/>
                </a:lnTo>
                <a:lnTo>
                  <a:pt x="31959" y="1333"/>
                </a:lnTo>
                <a:lnTo>
                  <a:pt x="31842" y="1367"/>
                </a:lnTo>
                <a:lnTo>
                  <a:pt x="31739" y="1264"/>
                </a:lnTo>
                <a:lnTo>
                  <a:pt x="31636" y="1161"/>
                </a:lnTo>
                <a:lnTo>
                  <a:pt x="31526" y="1161"/>
                </a:lnTo>
                <a:lnTo>
                  <a:pt x="31416" y="1134"/>
                </a:lnTo>
                <a:lnTo>
                  <a:pt x="31307" y="1099"/>
                </a:lnTo>
                <a:lnTo>
                  <a:pt x="31190" y="1161"/>
                </a:lnTo>
                <a:lnTo>
                  <a:pt x="31073" y="1182"/>
                </a:lnTo>
                <a:lnTo>
                  <a:pt x="30970" y="1086"/>
                </a:lnTo>
                <a:lnTo>
                  <a:pt x="30860" y="1079"/>
                </a:lnTo>
                <a:lnTo>
                  <a:pt x="30730" y="1189"/>
                </a:lnTo>
                <a:lnTo>
                  <a:pt x="30613" y="1237"/>
                </a:lnTo>
                <a:lnTo>
                  <a:pt x="30503" y="1230"/>
                </a:lnTo>
                <a:lnTo>
                  <a:pt x="30407" y="1044"/>
                </a:lnTo>
                <a:lnTo>
                  <a:pt x="30284" y="1168"/>
                </a:lnTo>
                <a:lnTo>
                  <a:pt x="30181" y="1051"/>
                </a:lnTo>
                <a:lnTo>
                  <a:pt x="30057" y="1196"/>
                </a:lnTo>
                <a:lnTo>
                  <a:pt x="29961" y="1017"/>
                </a:lnTo>
                <a:lnTo>
                  <a:pt x="29858" y="969"/>
                </a:lnTo>
                <a:lnTo>
                  <a:pt x="29741" y="996"/>
                </a:lnTo>
                <a:lnTo>
                  <a:pt x="29611" y="1134"/>
                </a:lnTo>
                <a:lnTo>
                  <a:pt x="29501" y="1093"/>
                </a:lnTo>
                <a:lnTo>
                  <a:pt x="29405" y="983"/>
                </a:lnTo>
                <a:lnTo>
                  <a:pt x="29281" y="1079"/>
                </a:lnTo>
                <a:lnTo>
                  <a:pt x="29165" y="1086"/>
                </a:lnTo>
                <a:lnTo>
                  <a:pt x="29068" y="976"/>
                </a:lnTo>
                <a:lnTo>
                  <a:pt x="28952" y="990"/>
                </a:lnTo>
                <a:lnTo>
                  <a:pt x="28828" y="1044"/>
                </a:lnTo>
                <a:lnTo>
                  <a:pt x="28718" y="1044"/>
                </a:lnTo>
                <a:lnTo>
                  <a:pt x="28622" y="921"/>
                </a:lnTo>
                <a:lnTo>
                  <a:pt x="28499" y="1010"/>
                </a:lnTo>
                <a:lnTo>
                  <a:pt x="28409" y="790"/>
                </a:lnTo>
                <a:lnTo>
                  <a:pt x="28286" y="893"/>
                </a:lnTo>
                <a:lnTo>
                  <a:pt x="28176" y="866"/>
                </a:lnTo>
                <a:lnTo>
                  <a:pt x="28059" y="914"/>
                </a:lnTo>
                <a:lnTo>
                  <a:pt x="27949" y="859"/>
                </a:lnTo>
                <a:lnTo>
                  <a:pt x="27846" y="811"/>
                </a:lnTo>
                <a:lnTo>
                  <a:pt x="27743" y="715"/>
                </a:lnTo>
                <a:lnTo>
                  <a:pt x="27634" y="694"/>
                </a:lnTo>
                <a:lnTo>
                  <a:pt x="27517" y="701"/>
                </a:lnTo>
                <a:lnTo>
                  <a:pt x="27414" y="660"/>
                </a:lnTo>
                <a:lnTo>
                  <a:pt x="27297" y="687"/>
                </a:lnTo>
                <a:lnTo>
                  <a:pt x="27180" y="715"/>
                </a:lnTo>
                <a:lnTo>
                  <a:pt x="27050" y="866"/>
                </a:lnTo>
                <a:lnTo>
                  <a:pt x="26968" y="605"/>
                </a:lnTo>
                <a:lnTo>
                  <a:pt x="26851" y="619"/>
                </a:lnTo>
                <a:lnTo>
                  <a:pt x="26727" y="756"/>
                </a:lnTo>
                <a:lnTo>
                  <a:pt x="26617" y="722"/>
                </a:lnTo>
                <a:lnTo>
                  <a:pt x="26515" y="619"/>
                </a:lnTo>
                <a:lnTo>
                  <a:pt x="26405" y="591"/>
                </a:lnTo>
                <a:lnTo>
                  <a:pt x="26288" y="619"/>
                </a:lnTo>
                <a:lnTo>
                  <a:pt x="26185" y="571"/>
                </a:lnTo>
                <a:lnTo>
                  <a:pt x="26075" y="536"/>
                </a:lnTo>
                <a:lnTo>
                  <a:pt x="25952" y="619"/>
                </a:lnTo>
                <a:lnTo>
                  <a:pt x="25835" y="626"/>
                </a:lnTo>
                <a:lnTo>
                  <a:pt x="25725" y="633"/>
                </a:lnTo>
                <a:lnTo>
                  <a:pt x="25622" y="536"/>
                </a:lnTo>
                <a:lnTo>
                  <a:pt x="25519" y="454"/>
                </a:lnTo>
                <a:lnTo>
                  <a:pt x="25382" y="660"/>
                </a:lnTo>
                <a:lnTo>
                  <a:pt x="25279" y="571"/>
                </a:lnTo>
                <a:lnTo>
                  <a:pt x="25176" y="502"/>
                </a:lnTo>
                <a:lnTo>
                  <a:pt x="25066" y="502"/>
                </a:lnTo>
                <a:lnTo>
                  <a:pt x="24942" y="571"/>
                </a:lnTo>
                <a:lnTo>
                  <a:pt x="24833" y="530"/>
                </a:lnTo>
                <a:lnTo>
                  <a:pt x="24736" y="427"/>
                </a:lnTo>
                <a:lnTo>
                  <a:pt x="24627" y="358"/>
                </a:lnTo>
                <a:lnTo>
                  <a:pt x="24496" y="550"/>
                </a:lnTo>
                <a:lnTo>
                  <a:pt x="24400" y="420"/>
                </a:lnTo>
                <a:lnTo>
                  <a:pt x="24276" y="523"/>
                </a:lnTo>
                <a:lnTo>
                  <a:pt x="24173" y="440"/>
                </a:lnTo>
                <a:lnTo>
                  <a:pt x="24070" y="344"/>
                </a:lnTo>
                <a:lnTo>
                  <a:pt x="23947" y="461"/>
                </a:lnTo>
                <a:lnTo>
                  <a:pt x="23844" y="379"/>
                </a:lnTo>
                <a:lnTo>
                  <a:pt x="23734" y="330"/>
                </a:lnTo>
                <a:lnTo>
                  <a:pt x="23610" y="406"/>
                </a:lnTo>
                <a:lnTo>
                  <a:pt x="23514" y="276"/>
                </a:lnTo>
                <a:lnTo>
                  <a:pt x="23411" y="234"/>
                </a:lnTo>
                <a:lnTo>
                  <a:pt x="23281" y="344"/>
                </a:lnTo>
                <a:lnTo>
                  <a:pt x="23178" y="269"/>
                </a:lnTo>
                <a:lnTo>
                  <a:pt x="23068" y="248"/>
                </a:lnTo>
                <a:lnTo>
                  <a:pt x="22972" y="145"/>
                </a:lnTo>
                <a:lnTo>
                  <a:pt x="22842" y="276"/>
                </a:lnTo>
                <a:lnTo>
                  <a:pt x="22718" y="365"/>
                </a:lnTo>
                <a:lnTo>
                  <a:pt x="22622" y="221"/>
                </a:lnTo>
                <a:lnTo>
                  <a:pt x="22512" y="221"/>
                </a:lnTo>
                <a:lnTo>
                  <a:pt x="22388" y="186"/>
                </a:lnTo>
                <a:lnTo>
                  <a:pt x="22306" y="365"/>
                </a:lnTo>
                <a:lnTo>
                  <a:pt x="22169" y="221"/>
                </a:lnTo>
                <a:lnTo>
                  <a:pt x="22073" y="324"/>
                </a:lnTo>
                <a:lnTo>
                  <a:pt x="21956" y="317"/>
                </a:lnTo>
                <a:lnTo>
                  <a:pt x="21853" y="392"/>
                </a:lnTo>
                <a:lnTo>
                  <a:pt x="21722" y="324"/>
                </a:lnTo>
                <a:lnTo>
                  <a:pt x="21626" y="399"/>
                </a:lnTo>
                <a:lnTo>
                  <a:pt x="21510" y="406"/>
                </a:lnTo>
                <a:lnTo>
                  <a:pt x="21386" y="344"/>
                </a:lnTo>
                <a:lnTo>
                  <a:pt x="21269" y="337"/>
                </a:lnTo>
                <a:lnTo>
                  <a:pt x="21166" y="399"/>
                </a:lnTo>
                <a:lnTo>
                  <a:pt x="21077" y="543"/>
                </a:lnTo>
                <a:lnTo>
                  <a:pt x="20967" y="571"/>
                </a:lnTo>
                <a:lnTo>
                  <a:pt x="20844" y="536"/>
                </a:lnTo>
                <a:lnTo>
                  <a:pt x="20727" y="530"/>
                </a:lnTo>
                <a:lnTo>
                  <a:pt x="20631" y="605"/>
                </a:lnTo>
                <a:lnTo>
                  <a:pt x="20500" y="543"/>
                </a:lnTo>
                <a:lnTo>
                  <a:pt x="20391" y="536"/>
                </a:lnTo>
                <a:lnTo>
                  <a:pt x="20301" y="687"/>
                </a:lnTo>
                <a:lnTo>
                  <a:pt x="20164" y="550"/>
                </a:lnTo>
                <a:lnTo>
                  <a:pt x="20054" y="571"/>
                </a:lnTo>
                <a:lnTo>
                  <a:pt x="19965" y="736"/>
                </a:lnTo>
                <a:lnTo>
                  <a:pt x="19821" y="578"/>
                </a:lnTo>
                <a:lnTo>
                  <a:pt x="19711" y="591"/>
                </a:lnTo>
                <a:lnTo>
                  <a:pt x="19594" y="585"/>
                </a:lnTo>
                <a:lnTo>
                  <a:pt x="19484" y="598"/>
                </a:lnTo>
                <a:lnTo>
                  <a:pt x="19409" y="818"/>
                </a:lnTo>
                <a:lnTo>
                  <a:pt x="19265" y="653"/>
                </a:lnTo>
                <a:lnTo>
                  <a:pt x="19189" y="880"/>
                </a:lnTo>
                <a:lnTo>
                  <a:pt x="19066" y="845"/>
                </a:lnTo>
                <a:lnTo>
                  <a:pt x="18963" y="900"/>
                </a:lnTo>
                <a:lnTo>
                  <a:pt x="18853" y="907"/>
                </a:lnTo>
                <a:lnTo>
                  <a:pt x="18736" y="907"/>
                </a:lnTo>
                <a:lnTo>
                  <a:pt x="18633" y="948"/>
                </a:lnTo>
                <a:lnTo>
                  <a:pt x="18489" y="784"/>
                </a:lnTo>
                <a:lnTo>
                  <a:pt x="18379" y="790"/>
                </a:lnTo>
                <a:lnTo>
                  <a:pt x="18290" y="969"/>
                </a:lnTo>
                <a:lnTo>
                  <a:pt x="18180" y="996"/>
                </a:lnTo>
                <a:lnTo>
                  <a:pt x="18070" y="1010"/>
                </a:lnTo>
                <a:lnTo>
                  <a:pt x="17940" y="907"/>
                </a:lnTo>
                <a:lnTo>
                  <a:pt x="17823" y="880"/>
                </a:lnTo>
                <a:lnTo>
                  <a:pt x="17734" y="1038"/>
                </a:lnTo>
                <a:lnTo>
                  <a:pt x="17631" y="1120"/>
                </a:lnTo>
                <a:lnTo>
                  <a:pt x="17514" y="1086"/>
                </a:lnTo>
                <a:lnTo>
                  <a:pt x="17384" y="1010"/>
                </a:lnTo>
                <a:lnTo>
                  <a:pt x="17294" y="1154"/>
                </a:lnTo>
                <a:lnTo>
                  <a:pt x="17157" y="1003"/>
                </a:lnTo>
                <a:lnTo>
                  <a:pt x="17075" y="1196"/>
                </a:lnTo>
                <a:lnTo>
                  <a:pt x="16972" y="1250"/>
                </a:lnTo>
                <a:lnTo>
                  <a:pt x="16821" y="1058"/>
                </a:lnTo>
                <a:lnTo>
                  <a:pt x="16731" y="1182"/>
                </a:lnTo>
                <a:lnTo>
                  <a:pt x="16635" y="1285"/>
                </a:lnTo>
                <a:lnTo>
                  <a:pt x="16519" y="1299"/>
                </a:lnTo>
                <a:lnTo>
                  <a:pt x="16402" y="1271"/>
                </a:lnTo>
                <a:lnTo>
                  <a:pt x="16285" y="1244"/>
                </a:lnTo>
                <a:lnTo>
                  <a:pt x="16196" y="1388"/>
                </a:lnTo>
                <a:lnTo>
                  <a:pt x="16079" y="1374"/>
                </a:lnTo>
                <a:lnTo>
                  <a:pt x="15942" y="1244"/>
                </a:lnTo>
                <a:lnTo>
                  <a:pt x="15839" y="1340"/>
                </a:lnTo>
                <a:lnTo>
                  <a:pt x="15708" y="1216"/>
                </a:lnTo>
                <a:lnTo>
                  <a:pt x="15619" y="1353"/>
                </a:lnTo>
                <a:lnTo>
                  <a:pt x="15502" y="1367"/>
                </a:lnTo>
                <a:lnTo>
                  <a:pt x="15400" y="1429"/>
                </a:lnTo>
                <a:lnTo>
                  <a:pt x="15297" y="1491"/>
                </a:lnTo>
                <a:lnTo>
                  <a:pt x="15166" y="1388"/>
                </a:lnTo>
                <a:lnTo>
                  <a:pt x="15063" y="1463"/>
                </a:lnTo>
                <a:lnTo>
                  <a:pt x="14940" y="1408"/>
                </a:lnTo>
                <a:lnTo>
                  <a:pt x="14837" y="1477"/>
                </a:lnTo>
                <a:lnTo>
                  <a:pt x="14747" y="1587"/>
                </a:lnTo>
                <a:lnTo>
                  <a:pt x="14631" y="1614"/>
                </a:lnTo>
                <a:lnTo>
                  <a:pt x="14507" y="1532"/>
                </a:lnTo>
                <a:lnTo>
                  <a:pt x="14404" y="1621"/>
                </a:lnTo>
                <a:lnTo>
                  <a:pt x="14301" y="1649"/>
                </a:lnTo>
                <a:lnTo>
                  <a:pt x="14177" y="1539"/>
                </a:lnTo>
                <a:lnTo>
                  <a:pt x="14088" y="1498"/>
                </a:lnTo>
                <a:lnTo>
                  <a:pt x="13992" y="1422"/>
                </a:lnTo>
                <a:lnTo>
                  <a:pt x="13875" y="1408"/>
                </a:lnTo>
                <a:lnTo>
                  <a:pt x="13766" y="1381"/>
                </a:lnTo>
                <a:lnTo>
                  <a:pt x="13608" y="1525"/>
                </a:lnTo>
                <a:lnTo>
                  <a:pt x="13498" y="1491"/>
                </a:lnTo>
                <a:lnTo>
                  <a:pt x="13395" y="1463"/>
                </a:lnTo>
                <a:lnTo>
                  <a:pt x="13312" y="1333"/>
                </a:lnTo>
                <a:lnTo>
                  <a:pt x="13161" y="1443"/>
                </a:lnTo>
                <a:lnTo>
                  <a:pt x="13086" y="1305"/>
                </a:lnTo>
                <a:lnTo>
                  <a:pt x="12976" y="1271"/>
                </a:lnTo>
                <a:lnTo>
                  <a:pt x="12887" y="1175"/>
                </a:lnTo>
                <a:lnTo>
                  <a:pt x="12791" y="1106"/>
                </a:lnTo>
                <a:lnTo>
                  <a:pt x="12667" y="1141"/>
                </a:lnTo>
                <a:lnTo>
                  <a:pt x="12530" y="1202"/>
                </a:lnTo>
                <a:lnTo>
                  <a:pt x="12413" y="1202"/>
                </a:lnTo>
                <a:lnTo>
                  <a:pt x="12358" y="976"/>
                </a:lnTo>
                <a:lnTo>
                  <a:pt x="12255" y="928"/>
                </a:lnTo>
                <a:lnTo>
                  <a:pt x="12132" y="969"/>
                </a:lnTo>
                <a:lnTo>
                  <a:pt x="11981" y="1072"/>
                </a:lnTo>
                <a:lnTo>
                  <a:pt x="11871" y="1058"/>
                </a:lnTo>
                <a:lnTo>
                  <a:pt x="11768" y="1010"/>
                </a:lnTo>
                <a:lnTo>
                  <a:pt x="11672" y="942"/>
                </a:lnTo>
                <a:lnTo>
                  <a:pt x="11610" y="749"/>
                </a:lnTo>
                <a:lnTo>
                  <a:pt x="11459" y="852"/>
                </a:lnTo>
                <a:lnTo>
                  <a:pt x="11335" y="887"/>
                </a:lnTo>
                <a:lnTo>
                  <a:pt x="11253" y="756"/>
                </a:lnTo>
                <a:lnTo>
                  <a:pt x="11129" y="797"/>
                </a:lnTo>
                <a:lnTo>
                  <a:pt x="11061" y="619"/>
                </a:lnTo>
                <a:lnTo>
                  <a:pt x="10937" y="633"/>
                </a:lnTo>
                <a:lnTo>
                  <a:pt x="10800" y="722"/>
                </a:lnTo>
                <a:lnTo>
                  <a:pt x="10704" y="633"/>
                </a:lnTo>
                <a:lnTo>
                  <a:pt x="10580" y="674"/>
                </a:lnTo>
                <a:lnTo>
                  <a:pt x="10470" y="653"/>
                </a:lnTo>
                <a:lnTo>
                  <a:pt x="10381" y="550"/>
                </a:lnTo>
                <a:lnTo>
                  <a:pt x="10264" y="550"/>
                </a:lnTo>
                <a:lnTo>
                  <a:pt x="10168" y="475"/>
                </a:lnTo>
                <a:lnTo>
                  <a:pt x="10099" y="317"/>
                </a:lnTo>
                <a:lnTo>
                  <a:pt x="9983" y="310"/>
                </a:lnTo>
                <a:lnTo>
                  <a:pt x="9818" y="482"/>
                </a:lnTo>
                <a:lnTo>
                  <a:pt x="9722" y="420"/>
                </a:lnTo>
                <a:lnTo>
                  <a:pt x="9646" y="255"/>
                </a:lnTo>
                <a:lnTo>
                  <a:pt x="9495" y="385"/>
                </a:lnTo>
                <a:lnTo>
                  <a:pt x="9447" y="138"/>
                </a:lnTo>
                <a:lnTo>
                  <a:pt x="9289" y="282"/>
                </a:lnTo>
                <a:lnTo>
                  <a:pt x="9193" y="228"/>
                </a:lnTo>
                <a:lnTo>
                  <a:pt x="9083" y="193"/>
                </a:lnTo>
                <a:lnTo>
                  <a:pt x="90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"/>
          <p:cNvSpPr/>
          <p:nvPr/>
        </p:nvSpPr>
        <p:spPr>
          <a:xfrm rot="10800000">
            <a:off x="6527237" y="608888"/>
            <a:ext cx="3276925" cy="5595425"/>
          </a:xfrm>
          <a:custGeom>
            <a:avLst/>
            <a:gdLst/>
            <a:ahLst/>
            <a:cxnLst/>
            <a:rect l="l" t="t" r="r" b="b"/>
            <a:pathLst>
              <a:path w="131077" h="223817" extrusionOk="0">
                <a:moveTo>
                  <a:pt x="115274" y="223817"/>
                </a:moveTo>
                <a:lnTo>
                  <a:pt x="0" y="31624"/>
                </a:lnTo>
                <a:lnTo>
                  <a:pt x="73088" y="0"/>
                </a:lnTo>
                <a:lnTo>
                  <a:pt x="131077" y="213839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46" name="Google Shape;546;p24"/>
          <p:cNvSpPr/>
          <p:nvPr/>
        </p:nvSpPr>
        <p:spPr>
          <a:xfrm>
            <a:off x="-2100575" y="813775"/>
            <a:ext cx="7554475" cy="5507575"/>
          </a:xfrm>
          <a:custGeom>
            <a:avLst/>
            <a:gdLst/>
            <a:ahLst/>
            <a:cxnLst/>
            <a:rect l="l" t="t" r="r" b="b"/>
            <a:pathLst>
              <a:path w="302179" h="220303" extrusionOk="0">
                <a:moveTo>
                  <a:pt x="302179" y="4617"/>
                </a:moveTo>
                <a:lnTo>
                  <a:pt x="141380" y="220303"/>
                </a:lnTo>
                <a:lnTo>
                  <a:pt x="0" y="218341"/>
                </a:lnTo>
                <a:lnTo>
                  <a:pt x="298716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47" name="Google Shape;547;p24"/>
          <p:cNvSpPr/>
          <p:nvPr/>
        </p:nvSpPr>
        <p:spPr>
          <a:xfrm rot="-10172239">
            <a:off x="-1656296" y="-968213"/>
            <a:ext cx="7113067" cy="4663301"/>
          </a:xfrm>
          <a:custGeom>
            <a:avLst/>
            <a:gdLst/>
            <a:ahLst/>
            <a:cxnLst/>
            <a:rect l="l" t="t" r="r" b="b"/>
            <a:pathLst>
              <a:path w="284515" h="186527" extrusionOk="0">
                <a:moveTo>
                  <a:pt x="0" y="156397"/>
                </a:moveTo>
                <a:lnTo>
                  <a:pt x="16857" y="186527"/>
                </a:lnTo>
                <a:lnTo>
                  <a:pt x="282172" y="176155"/>
                </a:lnTo>
                <a:lnTo>
                  <a:pt x="284515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48" name="Google Shape;548;p24"/>
          <p:cNvSpPr/>
          <p:nvPr/>
        </p:nvSpPr>
        <p:spPr>
          <a:xfrm rot="10032303">
            <a:off x="6774035" y="-837066"/>
            <a:ext cx="4819789" cy="3511342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49" name="Google Shape;549;p24"/>
          <p:cNvSpPr/>
          <p:nvPr/>
        </p:nvSpPr>
        <p:spPr>
          <a:xfrm>
            <a:off x="3194400" y="1116750"/>
            <a:ext cx="3087550" cy="5551500"/>
          </a:xfrm>
          <a:custGeom>
            <a:avLst/>
            <a:gdLst/>
            <a:ahLst/>
            <a:cxnLst/>
            <a:rect l="l" t="t" r="r" b="b"/>
            <a:pathLst>
              <a:path w="123502" h="222060" extrusionOk="0">
                <a:moveTo>
                  <a:pt x="112887" y="577"/>
                </a:moveTo>
                <a:lnTo>
                  <a:pt x="123502" y="222060"/>
                </a:lnTo>
                <a:lnTo>
                  <a:pt x="0" y="203015"/>
                </a:lnTo>
                <a:lnTo>
                  <a:pt x="97882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50" name="Google Shape;550;p24"/>
          <p:cNvSpPr/>
          <p:nvPr/>
        </p:nvSpPr>
        <p:spPr>
          <a:xfrm flipH="1">
            <a:off x="4680460" y="-841875"/>
            <a:ext cx="2880600" cy="288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4"/>
          <p:cNvSpPr/>
          <p:nvPr/>
        </p:nvSpPr>
        <p:spPr>
          <a:xfrm flipH="1">
            <a:off x="5168088" y="3294750"/>
            <a:ext cx="5113216" cy="2468857"/>
          </a:xfrm>
          <a:custGeom>
            <a:avLst/>
            <a:gdLst/>
            <a:ahLst/>
            <a:cxnLst/>
            <a:rect l="l" t="t" r="r" b="b"/>
            <a:pathLst>
              <a:path w="64301" h="31047" extrusionOk="0">
                <a:moveTo>
                  <a:pt x="30475" y="0"/>
                </a:moveTo>
                <a:cubicBezTo>
                  <a:pt x="29305" y="0"/>
                  <a:pt x="20452" y="4746"/>
                  <a:pt x="20452" y="4746"/>
                </a:cubicBezTo>
                <a:lnTo>
                  <a:pt x="0" y="12229"/>
                </a:lnTo>
                <a:lnTo>
                  <a:pt x="0" y="31047"/>
                </a:lnTo>
                <a:lnTo>
                  <a:pt x="64301" y="31047"/>
                </a:lnTo>
                <a:lnTo>
                  <a:pt x="64301" y="14659"/>
                </a:lnTo>
                <a:cubicBezTo>
                  <a:pt x="64301" y="14659"/>
                  <a:pt x="44858" y="4478"/>
                  <a:pt x="39950" y="2041"/>
                </a:cubicBezTo>
                <a:cubicBezTo>
                  <a:pt x="36684" y="420"/>
                  <a:pt x="35224" y="2"/>
                  <a:pt x="34392" y="2"/>
                </a:cubicBezTo>
                <a:cubicBezTo>
                  <a:pt x="33741" y="2"/>
                  <a:pt x="33475" y="258"/>
                  <a:pt x="33029" y="393"/>
                </a:cubicBezTo>
                <a:cubicBezTo>
                  <a:pt x="32822" y="456"/>
                  <a:pt x="32638" y="482"/>
                  <a:pt x="32466" y="482"/>
                </a:cubicBezTo>
                <a:cubicBezTo>
                  <a:pt x="31793" y="482"/>
                  <a:pt x="31319" y="89"/>
                  <a:pt x="30510" y="2"/>
                </a:cubicBezTo>
                <a:cubicBezTo>
                  <a:pt x="30499" y="1"/>
                  <a:pt x="30487" y="0"/>
                  <a:pt x="30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 flipH="1">
            <a:off x="-192954" y="4080800"/>
            <a:ext cx="10384454" cy="1358583"/>
          </a:xfrm>
          <a:custGeom>
            <a:avLst/>
            <a:gdLst/>
            <a:ahLst/>
            <a:cxnLst/>
            <a:rect l="l" t="t" r="r" b="b"/>
            <a:pathLst>
              <a:path w="68366" h="10313" extrusionOk="0">
                <a:moveTo>
                  <a:pt x="6921" y="0"/>
                </a:moveTo>
                <a:lnTo>
                  <a:pt x="6543" y="536"/>
                </a:lnTo>
                <a:lnTo>
                  <a:pt x="6523" y="186"/>
                </a:lnTo>
                <a:lnTo>
                  <a:pt x="6372" y="460"/>
                </a:lnTo>
                <a:lnTo>
                  <a:pt x="6159" y="42"/>
                </a:lnTo>
                <a:lnTo>
                  <a:pt x="6159" y="42"/>
                </a:lnTo>
                <a:lnTo>
                  <a:pt x="6228" y="591"/>
                </a:lnTo>
                <a:lnTo>
                  <a:pt x="6228" y="591"/>
                </a:lnTo>
                <a:lnTo>
                  <a:pt x="5912" y="227"/>
                </a:lnTo>
                <a:lnTo>
                  <a:pt x="5871" y="502"/>
                </a:lnTo>
                <a:lnTo>
                  <a:pt x="5623" y="309"/>
                </a:lnTo>
                <a:lnTo>
                  <a:pt x="5678" y="810"/>
                </a:lnTo>
                <a:lnTo>
                  <a:pt x="5315" y="330"/>
                </a:lnTo>
                <a:lnTo>
                  <a:pt x="5225" y="502"/>
                </a:lnTo>
                <a:lnTo>
                  <a:pt x="5177" y="769"/>
                </a:lnTo>
                <a:lnTo>
                  <a:pt x="4951" y="611"/>
                </a:lnTo>
                <a:lnTo>
                  <a:pt x="4724" y="460"/>
                </a:lnTo>
                <a:lnTo>
                  <a:pt x="4724" y="460"/>
                </a:lnTo>
                <a:lnTo>
                  <a:pt x="4813" y="1044"/>
                </a:lnTo>
                <a:lnTo>
                  <a:pt x="4813" y="1044"/>
                </a:lnTo>
                <a:lnTo>
                  <a:pt x="4635" y="1016"/>
                </a:lnTo>
                <a:lnTo>
                  <a:pt x="4477" y="1016"/>
                </a:lnTo>
                <a:lnTo>
                  <a:pt x="4395" y="1209"/>
                </a:lnTo>
                <a:lnTo>
                  <a:pt x="4065" y="804"/>
                </a:lnTo>
                <a:lnTo>
                  <a:pt x="4168" y="1421"/>
                </a:lnTo>
                <a:lnTo>
                  <a:pt x="4168" y="1421"/>
                </a:lnTo>
                <a:lnTo>
                  <a:pt x="3845" y="1037"/>
                </a:lnTo>
                <a:lnTo>
                  <a:pt x="3852" y="1428"/>
                </a:lnTo>
                <a:lnTo>
                  <a:pt x="3495" y="982"/>
                </a:lnTo>
                <a:lnTo>
                  <a:pt x="3372" y="1071"/>
                </a:lnTo>
                <a:lnTo>
                  <a:pt x="3365" y="1435"/>
                </a:lnTo>
                <a:lnTo>
                  <a:pt x="3200" y="1421"/>
                </a:lnTo>
                <a:lnTo>
                  <a:pt x="3070" y="1497"/>
                </a:lnTo>
                <a:lnTo>
                  <a:pt x="2829" y="1305"/>
                </a:lnTo>
                <a:lnTo>
                  <a:pt x="2891" y="1827"/>
                </a:lnTo>
                <a:lnTo>
                  <a:pt x="2582" y="1483"/>
                </a:lnTo>
                <a:lnTo>
                  <a:pt x="2610" y="1916"/>
                </a:lnTo>
                <a:lnTo>
                  <a:pt x="2349" y="1675"/>
                </a:lnTo>
                <a:lnTo>
                  <a:pt x="2246" y="1820"/>
                </a:lnTo>
                <a:lnTo>
                  <a:pt x="2280" y="2273"/>
                </a:lnTo>
                <a:lnTo>
                  <a:pt x="2033" y="2074"/>
                </a:lnTo>
                <a:lnTo>
                  <a:pt x="1745" y="1772"/>
                </a:lnTo>
                <a:lnTo>
                  <a:pt x="1806" y="2287"/>
                </a:lnTo>
                <a:lnTo>
                  <a:pt x="1758" y="2554"/>
                </a:lnTo>
                <a:lnTo>
                  <a:pt x="1573" y="2499"/>
                </a:lnTo>
                <a:lnTo>
                  <a:pt x="1216" y="2046"/>
                </a:lnTo>
                <a:lnTo>
                  <a:pt x="1243" y="2472"/>
                </a:lnTo>
                <a:lnTo>
                  <a:pt x="934" y="2142"/>
                </a:lnTo>
                <a:lnTo>
                  <a:pt x="873" y="2355"/>
                </a:lnTo>
                <a:lnTo>
                  <a:pt x="934" y="2891"/>
                </a:lnTo>
                <a:lnTo>
                  <a:pt x="694" y="2692"/>
                </a:lnTo>
                <a:lnTo>
                  <a:pt x="557" y="2746"/>
                </a:lnTo>
                <a:lnTo>
                  <a:pt x="619" y="2891"/>
                </a:lnTo>
                <a:lnTo>
                  <a:pt x="426" y="2952"/>
                </a:lnTo>
                <a:lnTo>
                  <a:pt x="35" y="3028"/>
                </a:lnTo>
                <a:lnTo>
                  <a:pt x="234" y="3179"/>
                </a:lnTo>
                <a:lnTo>
                  <a:pt x="571" y="3323"/>
                </a:lnTo>
                <a:lnTo>
                  <a:pt x="49" y="3474"/>
                </a:lnTo>
                <a:lnTo>
                  <a:pt x="639" y="3618"/>
                </a:lnTo>
                <a:lnTo>
                  <a:pt x="626" y="3763"/>
                </a:lnTo>
                <a:lnTo>
                  <a:pt x="166" y="3914"/>
                </a:lnTo>
                <a:lnTo>
                  <a:pt x="687" y="4058"/>
                </a:lnTo>
                <a:lnTo>
                  <a:pt x="42" y="4209"/>
                </a:lnTo>
                <a:lnTo>
                  <a:pt x="269" y="4353"/>
                </a:lnTo>
                <a:lnTo>
                  <a:pt x="392" y="4497"/>
                </a:lnTo>
                <a:lnTo>
                  <a:pt x="207" y="4648"/>
                </a:lnTo>
                <a:lnTo>
                  <a:pt x="97" y="4792"/>
                </a:lnTo>
                <a:lnTo>
                  <a:pt x="282" y="4943"/>
                </a:lnTo>
                <a:lnTo>
                  <a:pt x="454" y="5088"/>
                </a:lnTo>
                <a:lnTo>
                  <a:pt x="35" y="5232"/>
                </a:lnTo>
                <a:lnTo>
                  <a:pt x="420" y="5383"/>
                </a:lnTo>
                <a:lnTo>
                  <a:pt x="49" y="5527"/>
                </a:lnTo>
                <a:lnTo>
                  <a:pt x="605" y="5678"/>
                </a:lnTo>
                <a:lnTo>
                  <a:pt x="310" y="5822"/>
                </a:lnTo>
                <a:lnTo>
                  <a:pt x="715" y="5966"/>
                </a:lnTo>
                <a:lnTo>
                  <a:pt x="660" y="6117"/>
                </a:lnTo>
                <a:lnTo>
                  <a:pt x="83" y="6262"/>
                </a:lnTo>
                <a:lnTo>
                  <a:pt x="56" y="6406"/>
                </a:lnTo>
                <a:lnTo>
                  <a:pt x="330" y="6557"/>
                </a:lnTo>
                <a:lnTo>
                  <a:pt x="152" y="6701"/>
                </a:lnTo>
                <a:lnTo>
                  <a:pt x="76" y="6845"/>
                </a:lnTo>
                <a:lnTo>
                  <a:pt x="577" y="6996"/>
                </a:lnTo>
                <a:lnTo>
                  <a:pt x="90" y="7140"/>
                </a:lnTo>
                <a:lnTo>
                  <a:pt x="1" y="7284"/>
                </a:lnTo>
                <a:lnTo>
                  <a:pt x="186" y="7435"/>
                </a:lnTo>
                <a:lnTo>
                  <a:pt x="131" y="7580"/>
                </a:lnTo>
                <a:lnTo>
                  <a:pt x="76" y="7731"/>
                </a:lnTo>
                <a:lnTo>
                  <a:pt x="735" y="7875"/>
                </a:lnTo>
                <a:lnTo>
                  <a:pt x="605" y="8019"/>
                </a:lnTo>
                <a:lnTo>
                  <a:pt x="255" y="8170"/>
                </a:lnTo>
                <a:lnTo>
                  <a:pt x="646" y="8314"/>
                </a:lnTo>
                <a:lnTo>
                  <a:pt x="653" y="8458"/>
                </a:lnTo>
                <a:lnTo>
                  <a:pt x="735" y="8609"/>
                </a:lnTo>
                <a:lnTo>
                  <a:pt x="406" y="8754"/>
                </a:lnTo>
                <a:lnTo>
                  <a:pt x="447" y="8898"/>
                </a:lnTo>
                <a:lnTo>
                  <a:pt x="474" y="9049"/>
                </a:lnTo>
                <a:lnTo>
                  <a:pt x="234" y="9193"/>
                </a:lnTo>
                <a:lnTo>
                  <a:pt x="447" y="9337"/>
                </a:lnTo>
                <a:lnTo>
                  <a:pt x="241" y="9488"/>
                </a:lnTo>
                <a:lnTo>
                  <a:pt x="571" y="9632"/>
                </a:lnTo>
                <a:lnTo>
                  <a:pt x="241" y="9777"/>
                </a:lnTo>
                <a:lnTo>
                  <a:pt x="612" y="9701"/>
                </a:lnTo>
                <a:lnTo>
                  <a:pt x="536" y="10264"/>
                </a:lnTo>
                <a:lnTo>
                  <a:pt x="687" y="10298"/>
                </a:lnTo>
                <a:lnTo>
                  <a:pt x="831" y="9557"/>
                </a:lnTo>
                <a:lnTo>
                  <a:pt x="983" y="9605"/>
                </a:lnTo>
                <a:lnTo>
                  <a:pt x="1127" y="10230"/>
                </a:lnTo>
                <a:lnTo>
                  <a:pt x="1278" y="10106"/>
                </a:lnTo>
                <a:lnTo>
                  <a:pt x="1422" y="10003"/>
                </a:lnTo>
                <a:lnTo>
                  <a:pt x="1573" y="10154"/>
                </a:lnTo>
                <a:lnTo>
                  <a:pt x="1717" y="9687"/>
                </a:lnTo>
                <a:lnTo>
                  <a:pt x="1868" y="9626"/>
                </a:lnTo>
                <a:lnTo>
                  <a:pt x="2012" y="10188"/>
                </a:lnTo>
                <a:lnTo>
                  <a:pt x="2163" y="10147"/>
                </a:lnTo>
                <a:lnTo>
                  <a:pt x="2308" y="9797"/>
                </a:lnTo>
                <a:lnTo>
                  <a:pt x="2459" y="10278"/>
                </a:lnTo>
                <a:lnTo>
                  <a:pt x="2610" y="9845"/>
                </a:lnTo>
                <a:lnTo>
                  <a:pt x="2754" y="9722"/>
                </a:lnTo>
                <a:lnTo>
                  <a:pt x="2905" y="10024"/>
                </a:lnTo>
                <a:lnTo>
                  <a:pt x="3049" y="10243"/>
                </a:lnTo>
                <a:lnTo>
                  <a:pt x="3200" y="9811"/>
                </a:lnTo>
                <a:lnTo>
                  <a:pt x="3344" y="10271"/>
                </a:lnTo>
                <a:lnTo>
                  <a:pt x="3488" y="10092"/>
                </a:lnTo>
                <a:lnTo>
                  <a:pt x="3639" y="10037"/>
                </a:lnTo>
                <a:lnTo>
                  <a:pt x="3784" y="10079"/>
                </a:lnTo>
                <a:lnTo>
                  <a:pt x="3935" y="9797"/>
                </a:lnTo>
                <a:lnTo>
                  <a:pt x="4079" y="10086"/>
                </a:lnTo>
                <a:lnTo>
                  <a:pt x="4230" y="9797"/>
                </a:lnTo>
                <a:lnTo>
                  <a:pt x="4374" y="9852"/>
                </a:lnTo>
                <a:lnTo>
                  <a:pt x="4525" y="10312"/>
                </a:lnTo>
                <a:lnTo>
                  <a:pt x="4669" y="9983"/>
                </a:lnTo>
                <a:lnTo>
                  <a:pt x="4820" y="9756"/>
                </a:lnTo>
                <a:lnTo>
                  <a:pt x="4964" y="9591"/>
                </a:lnTo>
                <a:lnTo>
                  <a:pt x="5115" y="9639"/>
                </a:lnTo>
                <a:lnTo>
                  <a:pt x="5260" y="10243"/>
                </a:lnTo>
                <a:lnTo>
                  <a:pt x="5411" y="9646"/>
                </a:lnTo>
                <a:lnTo>
                  <a:pt x="5555" y="9742"/>
                </a:lnTo>
                <a:lnTo>
                  <a:pt x="5706" y="9859"/>
                </a:lnTo>
                <a:lnTo>
                  <a:pt x="5850" y="9969"/>
                </a:lnTo>
                <a:lnTo>
                  <a:pt x="6001" y="10113"/>
                </a:lnTo>
                <a:lnTo>
                  <a:pt x="6145" y="10024"/>
                </a:lnTo>
                <a:lnTo>
                  <a:pt x="6296" y="10161"/>
                </a:lnTo>
                <a:lnTo>
                  <a:pt x="6440" y="9797"/>
                </a:lnTo>
                <a:lnTo>
                  <a:pt x="6592" y="9564"/>
                </a:lnTo>
                <a:lnTo>
                  <a:pt x="6736" y="10298"/>
                </a:lnTo>
                <a:lnTo>
                  <a:pt x="6887" y="10079"/>
                </a:lnTo>
                <a:lnTo>
                  <a:pt x="7031" y="9790"/>
                </a:lnTo>
                <a:lnTo>
                  <a:pt x="7182" y="10285"/>
                </a:lnTo>
                <a:lnTo>
                  <a:pt x="7326" y="9715"/>
                </a:lnTo>
                <a:lnTo>
                  <a:pt x="7477" y="10168"/>
                </a:lnTo>
                <a:lnTo>
                  <a:pt x="7621" y="10250"/>
                </a:lnTo>
                <a:lnTo>
                  <a:pt x="7765" y="10291"/>
                </a:lnTo>
                <a:lnTo>
                  <a:pt x="7917" y="9907"/>
                </a:lnTo>
                <a:lnTo>
                  <a:pt x="8061" y="9989"/>
                </a:lnTo>
                <a:lnTo>
                  <a:pt x="8212" y="9639"/>
                </a:lnTo>
                <a:lnTo>
                  <a:pt x="8356" y="10195"/>
                </a:lnTo>
                <a:lnTo>
                  <a:pt x="8507" y="9735"/>
                </a:lnTo>
                <a:lnTo>
                  <a:pt x="8651" y="9598"/>
                </a:lnTo>
                <a:lnTo>
                  <a:pt x="8802" y="9797"/>
                </a:lnTo>
                <a:lnTo>
                  <a:pt x="8946" y="9989"/>
                </a:lnTo>
                <a:lnTo>
                  <a:pt x="9097" y="9584"/>
                </a:lnTo>
                <a:lnTo>
                  <a:pt x="9242" y="9825"/>
                </a:lnTo>
                <a:lnTo>
                  <a:pt x="9393" y="10285"/>
                </a:lnTo>
                <a:lnTo>
                  <a:pt x="9537" y="9653"/>
                </a:lnTo>
                <a:lnTo>
                  <a:pt x="9688" y="9639"/>
                </a:lnTo>
                <a:lnTo>
                  <a:pt x="9832" y="9866"/>
                </a:lnTo>
                <a:lnTo>
                  <a:pt x="9976" y="9838"/>
                </a:lnTo>
                <a:lnTo>
                  <a:pt x="10127" y="10017"/>
                </a:lnTo>
                <a:lnTo>
                  <a:pt x="10271" y="10161"/>
                </a:lnTo>
                <a:lnTo>
                  <a:pt x="10422" y="9790"/>
                </a:lnTo>
                <a:lnTo>
                  <a:pt x="10567" y="9811"/>
                </a:lnTo>
                <a:lnTo>
                  <a:pt x="10718" y="10024"/>
                </a:lnTo>
                <a:lnTo>
                  <a:pt x="10862" y="9797"/>
                </a:lnTo>
                <a:lnTo>
                  <a:pt x="11013" y="9557"/>
                </a:lnTo>
                <a:lnTo>
                  <a:pt x="11157" y="9722"/>
                </a:lnTo>
                <a:lnTo>
                  <a:pt x="11308" y="10072"/>
                </a:lnTo>
                <a:lnTo>
                  <a:pt x="11452" y="9818"/>
                </a:lnTo>
                <a:lnTo>
                  <a:pt x="11596" y="9735"/>
                </a:lnTo>
                <a:lnTo>
                  <a:pt x="11747" y="10120"/>
                </a:lnTo>
                <a:lnTo>
                  <a:pt x="11892" y="9729"/>
                </a:lnTo>
                <a:lnTo>
                  <a:pt x="12043" y="9639"/>
                </a:lnTo>
                <a:lnTo>
                  <a:pt x="12187" y="9571"/>
                </a:lnTo>
                <a:lnTo>
                  <a:pt x="12331" y="9543"/>
                </a:lnTo>
                <a:lnTo>
                  <a:pt x="12482" y="10312"/>
                </a:lnTo>
                <a:lnTo>
                  <a:pt x="12626" y="9934"/>
                </a:lnTo>
                <a:lnTo>
                  <a:pt x="12777" y="9694"/>
                </a:lnTo>
                <a:lnTo>
                  <a:pt x="12921" y="10044"/>
                </a:lnTo>
                <a:lnTo>
                  <a:pt x="13072" y="9907"/>
                </a:lnTo>
                <a:lnTo>
                  <a:pt x="13217" y="10243"/>
                </a:lnTo>
                <a:lnTo>
                  <a:pt x="13368" y="9845"/>
                </a:lnTo>
                <a:lnTo>
                  <a:pt x="13512" y="9722"/>
                </a:lnTo>
                <a:lnTo>
                  <a:pt x="13663" y="9735"/>
                </a:lnTo>
                <a:lnTo>
                  <a:pt x="13807" y="9749"/>
                </a:lnTo>
                <a:lnTo>
                  <a:pt x="13951" y="9701"/>
                </a:lnTo>
                <a:lnTo>
                  <a:pt x="14102" y="9687"/>
                </a:lnTo>
                <a:lnTo>
                  <a:pt x="14246" y="10182"/>
                </a:lnTo>
                <a:lnTo>
                  <a:pt x="14397" y="9605"/>
                </a:lnTo>
                <a:lnTo>
                  <a:pt x="14542" y="9996"/>
                </a:lnTo>
                <a:lnTo>
                  <a:pt x="14686" y="10154"/>
                </a:lnTo>
                <a:lnTo>
                  <a:pt x="14837" y="10072"/>
                </a:lnTo>
                <a:lnTo>
                  <a:pt x="14981" y="10065"/>
                </a:lnTo>
                <a:lnTo>
                  <a:pt x="15132" y="9783"/>
                </a:lnTo>
                <a:lnTo>
                  <a:pt x="15276" y="9886"/>
                </a:lnTo>
                <a:lnTo>
                  <a:pt x="15420" y="9838"/>
                </a:lnTo>
                <a:lnTo>
                  <a:pt x="15571" y="10092"/>
                </a:lnTo>
                <a:lnTo>
                  <a:pt x="15716" y="10113"/>
                </a:lnTo>
                <a:lnTo>
                  <a:pt x="15867" y="9948"/>
                </a:lnTo>
                <a:lnTo>
                  <a:pt x="16011" y="9715"/>
                </a:lnTo>
                <a:lnTo>
                  <a:pt x="16155" y="9667"/>
                </a:lnTo>
                <a:lnTo>
                  <a:pt x="16306" y="9969"/>
                </a:lnTo>
                <a:lnTo>
                  <a:pt x="16450" y="9845"/>
                </a:lnTo>
                <a:lnTo>
                  <a:pt x="16601" y="9941"/>
                </a:lnTo>
                <a:lnTo>
                  <a:pt x="16745" y="10065"/>
                </a:lnTo>
                <a:lnTo>
                  <a:pt x="16896" y="10072"/>
                </a:lnTo>
                <a:lnTo>
                  <a:pt x="17041" y="9921"/>
                </a:lnTo>
                <a:lnTo>
                  <a:pt x="17185" y="10120"/>
                </a:lnTo>
                <a:lnTo>
                  <a:pt x="17336" y="9989"/>
                </a:lnTo>
                <a:lnTo>
                  <a:pt x="17480" y="9694"/>
                </a:lnTo>
                <a:lnTo>
                  <a:pt x="17631" y="9859"/>
                </a:lnTo>
                <a:lnTo>
                  <a:pt x="17775" y="10154"/>
                </a:lnTo>
                <a:lnTo>
                  <a:pt x="17926" y="9928"/>
                </a:lnTo>
                <a:lnTo>
                  <a:pt x="18070" y="9729"/>
                </a:lnTo>
                <a:lnTo>
                  <a:pt x="18221" y="10120"/>
                </a:lnTo>
                <a:lnTo>
                  <a:pt x="18366" y="9934"/>
                </a:lnTo>
                <a:lnTo>
                  <a:pt x="18517" y="10168"/>
                </a:lnTo>
                <a:lnTo>
                  <a:pt x="18661" y="10312"/>
                </a:lnTo>
                <a:lnTo>
                  <a:pt x="18805" y="9914"/>
                </a:lnTo>
                <a:lnTo>
                  <a:pt x="18956" y="10188"/>
                </a:lnTo>
                <a:lnTo>
                  <a:pt x="19100" y="10175"/>
                </a:lnTo>
                <a:lnTo>
                  <a:pt x="19251" y="9962"/>
                </a:lnTo>
                <a:lnTo>
                  <a:pt x="19395" y="10257"/>
                </a:lnTo>
                <a:lnTo>
                  <a:pt x="19546" y="10037"/>
                </a:lnTo>
                <a:lnTo>
                  <a:pt x="19691" y="9591"/>
                </a:lnTo>
                <a:lnTo>
                  <a:pt x="19842" y="10058"/>
                </a:lnTo>
                <a:lnTo>
                  <a:pt x="19986" y="10264"/>
                </a:lnTo>
                <a:lnTo>
                  <a:pt x="20130" y="9934"/>
                </a:lnTo>
                <a:lnTo>
                  <a:pt x="20281" y="9886"/>
                </a:lnTo>
                <a:lnTo>
                  <a:pt x="20425" y="9996"/>
                </a:lnTo>
                <a:lnTo>
                  <a:pt x="20576" y="9756"/>
                </a:lnTo>
                <a:lnTo>
                  <a:pt x="20720" y="10175"/>
                </a:lnTo>
                <a:lnTo>
                  <a:pt x="20871" y="10113"/>
                </a:lnTo>
                <a:lnTo>
                  <a:pt x="21016" y="9886"/>
                </a:lnTo>
                <a:lnTo>
                  <a:pt x="21167" y="10264"/>
                </a:lnTo>
                <a:lnTo>
                  <a:pt x="21311" y="9598"/>
                </a:lnTo>
                <a:lnTo>
                  <a:pt x="21455" y="9584"/>
                </a:lnTo>
                <a:lnTo>
                  <a:pt x="21606" y="10168"/>
                </a:lnTo>
                <a:lnTo>
                  <a:pt x="21750" y="9852"/>
                </a:lnTo>
                <a:lnTo>
                  <a:pt x="21901" y="9577"/>
                </a:lnTo>
                <a:lnTo>
                  <a:pt x="22045" y="10264"/>
                </a:lnTo>
                <a:lnTo>
                  <a:pt x="22196" y="10113"/>
                </a:lnTo>
                <a:lnTo>
                  <a:pt x="22341" y="9893"/>
                </a:lnTo>
                <a:lnTo>
                  <a:pt x="22485" y="9976"/>
                </a:lnTo>
                <a:lnTo>
                  <a:pt x="22636" y="9948"/>
                </a:lnTo>
                <a:lnTo>
                  <a:pt x="22780" y="10209"/>
                </a:lnTo>
                <a:lnTo>
                  <a:pt x="22931" y="10037"/>
                </a:lnTo>
                <a:lnTo>
                  <a:pt x="23075" y="9962"/>
                </a:lnTo>
                <a:lnTo>
                  <a:pt x="23226" y="10003"/>
                </a:lnTo>
                <a:lnTo>
                  <a:pt x="23370" y="10285"/>
                </a:lnTo>
                <a:lnTo>
                  <a:pt x="23521" y="10305"/>
                </a:lnTo>
                <a:lnTo>
                  <a:pt x="23666" y="9701"/>
                </a:lnTo>
                <a:lnTo>
                  <a:pt x="23810" y="10223"/>
                </a:lnTo>
                <a:lnTo>
                  <a:pt x="23961" y="9907"/>
                </a:lnTo>
                <a:lnTo>
                  <a:pt x="24105" y="9564"/>
                </a:lnTo>
                <a:lnTo>
                  <a:pt x="24256" y="10154"/>
                </a:lnTo>
                <a:lnTo>
                  <a:pt x="24400" y="9777"/>
                </a:lnTo>
                <a:lnTo>
                  <a:pt x="24551" y="9900"/>
                </a:lnTo>
                <a:lnTo>
                  <a:pt x="24695" y="10182"/>
                </a:lnTo>
                <a:lnTo>
                  <a:pt x="24840" y="9584"/>
                </a:lnTo>
                <a:lnTo>
                  <a:pt x="24991" y="10209"/>
                </a:lnTo>
                <a:lnTo>
                  <a:pt x="25135" y="9873"/>
                </a:lnTo>
                <a:lnTo>
                  <a:pt x="25286" y="10250"/>
                </a:lnTo>
                <a:lnTo>
                  <a:pt x="25430" y="10058"/>
                </a:lnTo>
                <a:lnTo>
                  <a:pt x="25581" y="9989"/>
                </a:lnTo>
                <a:lnTo>
                  <a:pt x="25725" y="9983"/>
                </a:lnTo>
                <a:lnTo>
                  <a:pt x="25869" y="10298"/>
                </a:lnTo>
                <a:lnTo>
                  <a:pt x="26020" y="10086"/>
                </a:lnTo>
                <a:lnTo>
                  <a:pt x="26165" y="9660"/>
                </a:lnTo>
                <a:lnTo>
                  <a:pt x="26316" y="10099"/>
                </a:lnTo>
                <a:lnTo>
                  <a:pt x="26460" y="9674"/>
                </a:lnTo>
                <a:lnTo>
                  <a:pt x="26611" y="10092"/>
                </a:lnTo>
                <a:lnTo>
                  <a:pt x="26755" y="10305"/>
                </a:lnTo>
                <a:lnTo>
                  <a:pt x="26899" y="10161"/>
                </a:lnTo>
                <a:lnTo>
                  <a:pt x="27050" y="10099"/>
                </a:lnTo>
                <a:lnTo>
                  <a:pt x="27194" y="9619"/>
                </a:lnTo>
                <a:lnTo>
                  <a:pt x="27345" y="9653"/>
                </a:lnTo>
                <a:lnTo>
                  <a:pt x="27490" y="10147"/>
                </a:lnTo>
                <a:lnTo>
                  <a:pt x="27641" y="9584"/>
                </a:lnTo>
                <a:lnTo>
                  <a:pt x="27785" y="9989"/>
                </a:lnTo>
                <a:lnTo>
                  <a:pt x="27936" y="10099"/>
                </a:lnTo>
                <a:lnTo>
                  <a:pt x="28080" y="9653"/>
                </a:lnTo>
                <a:lnTo>
                  <a:pt x="28224" y="10127"/>
                </a:lnTo>
                <a:lnTo>
                  <a:pt x="28375" y="9928"/>
                </a:lnTo>
                <a:lnTo>
                  <a:pt x="28519" y="9886"/>
                </a:lnTo>
                <a:lnTo>
                  <a:pt x="28670" y="10188"/>
                </a:lnTo>
                <a:lnTo>
                  <a:pt x="28815" y="10106"/>
                </a:lnTo>
                <a:lnTo>
                  <a:pt x="28966" y="9934"/>
                </a:lnTo>
                <a:lnTo>
                  <a:pt x="29110" y="10216"/>
                </a:lnTo>
                <a:lnTo>
                  <a:pt x="29254" y="9948"/>
                </a:lnTo>
                <a:lnTo>
                  <a:pt x="29405" y="9550"/>
                </a:lnTo>
                <a:lnTo>
                  <a:pt x="29549" y="10010"/>
                </a:lnTo>
                <a:lnTo>
                  <a:pt x="29700" y="10271"/>
                </a:lnTo>
                <a:lnTo>
                  <a:pt x="29844" y="9880"/>
                </a:lnTo>
                <a:lnTo>
                  <a:pt x="29989" y="9783"/>
                </a:lnTo>
                <a:lnTo>
                  <a:pt x="30140" y="9543"/>
                </a:lnTo>
                <a:lnTo>
                  <a:pt x="30284" y="9811"/>
                </a:lnTo>
                <a:lnTo>
                  <a:pt x="30435" y="9797"/>
                </a:lnTo>
                <a:lnTo>
                  <a:pt x="30579" y="9564"/>
                </a:lnTo>
                <a:lnTo>
                  <a:pt x="30723" y="10120"/>
                </a:lnTo>
                <a:lnTo>
                  <a:pt x="30874" y="9907"/>
                </a:lnTo>
                <a:lnTo>
                  <a:pt x="31018" y="9571"/>
                </a:lnTo>
                <a:lnTo>
                  <a:pt x="31169" y="10024"/>
                </a:lnTo>
                <a:lnTo>
                  <a:pt x="31314" y="10024"/>
                </a:lnTo>
                <a:lnTo>
                  <a:pt x="31458" y="9783"/>
                </a:lnTo>
                <a:lnTo>
                  <a:pt x="31609" y="9619"/>
                </a:lnTo>
                <a:lnTo>
                  <a:pt x="31753" y="9605"/>
                </a:lnTo>
                <a:lnTo>
                  <a:pt x="31904" y="9729"/>
                </a:lnTo>
                <a:lnTo>
                  <a:pt x="32048" y="9660"/>
                </a:lnTo>
                <a:lnTo>
                  <a:pt x="32199" y="10161"/>
                </a:lnTo>
                <a:lnTo>
                  <a:pt x="32343" y="9976"/>
                </a:lnTo>
                <a:lnTo>
                  <a:pt x="32488" y="10202"/>
                </a:lnTo>
                <a:lnTo>
                  <a:pt x="32639" y="9852"/>
                </a:lnTo>
                <a:lnTo>
                  <a:pt x="32783" y="9818"/>
                </a:lnTo>
                <a:lnTo>
                  <a:pt x="32934" y="10120"/>
                </a:lnTo>
                <a:lnTo>
                  <a:pt x="33078" y="10175"/>
                </a:lnTo>
                <a:lnTo>
                  <a:pt x="33229" y="9831"/>
                </a:lnTo>
                <a:lnTo>
                  <a:pt x="33373" y="9845"/>
                </a:lnTo>
                <a:lnTo>
                  <a:pt x="33517" y="9591"/>
                </a:lnTo>
                <a:lnTo>
                  <a:pt x="33668" y="9660"/>
                </a:lnTo>
                <a:lnTo>
                  <a:pt x="33813" y="9886"/>
                </a:lnTo>
                <a:lnTo>
                  <a:pt x="33964" y="9934"/>
                </a:lnTo>
                <a:lnTo>
                  <a:pt x="34108" y="9763"/>
                </a:lnTo>
                <a:lnTo>
                  <a:pt x="34259" y="9735"/>
                </a:lnTo>
                <a:lnTo>
                  <a:pt x="34403" y="9790"/>
                </a:lnTo>
                <a:lnTo>
                  <a:pt x="34547" y="9577"/>
                </a:lnTo>
                <a:lnTo>
                  <a:pt x="34698" y="10099"/>
                </a:lnTo>
                <a:lnTo>
                  <a:pt x="34842" y="9626"/>
                </a:lnTo>
                <a:lnTo>
                  <a:pt x="34993" y="10202"/>
                </a:lnTo>
                <a:lnTo>
                  <a:pt x="35138" y="10264"/>
                </a:lnTo>
                <a:lnTo>
                  <a:pt x="35289" y="9921"/>
                </a:lnTo>
                <a:lnTo>
                  <a:pt x="35433" y="9598"/>
                </a:lnTo>
                <a:lnTo>
                  <a:pt x="35577" y="9687"/>
                </a:lnTo>
                <a:lnTo>
                  <a:pt x="35728" y="10044"/>
                </a:lnTo>
                <a:lnTo>
                  <a:pt x="35872" y="9543"/>
                </a:lnTo>
                <a:lnTo>
                  <a:pt x="36023" y="10065"/>
                </a:lnTo>
                <a:lnTo>
                  <a:pt x="36167" y="10031"/>
                </a:lnTo>
                <a:lnTo>
                  <a:pt x="36312" y="9674"/>
                </a:lnTo>
                <a:lnTo>
                  <a:pt x="36463" y="9756"/>
                </a:lnTo>
                <a:lnTo>
                  <a:pt x="36607" y="9825"/>
                </a:lnTo>
                <a:lnTo>
                  <a:pt x="36758" y="9564"/>
                </a:lnTo>
                <a:lnTo>
                  <a:pt x="36902" y="9543"/>
                </a:lnTo>
                <a:lnTo>
                  <a:pt x="37046" y="9632"/>
                </a:lnTo>
                <a:lnTo>
                  <a:pt x="37197" y="10058"/>
                </a:lnTo>
                <a:lnTo>
                  <a:pt x="37341" y="9571"/>
                </a:lnTo>
                <a:lnTo>
                  <a:pt x="37486" y="9674"/>
                </a:lnTo>
                <a:lnTo>
                  <a:pt x="37637" y="10175"/>
                </a:lnTo>
                <a:lnTo>
                  <a:pt x="37781" y="10161"/>
                </a:lnTo>
                <a:lnTo>
                  <a:pt x="37932" y="9667"/>
                </a:lnTo>
                <a:lnTo>
                  <a:pt x="38076" y="9674"/>
                </a:lnTo>
                <a:lnTo>
                  <a:pt x="38220" y="9907"/>
                </a:lnTo>
                <a:lnTo>
                  <a:pt x="38371" y="9667"/>
                </a:lnTo>
                <a:lnTo>
                  <a:pt x="38515" y="10161"/>
                </a:lnTo>
                <a:lnTo>
                  <a:pt x="38666" y="10161"/>
                </a:lnTo>
                <a:lnTo>
                  <a:pt x="38811" y="9838"/>
                </a:lnTo>
                <a:lnTo>
                  <a:pt x="38955" y="10044"/>
                </a:lnTo>
                <a:lnTo>
                  <a:pt x="39106" y="9763"/>
                </a:lnTo>
                <a:lnTo>
                  <a:pt x="39250" y="10312"/>
                </a:lnTo>
                <a:lnTo>
                  <a:pt x="39401" y="10182"/>
                </a:lnTo>
                <a:lnTo>
                  <a:pt x="39545" y="9749"/>
                </a:lnTo>
                <a:lnTo>
                  <a:pt x="39689" y="9591"/>
                </a:lnTo>
                <a:lnTo>
                  <a:pt x="39840" y="9825"/>
                </a:lnTo>
                <a:lnTo>
                  <a:pt x="39985" y="10065"/>
                </a:lnTo>
                <a:lnTo>
                  <a:pt x="40136" y="9591"/>
                </a:lnTo>
                <a:lnTo>
                  <a:pt x="40280" y="9653"/>
                </a:lnTo>
                <a:lnTo>
                  <a:pt x="40431" y="10106"/>
                </a:lnTo>
                <a:lnTo>
                  <a:pt x="40575" y="10291"/>
                </a:lnTo>
                <a:lnTo>
                  <a:pt x="40719" y="10168"/>
                </a:lnTo>
                <a:lnTo>
                  <a:pt x="40870" y="10188"/>
                </a:lnTo>
                <a:lnTo>
                  <a:pt x="41014" y="9777"/>
                </a:lnTo>
                <a:lnTo>
                  <a:pt x="41165" y="10305"/>
                </a:lnTo>
                <a:lnTo>
                  <a:pt x="41310" y="9838"/>
                </a:lnTo>
                <a:lnTo>
                  <a:pt x="41461" y="10223"/>
                </a:lnTo>
                <a:lnTo>
                  <a:pt x="41605" y="10134"/>
                </a:lnTo>
                <a:lnTo>
                  <a:pt x="41749" y="9619"/>
                </a:lnTo>
                <a:lnTo>
                  <a:pt x="41900" y="9790"/>
                </a:lnTo>
                <a:lnTo>
                  <a:pt x="42044" y="9680"/>
                </a:lnTo>
                <a:lnTo>
                  <a:pt x="42195" y="10291"/>
                </a:lnTo>
                <a:lnTo>
                  <a:pt x="42339" y="10120"/>
                </a:lnTo>
                <a:lnTo>
                  <a:pt x="42484" y="10003"/>
                </a:lnTo>
                <a:lnTo>
                  <a:pt x="42635" y="10291"/>
                </a:lnTo>
                <a:lnTo>
                  <a:pt x="42779" y="9907"/>
                </a:lnTo>
                <a:lnTo>
                  <a:pt x="42930" y="10168"/>
                </a:lnTo>
                <a:lnTo>
                  <a:pt x="43074" y="10291"/>
                </a:lnTo>
                <a:lnTo>
                  <a:pt x="43218" y="10257"/>
                </a:lnTo>
                <a:lnTo>
                  <a:pt x="43369" y="10010"/>
                </a:lnTo>
                <a:lnTo>
                  <a:pt x="43513" y="10243"/>
                </a:lnTo>
                <a:lnTo>
                  <a:pt x="43664" y="10278"/>
                </a:lnTo>
                <a:lnTo>
                  <a:pt x="43809" y="10154"/>
                </a:lnTo>
                <a:lnTo>
                  <a:pt x="43953" y="9763"/>
                </a:lnTo>
                <a:lnTo>
                  <a:pt x="44104" y="10079"/>
                </a:lnTo>
                <a:lnTo>
                  <a:pt x="44248" y="10168"/>
                </a:lnTo>
                <a:lnTo>
                  <a:pt x="44399" y="9632"/>
                </a:lnTo>
                <a:lnTo>
                  <a:pt x="44543" y="9838"/>
                </a:lnTo>
                <a:lnTo>
                  <a:pt x="44687" y="10175"/>
                </a:lnTo>
                <a:lnTo>
                  <a:pt x="44838" y="10051"/>
                </a:lnTo>
                <a:lnTo>
                  <a:pt x="44983" y="10182"/>
                </a:lnTo>
                <a:lnTo>
                  <a:pt x="45127" y="10106"/>
                </a:lnTo>
                <a:lnTo>
                  <a:pt x="45278" y="9969"/>
                </a:lnTo>
                <a:lnTo>
                  <a:pt x="45422" y="10305"/>
                </a:lnTo>
                <a:lnTo>
                  <a:pt x="45566" y="10291"/>
                </a:lnTo>
                <a:lnTo>
                  <a:pt x="45717" y="9996"/>
                </a:lnTo>
                <a:lnTo>
                  <a:pt x="45861" y="10140"/>
                </a:lnTo>
                <a:lnTo>
                  <a:pt x="46006" y="10092"/>
                </a:lnTo>
                <a:lnTo>
                  <a:pt x="46157" y="9934"/>
                </a:lnTo>
                <a:lnTo>
                  <a:pt x="46301" y="10099"/>
                </a:lnTo>
                <a:lnTo>
                  <a:pt x="46452" y="9763"/>
                </a:lnTo>
                <a:lnTo>
                  <a:pt x="46596" y="9667"/>
                </a:lnTo>
                <a:lnTo>
                  <a:pt x="46740" y="9948"/>
                </a:lnTo>
                <a:lnTo>
                  <a:pt x="46891" y="10237"/>
                </a:lnTo>
                <a:lnTo>
                  <a:pt x="47035" y="9687"/>
                </a:lnTo>
                <a:lnTo>
                  <a:pt x="47186" y="10243"/>
                </a:lnTo>
                <a:lnTo>
                  <a:pt x="47331" y="10024"/>
                </a:lnTo>
                <a:lnTo>
                  <a:pt x="47475" y="10250"/>
                </a:lnTo>
                <a:lnTo>
                  <a:pt x="47626" y="9797"/>
                </a:lnTo>
                <a:lnTo>
                  <a:pt x="47770" y="9591"/>
                </a:lnTo>
                <a:lnTo>
                  <a:pt x="47914" y="10257"/>
                </a:lnTo>
                <a:lnTo>
                  <a:pt x="48065" y="10237"/>
                </a:lnTo>
                <a:lnTo>
                  <a:pt x="48209" y="9845"/>
                </a:lnTo>
                <a:lnTo>
                  <a:pt x="48353" y="10216"/>
                </a:lnTo>
                <a:lnTo>
                  <a:pt x="48505" y="9886"/>
                </a:lnTo>
                <a:lnTo>
                  <a:pt x="48649" y="9708"/>
                </a:lnTo>
                <a:lnTo>
                  <a:pt x="48793" y="10168"/>
                </a:lnTo>
                <a:lnTo>
                  <a:pt x="48944" y="9626"/>
                </a:lnTo>
                <a:lnTo>
                  <a:pt x="49088" y="9763"/>
                </a:lnTo>
                <a:lnTo>
                  <a:pt x="49239" y="9955"/>
                </a:lnTo>
                <a:lnTo>
                  <a:pt x="49383" y="9564"/>
                </a:lnTo>
                <a:lnTo>
                  <a:pt x="49534" y="9777"/>
                </a:lnTo>
                <a:lnTo>
                  <a:pt x="49678" y="9838"/>
                </a:lnTo>
                <a:lnTo>
                  <a:pt x="49823" y="9838"/>
                </a:lnTo>
                <a:lnTo>
                  <a:pt x="49974" y="9729"/>
                </a:lnTo>
                <a:lnTo>
                  <a:pt x="50118" y="9687"/>
                </a:lnTo>
                <a:lnTo>
                  <a:pt x="50262" y="9708"/>
                </a:lnTo>
                <a:lnTo>
                  <a:pt x="50413" y="10223"/>
                </a:lnTo>
                <a:lnTo>
                  <a:pt x="50557" y="9639"/>
                </a:lnTo>
                <a:lnTo>
                  <a:pt x="50708" y="9804"/>
                </a:lnTo>
                <a:lnTo>
                  <a:pt x="50852" y="9790"/>
                </a:lnTo>
                <a:lnTo>
                  <a:pt x="51004" y="10168"/>
                </a:lnTo>
                <a:lnTo>
                  <a:pt x="51148" y="10216"/>
                </a:lnTo>
                <a:lnTo>
                  <a:pt x="51292" y="9989"/>
                </a:lnTo>
                <a:lnTo>
                  <a:pt x="51443" y="10264"/>
                </a:lnTo>
                <a:lnTo>
                  <a:pt x="51587" y="10243"/>
                </a:lnTo>
                <a:lnTo>
                  <a:pt x="51738" y="10120"/>
                </a:lnTo>
                <a:lnTo>
                  <a:pt x="51882" y="10285"/>
                </a:lnTo>
                <a:lnTo>
                  <a:pt x="52033" y="9996"/>
                </a:lnTo>
                <a:lnTo>
                  <a:pt x="52177" y="9811"/>
                </a:lnTo>
                <a:lnTo>
                  <a:pt x="52322" y="10086"/>
                </a:lnTo>
                <a:lnTo>
                  <a:pt x="52473" y="10278"/>
                </a:lnTo>
                <a:lnTo>
                  <a:pt x="52617" y="9598"/>
                </a:lnTo>
                <a:lnTo>
                  <a:pt x="52761" y="9866"/>
                </a:lnTo>
                <a:lnTo>
                  <a:pt x="52912" y="9756"/>
                </a:lnTo>
                <a:lnTo>
                  <a:pt x="53056" y="10031"/>
                </a:lnTo>
                <a:lnTo>
                  <a:pt x="53207" y="9934"/>
                </a:lnTo>
                <a:lnTo>
                  <a:pt x="53351" y="9804"/>
                </a:lnTo>
                <a:lnTo>
                  <a:pt x="53503" y="9598"/>
                </a:lnTo>
                <a:lnTo>
                  <a:pt x="53647" y="9969"/>
                </a:lnTo>
                <a:lnTo>
                  <a:pt x="53791" y="9550"/>
                </a:lnTo>
                <a:lnTo>
                  <a:pt x="53942" y="9646"/>
                </a:lnTo>
                <a:lnTo>
                  <a:pt x="54086" y="9818"/>
                </a:lnTo>
                <a:lnTo>
                  <a:pt x="54230" y="9550"/>
                </a:lnTo>
                <a:lnTo>
                  <a:pt x="54381" y="10010"/>
                </a:lnTo>
                <a:lnTo>
                  <a:pt x="54525" y="10086"/>
                </a:lnTo>
                <a:lnTo>
                  <a:pt x="54676" y="10216"/>
                </a:lnTo>
                <a:lnTo>
                  <a:pt x="54821" y="9886"/>
                </a:lnTo>
                <a:lnTo>
                  <a:pt x="54965" y="10257"/>
                </a:lnTo>
                <a:lnTo>
                  <a:pt x="55116" y="10182"/>
                </a:lnTo>
                <a:lnTo>
                  <a:pt x="55260" y="9873"/>
                </a:lnTo>
                <a:lnTo>
                  <a:pt x="55404" y="10120"/>
                </a:lnTo>
                <a:lnTo>
                  <a:pt x="55555" y="9873"/>
                </a:lnTo>
                <a:lnTo>
                  <a:pt x="55699" y="9729"/>
                </a:lnTo>
                <a:lnTo>
                  <a:pt x="55844" y="9880"/>
                </a:lnTo>
                <a:lnTo>
                  <a:pt x="55995" y="10285"/>
                </a:lnTo>
                <a:lnTo>
                  <a:pt x="56139" y="9873"/>
                </a:lnTo>
                <a:lnTo>
                  <a:pt x="56283" y="10072"/>
                </a:lnTo>
                <a:lnTo>
                  <a:pt x="56434" y="10230"/>
                </a:lnTo>
                <a:lnTo>
                  <a:pt x="56578" y="9934"/>
                </a:lnTo>
                <a:lnTo>
                  <a:pt x="56722" y="10312"/>
                </a:lnTo>
                <a:lnTo>
                  <a:pt x="56873" y="10271"/>
                </a:lnTo>
                <a:lnTo>
                  <a:pt x="57018" y="10305"/>
                </a:lnTo>
                <a:lnTo>
                  <a:pt x="57169" y="9667"/>
                </a:lnTo>
                <a:lnTo>
                  <a:pt x="57313" y="10154"/>
                </a:lnTo>
                <a:lnTo>
                  <a:pt x="57457" y="10092"/>
                </a:lnTo>
                <a:lnTo>
                  <a:pt x="57608" y="10223"/>
                </a:lnTo>
                <a:lnTo>
                  <a:pt x="57752" y="9550"/>
                </a:lnTo>
                <a:lnTo>
                  <a:pt x="57896" y="10237"/>
                </a:lnTo>
                <a:lnTo>
                  <a:pt x="58047" y="9934"/>
                </a:lnTo>
                <a:lnTo>
                  <a:pt x="58192" y="10134"/>
                </a:lnTo>
                <a:lnTo>
                  <a:pt x="58336" y="9969"/>
                </a:lnTo>
                <a:lnTo>
                  <a:pt x="58487" y="10223"/>
                </a:lnTo>
                <a:lnTo>
                  <a:pt x="58631" y="9763"/>
                </a:lnTo>
                <a:lnTo>
                  <a:pt x="58775" y="10106"/>
                </a:lnTo>
                <a:lnTo>
                  <a:pt x="58926" y="9756"/>
                </a:lnTo>
                <a:lnTo>
                  <a:pt x="59070" y="10278"/>
                </a:lnTo>
                <a:lnTo>
                  <a:pt x="59214" y="10312"/>
                </a:lnTo>
                <a:lnTo>
                  <a:pt x="59359" y="10113"/>
                </a:lnTo>
                <a:lnTo>
                  <a:pt x="59510" y="10182"/>
                </a:lnTo>
                <a:lnTo>
                  <a:pt x="59654" y="10024"/>
                </a:lnTo>
                <a:lnTo>
                  <a:pt x="59798" y="10202"/>
                </a:lnTo>
                <a:lnTo>
                  <a:pt x="59949" y="10291"/>
                </a:lnTo>
                <a:lnTo>
                  <a:pt x="60093" y="10291"/>
                </a:lnTo>
                <a:lnTo>
                  <a:pt x="60244" y="9976"/>
                </a:lnTo>
                <a:lnTo>
                  <a:pt x="60388" y="9934"/>
                </a:lnTo>
                <a:lnTo>
                  <a:pt x="60533" y="10305"/>
                </a:lnTo>
                <a:lnTo>
                  <a:pt x="60684" y="10134"/>
                </a:lnTo>
                <a:lnTo>
                  <a:pt x="60828" y="9680"/>
                </a:lnTo>
                <a:lnTo>
                  <a:pt x="60979" y="10120"/>
                </a:lnTo>
                <a:lnTo>
                  <a:pt x="61123" y="9557"/>
                </a:lnTo>
                <a:lnTo>
                  <a:pt x="61267" y="10182"/>
                </a:lnTo>
                <a:lnTo>
                  <a:pt x="61418" y="10031"/>
                </a:lnTo>
                <a:lnTo>
                  <a:pt x="61562" y="9646"/>
                </a:lnTo>
                <a:lnTo>
                  <a:pt x="61713" y="10051"/>
                </a:lnTo>
                <a:lnTo>
                  <a:pt x="61858" y="9763"/>
                </a:lnTo>
                <a:lnTo>
                  <a:pt x="62002" y="10072"/>
                </a:lnTo>
                <a:lnTo>
                  <a:pt x="62153" y="9612"/>
                </a:lnTo>
                <a:lnTo>
                  <a:pt x="62297" y="9907"/>
                </a:lnTo>
                <a:lnTo>
                  <a:pt x="62448" y="9763"/>
                </a:lnTo>
                <a:lnTo>
                  <a:pt x="62592" y="9694"/>
                </a:lnTo>
                <a:lnTo>
                  <a:pt x="62736" y="10216"/>
                </a:lnTo>
                <a:lnTo>
                  <a:pt x="62887" y="9996"/>
                </a:lnTo>
                <a:lnTo>
                  <a:pt x="63032" y="9989"/>
                </a:lnTo>
                <a:lnTo>
                  <a:pt x="63183" y="10044"/>
                </a:lnTo>
                <a:lnTo>
                  <a:pt x="63327" y="10230"/>
                </a:lnTo>
                <a:lnTo>
                  <a:pt x="63471" y="9550"/>
                </a:lnTo>
                <a:lnTo>
                  <a:pt x="63622" y="9674"/>
                </a:lnTo>
                <a:lnTo>
                  <a:pt x="63766" y="9969"/>
                </a:lnTo>
                <a:lnTo>
                  <a:pt x="63917" y="10182"/>
                </a:lnTo>
                <a:lnTo>
                  <a:pt x="64061" y="9934"/>
                </a:lnTo>
                <a:lnTo>
                  <a:pt x="64206" y="9852"/>
                </a:lnTo>
                <a:lnTo>
                  <a:pt x="64357" y="10285"/>
                </a:lnTo>
                <a:lnTo>
                  <a:pt x="64501" y="9680"/>
                </a:lnTo>
                <a:lnTo>
                  <a:pt x="64652" y="10278"/>
                </a:lnTo>
                <a:lnTo>
                  <a:pt x="64796" y="9983"/>
                </a:lnTo>
                <a:lnTo>
                  <a:pt x="64940" y="9646"/>
                </a:lnTo>
                <a:lnTo>
                  <a:pt x="65091" y="9838"/>
                </a:lnTo>
                <a:lnTo>
                  <a:pt x="65235" y="10264"/>
                </a:lnTo>
                <a:lnTo>
                  <a:pt x="65386" y="9886"/>
                </a:lnTo>
                <a:lnTo>
                  <a:pt x="65531" y="9941"/>
                </a:lnTo>
                <a:lnTo>
                  <a:pt x="65675" y="9825"/>
                </a:lnTo>
                <a:lnTo>
                  <a:pt x="65826" y="9880"/>
                </a:lnTo>
                <a:lnTo>
                  <a:pt x="65970" y="10120"/>
                </a:lnTo>
                <a:lnTo>
                  <a:pt x="66121" y="10271"/>
                </a:lnTo>
                <a:lnTo>
                  <a:pt x="66265" y="10031"/>
                </a:lnTo>
                <a:lnTo>
                  <a:pt x="66409" y="10017"/>
                </a:lnTo>
                <a:lnTo>
                  <a:pt x="66560" y="10243"/>
                </a:lnTo>
                <a:lnTo>
                  <a:pt x="66705" y="9921"/>
                </a:lnTo>
                <a:lnTo>
                  <a:pt x="66856" y="10051"/>
                </a:lnTo>
                <a:lnTo>
                  <a:pt x="67000" y="9680"/>
                </a:lnTo>
                <a:lnTo>
                  <a:pt x="67144" y="9763"/>
                </a:lnTo>
                <a:lnTo>
                  <a:pt x="67295" y="10024"/>
                </a:lnTo>
                <a:lnTo>
                  <a:pt x="67439" y="10188"/>
                </a:lnTo>
                <a:lnTo>
                  <a:pt x="67590" y="10051"/>
                </a:lnTo>
                <a:lnTo>
                  <a:pt x="67734" y="9632"/>
                </a:lnTo>
                <a:lnTo>
                  <a:pt x="67885" y="9722"/>
                </a:lnTo>
                <a:lnTo>
                  <a:pt x="68085" y="9983"/>
                </a:lnTo>
                <a:lnTo>
                  <a:pt x="68366" y="9777"/>
                </a:lnTo>
                <a:lnTo>
                  <a:pt x="67851" y="9626"/>
                </a:lnTo>
                <a:lnTo>
                  <a:pt x="67769" y="9481"/>
                </a:lnTo>
                <a:lnTo>
                  <a:pt x="67686" y="9330"/>
                </a:lnTo>
                <a:lnTo>
                  <a:pt x="67851" y="9179"/>
                </a:lnTo>
                <a:lnTo>
                  <a:pt x="67879" y="9035"/>
                </a:lnTo>
                <a:lnTo>
                  <a:pt x="68236" y="8884"/>
                </a:lnTo>
                <a:lnTo>
                  <a:pt x="68236" y="8733"/>
                </a:lnTo>
                <a:lnTo>
                  <a:pt x="68009" y="8589"/>
                </a:lnTo>
                <a:lnTo>
                  <a:pt x="68133" y="8438"/>
                </a:lnTo>
                <a:lnTo>
                  <a:pt x="67803" y="8287"/>
                </a:lnTo>
                <a:lnTo>
                  <a:pt x="68352" y="8143"/>
                </a:lnTo>
                <a:lnTo>
                  <a:pt x="67700" y="7992"/>
                </a:lnTo>
                <a:lnTo>
                  <a:pt x="68043" y="7841"/>
                </a:lnTo>
                <a:lnTo>
                  <a:pt x="68352" y="7696"/>
                </a:lnTo>
                <a:lnTo>
                  <a:pt x="68105" y="7545"/>
                </a:lnTo>
                <a:lnTo>
                  <a:pt x="67913" y="7394"/>
                </a:lnTo>
                <a:lnTo>
                  <a:pt x="68119" y="7250"/>
                </a:lnTo>
                <a:lnTo>
                  <a:pt x="67666" y="7099"/>
                </a:lnTo>
                <a:lnTo>
                  <a:pt x="67988" y="6948"/>
                </a:lnTo>
                <a:lnTo>
                  <a:pt x="67741" y="6804"/>
                </a:lnTo>
                <a:lnTo>
                  <a:pt x="68167" y="6653"/>
                </a:lnTo>
                <a:lnTo>
                  <a:pt x="67721" y="6502"/>
                </a:lnTo>
                <a:lnTo>
                  <a:pt x="67865" y="6358"/>
                </a:lnTo>
                <a:lnTo>
                  <a:pt x="67707" y="6207"/>
                </a:lnTo>
                <a:lnTo>
                  <a:pt x="67940" y="6062"/>
                </a:lnTo>
                <a:lnTo>
                  <a:pt x="67707" y="5911"/>
                </a:lnTo>
                <a:lnTo>
                  <a:pt x="67714" y="5760"/>
                </a:lnTo>
                <a:lnTo>
                  <a:pt x="68023" y="5616"/>
                </a:lnTo>
                <a:lnTo>
                  <a:pt x="68160" y="5465"/>
                </a:lnTo>
                <a:lnTo>
                  <a:pt x="68174" y="5321"/>
                </a:lnTo>
                <a:lnTo>
                  <a:pt x="68318" y="5170"/>
                </a:lnTo>
                <a:lnTo>
                  <a:pt x="67769" y="5019"/>
                </a:lnTo>
                <a:lnTo>
                  <a:pt x="68181" y="4875"/>
                </a:lnTo>
                <a:lnTo>
                  <a:pt x="67810" y="4724"/>
                </a:lnTo>
                <a:lnTo>
                  <a:pt x="68290" y="4573"/>
                </a:lnTo>
                <a:lnTo>
                  <a:pt x="68043" y="4428"/>
                </a:lnTo>
                <a:lnTo>
                  <a:pt x="68126" y="4188"/>
                </a:lnTo>
                <a:lnTo>
                  <a:pt x="67858" y="4648"/>
                </a:lnTo>
                <a:lnTo>
                  <a:pt x="67728" y="4326"/>
                </a:lnTo>
                <a:lnTo>
                  <a:pt x="67590" y="4209"/>
                </a:lnTo>
                <a:lnTo>
                  <a:pt x="67453" y="4017"/>
                </a:lnTo>
                <a:lnTo>
                  <a:pt x="67295" y="4236"/>
                </a:lnTo>
                <a:lnTo>
                  <a:pt x="67144" y="4257"/>
                </a:lnTo>
                <a:lnTo>
                  <a:pt x="67007" y="4099"/>
                </a:lnTo>
                <a:lnTo>
                  <a:pt x="66856" y="4188"/>
                </a:lnTo>
                <a:lnTo>
                  <a:pt x="66684" y="4552"/>
                </a:lnTo>
                <a:lnTo>
                  <a:pt x="66547" y="4346"/>
                </a:lnTo>
                <a:lnTo>
                  <a:pt x="66430" y="3893"/>
                </a:lnTo>
                <a:lnTo>
                  <a:pt x="66251" y="4305"/>
                </a:lnTo>
                <a:lnTo>
                  <a:pt x="66121" y="4051"/>
                </a:lnTo>
                <a:lnTo>
                  <a:pt x="65991" y="3866"/>
                </a:lnTo>
                <a:lnTo>
                  <a:pt x="65846" y="3831"/>
                </a:lnTo>
                <a:lnTo>
                  <a:pt x="65661" y="4305"/>
                </a:lnTo>
                <a:lnTo>
                  <a:pt x="65531" y="4051"/>
                </a:lnTo>
                <a:lnTo>
                  <a:pt x="65393" y="3996"/>
                </a:lnTo>
                <a:lnTo>
                  <a:pt x="65215" y="4380"/>
                </a:lnTo>
                <a:lnTo>
                  <a:pt x="65084" y="4120"/>
                </a:lnTo>
                <a:lnTo>
                  <a:pt x="64920" y="4380"/>
                </a:lnTo>
                <a:lnTo>
                  <a:pt x="64803" y="3969"/>
                </a:lnTo>
                <a:lnTo>
                  <a:pt x="64624" y="4428"/>
                </a:lnTo>
                <a:lnTo>
                  <a:pt x="64521" y="3804"/>
                </a:lnTo>
                <a:lnTo>
                  <a:pt x="64343" y="4243"/>
                </a:lnTo>
                <a:lnTo>
                  <a:pt x="64233" y="3687"/>
                </a:lnTo>
                <a:lnTo>
                  <a:pt x="64055" y="4188"/>
                </a:lnTo>
                <a:lnTo>
                  <a:pt x="63897" y="4326"/>
                </a:lnTo>
                <a:lnTo>
                  <a:pt x="63787" y="3769"/>
                </a:lnTo>
                <a:lnTo>
                  <a:pt x="63629" y="3920"/>
                </a:lnTo>
                <a:lnTo>
                  <a:pt x="63457" y="4243"/>
                </a:lnTo>
                <a:lnTo>
                  <a:pt x="63341" y="3817"/>
                </a:lnTo>
                <a:lnTo>
                  <a:pt x="63203" y="3694"/>
                </a:lnTo>
                <a:lnTo>
                  <a:pt x="63045" y="3831"/>
                </a:lnTo>
                <a:lnTo>
                  <a:pt x="62867" y="4243"/>
                </a:lnTo>
                <a:lnTo>
                  <a:pt x="62730" y="4168"/>
                </a:lnTo>
                <a:lnTo>
                  <a:pt x="62585" y="4023"/>
                </a:lnTo>
                <a:lnTo>
                  <a:pt x="62455" y="3831"/>
                </a:lnTo>
                <a:lnTo>
                  <a:pt x="62290" y="4092"/>
                </a:lnTo>
                <a:lnTo>
                  <a:pt x="62180" y="3502"/>
                </a:lnTo>
                <a:lnTo>
                  <a:pt x="62016" y="3749"/>
                </a:lnTo>
                <a:lnTo>
                  <a:pt x="61837" y="4216"/>
                </a:lnTo>
                <a:lnTo>
                  <a:pt x="61741" y="3474"/>
                </a:lnTo>
                <a:lnTo>
                  <a:pt x="61556" y="4030"/>
                </a:lnTo>
                <a:lnTo>
                  <a:pt x="61432" y="4085"/>
                </a:lnTo>
                <a:lnTo>
                  <a:pt x="61288" y="3920"/>
                </a:lnTo>
                <a:lnTo>
                  <a:pt x="61185" y="4243"/>
                </a:lnTo>
                <a:lnTo>
                  <a:pt x="61006" y="4017"/>
                </a:lnTo>
                <a:lnTo>
                  <a:pt x="60890" y="4202"/>
                </a:lnTo>
                <a:lnTo>
                  <a:pt x="60739" y="4202"/>
                </a:lnTo>
                <a:lnTo>
                  <a:pt x="60594" y="4195"/>
                </a:lnTo>
                <a:lnTo>
                  <a:pt x="60375" y="3660"/>
                </a:lnTo>
                <a:lnTo>
                  <a:pt x="60231" y="3708"/>
                </a:lnTo>
                <a:lnTo>
                  <a:pt x="60114" y="3886"/>
                </a:lnTo>
                <a:lnTo>
                  <a:pt x="59983" y="4017"/>
                </a:lnTo>
                <a:lnTo>
                  <a:pt x="59887" y="4374"/>
                </a:lnTo>
                <a:lnTo>
                  <a:pt x="59729" y="4284"/>
                </a:lnTo>
                <a:lnTo>
                  <a:pt x="59523" y="3866"/>
                </a:lnTo>
                <a:lnTo>
                  <a:pt x="59386" y="3948"/>
                </a:lnTo>
                <a:lnTo>
                  <a:pt x="59256" y="4051"/>
                </a:lnTo>
                <a:lnTo>
                  <a:pt x="59112" y="4065"/>
                </a:lnTo>
                <a:lnTo>
                  <a:pt x="58933" y="3811"/>
                </a:lnTo>
                <a:lnTo>
                  <a:pt x="58844" y="4236"/>
                </a:lnTo>
                <a:lnTo>
                  <a:pt x="58686" y="4161"/>
                </a:lnTo>
                <a:lnTo>
                  <a:pt x="58549" y="4229"/>
                </a:lnTo>
                <a:lnTo>
                  <a:pt x="58377" y="4023"/>
                </a:lnTo>
                <a:lnTo>
                  <a:pt x="58301" y="3948"/>
                </a:lnTo>
                <a:lnTo>
                  <a:pt x="58130" y="4223"/>
                </a:lnTo>
                <a:lnTo>
                  <a:pt x="58089" y="3934"/>
                </a:lnTo>
                <a:lnTo>
                  <a:pt x="57786" y="4305"/>
                </a:lnTo>
                <a:lnTo>
                  <a:pt x="57841" y="3769"/>
                </a:lnTo>
                <a:lnTo>
                  <a:pt x="57601" y="3989"/>
                </a:lnTo>
                <a:lnTo>
                  <a:pt x="57519" y="3790"/>
                </a:lnTo>
                <a:lnTo>
                  <a:pt x="57258" y="4078"/>
                </a:lnTo>
                <a:lnTo>
                  <a:pt x="57230" y="3742"/>
                </a:lnTo>
                <a:lnTo>
                  <a:pt x="57011" y="3900"/>
                </a:lnTo>
                <a:lnTo>
                  <a:pt x="56970" y="3605"/>
                </a:lnTo>
                <a:lnTo>
                  <a:pt x="56908" y="3364"/>
                </a:lnTo>
                <a:lnTo>
                  <a:pt x="56777" y="3296"/>
                </a:lnTo>
                <a:lnTo>
                  <a:pt x="56544" y="3495"/>
                </a:lnTo>
                <a:lnTo>
                  <a:pt x="56262" y="3824"/>
                </a:lnTo>
                <a:lnTo>
                  <a:pt x="56111" y="3817"/>
                </a:lnTo>
                <a:lnTo>
                  <a:pt x="55974" y="3776"/>
                </a:lnTo>
                <a:lnTo>
                  <a:pt x="56022" y="3241"/>
                </a:lnTo>
                <a:lnTo>
                  <a:pt x="55768" y="3495"/>
                </a:lnTo>
                <a:lnTo>
                  <a:pt x="55775" y="3083"/>
                </a:lnTo>
                <a:lnTo>
                  <a:pt x="55638" y="3035"/>
                </a:lnTo>
                <a:lnTo>
                  <a:pt x="55322" y="3454"/>
                </a:lnTo>
                <a:lnTo>
                  <a:pt x="55212" y="3323"/>
                </a:lnTo>
                <a:lnTo>
                  <a:pt x="55088" y="3255"/>
                </a:lnTo>
                <a:lnTo>
                  <a:pt x="55040" y="2726"/>
                </a:lnTo>
                <a:lnTo>
                  <a:pt x="54951" y="3440"/>
                </a:lnTo>
                <a:lnTo>
                  <a:pt x="54793" y="3385"/>
                </a:lnTo>
                <a:lnTo>
                  <a:pt x="54656" y="3467"/>
                </a:lnTo>
                <a:lnTo>
                  <a:pt x="54498" y="3419"/>
                </a:lnTo>
                <a:lnTo>
                  <a:pt x="54278" y="3138"/>
                </a:lnTo>
                <a:lnTo>
                  <a:pt x="54141" y="3213"/>
                </a:lnTo>
                <a:lnTo>
                  <a:pt x="54086" y="3625"/>
                </a:lnTo>
                <a:lnTo>
                  <a:pt x="53805" y="3069"/>
                </a:lnTo>
                <a:lnTo>
                  <a:pt x="53633" y="2959"/>
                </a:lnTo>
                <a:lnTo>
                  <a:pt x="53551" y="3275"/>
                </a:lnTo>
                <a:lnTo>
                  <a:pt x="53406" y="3309"/>
                </a:lnTo>
                <a:lnTo>
                  <a:pt x="53345" y="3714"/>
                </a:lnTo>
                <a:lnTo>
                  <a:pt x="53084" y="3220"/>
                </a:lnTo>
                <a:lnTo>
                  <a:pt x="53008" y="3557"/>
                </a:lnTo>
                <a:lnTo>
                  <a:pt x="52898" y="3763"/>
                </a:lnTo>
                <a:lnTo>
                  <a:pt x="52665" y="3378"/>
                </a:lnTo>
                <a:lnTo>
                  <a:pt x="52610" y="3838"/>
                </a:lnTo>
                <a:lnTo>
                  <a:pt x="52329" y="3248"/>
                </a:lnTo>
                <a:lnTo>
                  <a:pt x="52239" y="3515"/>
                </a:lnTo>
                <a:lnTo>
                  <a:pt x="52075" y="3481"/>
                </a:lnTo>
                <a:lnTo>
                  <a:pt x="51896" y="3357"/>
                </a:lnTo>
                <a:lnTo>
                  <a:pt x="51903" y="4051"/>
                </a:lnTo>
                <a:lnTo>
                  <a:pt x="51903" y="4051"/>
                </a:lnTo>
                <a:lnTo>
                  <a:pt x="51711" y="3886"/>
                </a:lnTo>
                <a:lnTo>
                  <a:pt x="51560" y="3893"/>
                </a:lnTo>
                <a:lnTo>
                  <a:pt x="51361" y="3941"/>
                </a:lnTo>
                <a:lnTo>
                  <a:pt x="51498" y="3557"/>
                </a:lnTo>
                <a:lnTo>
                  <a:pt x="51381" y="3460"/>
                </a:lnTo>
                <a:lnTo>
                  <a:pt x="51367" y="3289"/>
                </a:lnTo>
                <a:lnTo>
                  <a:pt x="51072" y="3344"/>
                </a:lnTo>
                <a:lnTo>
                  <a:pt x="51182" y="3062"/>
                </a:lnTo>
                <a:lnTo>
                  <a:pt x="51072" y="2966"/>
                </a:lnTo>
                <a:lnTo>
                  <a:pt x="50495" y="3255"/>
                </a:lnTo>
                <a:lnTo>
                  <a:pt x="50640" y="2946"/>
                </a:lnTo>
                <a:lnTo>
                  <a:pt x="50447" y="2918"/>
                </a:lnTo>
                <a:lnTo>
                  <a:pt x="50180" y="2952"/>
                </a:lnTo>
                <a:lnTo>
                  <a:pt x="50344" y="2705"/>
                </a:lnTo>
                <a:lnTo>
                  <a:pt x="50125" y="2328"/>
                </a:lnTo>
                <a:lnTo>
                  <a:pt x="50118" y="2753"/>
                </a:lnTo>
                <a:lnTo>
                  <a:pt x="50042" y="3007"/>
                </a:lnTo>
                <a:lnTo>
                  <a:pt x="49864" y="2932"/>
                </a:lnTo>
                <a:lnTo>
                  <a:pt x="49713" y="2952"/>
                </a:lnTo>
                <a:lnTo>
                  <a:pt x="49658" y="3241"/>
                </a:lnTo>
                <a:lnTo>
                  <a:pt x="49500" y="3227"/>
                </a:lnTo>
                <a:lnTo>
                  <a:pt x="49225" y="2877"/>
                </a:lnTo>
                <a:lnTo>
                  <a:pt x="49136" y="3083"/>
                </a:lnTo>
                <a:lnTo>
                  <a:pt x="48882" y="2788"/>
                </a:lnTo>
                <a:lnTo>
                  <a:pt x="48793" y="2987"/>
                </a:lnTo>
                <a:lnTo>
                  <a:pt x="48608" y="2884"/>
                </a:lnTo>
                <a:lnTo>
                  <a:pt x="48539" y="3152"/>
                </a:lnTo>
                <a:lnTo>
                  <a:pt x="48463" y="3371"/>
                </a:lnTo>
                <a:lnTo>
                  <a:pt x="48189" y="3035"/>
                </a:lnTo>
                <a:lnTo>
                  <a:pt x="48120" y="3282"/>
                </a:lnTo>
                <a:lnTo>
                  <a:pt x="48120" y="3742"/>
                </a:lnTo>
                <a:lnTo>
                  <a:pt x="47818" y="3309"/>
                </a:lnTo>
                <a:lnTo>
                  <a:pt x="47653" y="3275"/>
                </a:lnTo>
                <a:lnTo>
                  <a:pt x="47523" y="3351"/>
                </a:lnTo>
                <a:lnTo>
                  <a:pt x="47372" y="3357"/>
                </a:lnTo>
                <a:lnTo>
                  <a:pt x="47269" y="3522"/>
                </a:lnTo>
                <a:lnTo>
                  <a:pt x="47097" y="3481"/>
                </a:lnTo>
                <a:lnTo>
                  <a:pt x="47035" y="3756"/>
                </a:lnTo>
                <a:lnTo>
                  <a:pt x="46987" y="4071"/>
                </a:lnTo>
                <a:lnTo>
                  <a:pt x="46843" y="4092"/>
                </a:lnTo>
                <a:lnTo>
                  <a:pt x="46726" y="4209"/>
                </a:lnTo>
                <a:lnTo>
                  <a:pt x="46479" y="3962"/>
                </a:lnTo>
                <a:lnTo>
                  <a:pt x="46397" y="3646"/>
                </a:lnTo>
                <a:lnTo>
                  <a:pt x="46273" y="3529"/>
                </a:lnTo>
                <a:lnTo>
                  <a:pt x="46040" y="3852"/>
                </a:lnTo>
                <a:lnTo>
                  <a:pt x="45923" y="3708"/>
                </a:lnTo>
                <a:lnTo>
                  <a:pt x="45669" y="4113"/>
                </a:lnTo>
                <a:lnTo>
                  <a:pt x="45532" y="4078"/>
                </a:lnTo>
                <a:lnTo>
                  <a:pt x="45552" y="3378"/>
                </a:lnTo>
                <a:lnTo>
                  <a:pt x="45250" y="3996"/>
                </a:lnTo>
                <a:lnTo>
                  <a:pt x="45271" y="3316"/>
                </a:lnTo>
                <a:lnTo>
                  <a:pt x="45271" y="3316"/>
                </a:lnTo>
                <a:lnTo>
                  <a:pt x="44969" y="3900"/>
                </a:lnTo>
                <a:lnTo>
                  <a:pt x="44914" y="3536"/>
                </a:lnTo>
                <a:lnTo>
                  <a:pt x="44825" y="3289"/>
                </a:lnTo>
                <a:lnTo>
                  <a:pt x="44557" y="3756"/>
                </a:lnTo>
                <a:lnTo>
                  <a:pt x="44516" y="3316"/>
                </a:lnTo>
                <a:lnTo>
                  <a:pt x="44358" y="3330"/>
                </a:lnTo>
                <a:lnTo>
                  <a:pt x="44262" y="3117"/>
                </a:lnTo>
                <a:lnTo>
                  <a:pt x="44008" y="3522"/>
                </a:lnTo>
                <a:lnTo>
                  <a:pt x="43987" y="3007"/>
                </a:lnTo>
                <a:lnTo>
                  <a:pt x="43740" y="3385"/>
                </a:lnTo>
                <a:lnTo>
                  <a:pt x="43596" y="3378"/>
                </a:lnTo>
                <a:lnTo>
                  <a:pt x="43541" y="3000"/>
                </a:lnTo>
                <a:lnTo>
                  <a:pt x="43410" y="2925"/>
                </a:lnTo>
                <a:lnTo>
                  <a:pt x="43122" y="3467"/>
                </a:lnTo>
                <a:lnTo>
                  <a:pt x="43108" y="2898"/>
                </a:lnTo>
                <a:lnTo>
                  <a:pt x="42964" y="2891"/>
                </a:lnTo>
                <a:lnTo>
                  <a:pt x="42813" y="2898"/>
                </a:lnTo>
                <a:lnTo>
                  <a:pt x="42580" y="3227"/>
                </a:lnTo>
                <a:lnTo>
                  <a:pt x="42490" y="2987"/>
                </a:lnTo>
                <a:lnTo>
                  <a:pt x="42346" y="2946"/>
                </a:lnTo>
                <a:lnTo>
                  <a:pt x="42291" y="2561"/>
                </a:lnTo>
                <a:lnTo>
                  <a:pt x="42147" y="2547"/>
                </a:lnTo>
                <a:lnTo>
                  <a:pt x="41866" y="3062"/>
                </a:lnTo>
                <a:lnTo>
                  <a:pt x="41763" y="2863"/>
                </a:lnTo>
                <a:lnTo>
                  <a:pt x="41619" y="2843"/>
                </a:lnTo>
                <a:lnTo>
                  <a:pt x="41454" y="2911"/>
                </a:lnTo>
                <a:lnTo>
                  <a:pt x="41426" y="2417"/>
                </a:lnTo>
                <a:lnTo>
                  <a:pt x="41152" y="2898"/>
                </a:lnTo>
                <a:lnTo>
                  <a:pt x="41028" y="2815"/>
                </a:lnTo>
                <a:lnTo>
                  <a:pt x="40980" y="2383"/>
                </a:lnTo>
                <a:lnTo>
                  <a:pt x="40781" y="2589"/>
                </a:lnTo>
                <a:lnTo>
                  <a:pt x="40644" y="2541"/>
                </a:lnTo>
                <a:lnTo>
                  <a:pt x="40500" y="2513"/>
                </a:lnTo>
                <a:lnTo>
                  <a:pt x="40438" y="2163"/>
                </a:lnTo>
                <a:lnTo>
                  <a:pt x="40170" y="2602"/>
                </a:lnTo>
                <a:lnTo>
                  <a:pt x="40101" y="2280"/>
                </a:lnTo>
                <a:lnTo>
                  <a:pt x="39902" y="2472"/>
                </a:lnTo>
                <a:lnTo>
                  <a:pt x="39786" y="2355"/>
                </a:lnTo>
                <a:lnTo>
                  <a:pt x="39586" y="2554"/>
                </a:lnTo>
                <a:lnTo>
                  <a:pt x="39456" y="2451"/>
                </a:lnTo>
                <a:lnTo>
                  <a:pt x="39332" y="2355"/>
                </a:lnTo>
                <a:lnTo>
                  <a:pt x="39326" y="1785"/>
                </a:lnTo>
                <a:lnTo>
                  <a:pt x="39174" y="1772"/>
                </a:lnTo>
                <a:lnTo>
                  <a:pt x="39030" y="1744"/>
                </a:lnTo>
                <a:lnTo>
                  <a:pt x="38797" y="2101"/>
                </a:lnTo>
                <a:lnTo>
                  <a:pt x="38639" y="2108"/>
                </a:lnTo>
                <a:lnTo>
                  <a:pt x="38563" y="1820"/>
                </a:lnTo>
                <a:lnTo>
                  <a:pt x="38303" y="2259"/>
                </a:lnTo>
                <a:lnTo>
                  <a:pt x="38248" y="2074"/>
                </a:lnTo>
                <a:lnTo>
                  <a:pt x="38104" y="1854"/>
                </a:lnTo>
                <a:lnTo>
                  <a:pt x="38035" y="2232"/>
                </a:lnTo>
                <a:lnTo>
                  <a:pt x="37856" y="2135"/>
                </a:lnTo>
                <a:lnTo>
                  <a:pt x="37705" y="2115"/>
                </a:lnTo>
                <a:lnTo>
                  <a:pt x="37575" y="2204"/>
                </a:lnTo>
                <a:lnTo>
                  <a:pt x="37451" y="2355"/>
                </a:lnTo>
                <a:lnTo>
                  <a:pt x="37184" y="1813"/>
                </a:lnTo>
                <a:lnTo>
                  <a:pt x="37094" y="2094"/>
                </a:lnTo>
                <a:lnTo>
                  <a:pt x="36984" y="2280"/>
                </a:lnTo>
                <a:lnTo>
                  <a:pt x="36847" y="2335"/>
                </a:lnTo>
                <a:lnTo>
                  <a:pt x="36648" y="2135"/>
                </a:lnTo>
                <a:lnTo>
                  <a:pt x="36607" y="2616"/>
                </a:lnTo>
                <a:lnTo>
                  <a:pt x="36325" y="2026"/>
                </a:lnTo>
                <a:lnTo>
                  <a:pt x="36195" y="2122"/>
                </a:lnTo>
                <a:lnTo>
                  <a:pt x="36133" y="2534"/>
                </a:lnTo>
                <a:lnTo>
                  <a:pt x="35975" y="2513"/>
                </a:lnTo>
                <a:lnTo>
                  <a:pt x="35831" y="2520"/>
                </a:lnTo>
                <a:lnTo>
                  <a:pt x="35598" y="2156"/>
                </a:lnTo>
                <a:lnTo>
                  <a:pt x="35508" y="2444"/>
                </a:lnTo>
                <a:lnTo>
                  <a:pt x="35385" y="2561"/>
                </a:lnTo>
                <a:lnTo>
                  <a:pt x="35254" y="2643"/>
                </a:lnTo>
                <a:lnTo>
                  <a:pt x="35158" y="2911"/>
                </a:lnTo>
                <a:lnTo>
                  <a:pt x="34870" y="2287"/>
                </a:lnTo>
                <a:lnTo>
                  <a:pt x="34753" y="2444"/>
                </a:lnTo>
                <a:lnTo>
                  <a:pt x="34568" y="2293"/>
                </a:lnTo>
                <a:lnTo>
                  <a:pt x="34588" y="3062"/>
                </a:lnTo>
                <a:lnTo>
                  <a:pt x="34382" y="2808"/>
                </a:lnTo>
                <a:lnTo>
                  <a:pt x="34211" y="2705"/>
                </a:lnTo>
                <a:lnTo>
                  <a:pt x="34025" y="2547"/>
                </a:lnTo>
                <a:lnTo>
                  <a:pt x="33881" y="2568"/>
                </a:lnTo>
                <a:lnTo>
                  <a:pt x="33806" y="2925"/>
                </a:lnTo>
                <a:lnTo>
                  <a:pt x="33641" y="2849"/>
                </a:lnTo>
                <a:lnTo>
                  <a:pt x="33428" y="2595"/>
                </a:lnTo>
                <a:lnTo>
                  <a:pt x="33401" y="3131"/>
                </a:lnTo>
                <a:lnTo>
                  <a:pt x="33236" y="3069"/>
                </a:lnTo>
                <a:lnTo>
                  <a:pt x="33023" y="2808"/>
                </a:lnTo>
                <a:lnTo>
                  <a:pt x="32852" y="2719"/>
                </a:lnTo>
                <a:lnTo>
                  <a:pt x="32824" y="3248"/>
                </a:lnTo>
                <a:lnTo>
                  <a:pt x="32597" y="2925"/>
                </a:lnTo>
                <a:lnTo>
                  <a:pt x="32543" y="3364"/>
                </a:lnTo>
                <a:lnTo>
                  <a:pt x="32392" y="3364"/>
                </a:lnTo>
                <a:lnTo>
                  <a:pt x="32151" y="2966"/>
                </a:lnTo>
                <a:lnTo>
                  <a:pt x="32000" y="2946"/>
                </a:lnTo>
                <a:lnTo>
                  <a:pt x="31883" y="3103"/>
                </a:lnTo>
                <a:lnTo>
                  <a:pt x="31815" y="3474"/>
                </a:lnTo>
                <a:lnTo>
                  <a:pt x="31657" y="3433"/>
                </a:lnTo>
                <a:lnTo>
                  <a:pt x="31526" y="3529"/>
                </a:lnTo>
                <a:lnTo>
                  <a:pt x="31369" y="3165"/>
                </a:lnTo>
                <a:lnTo>
                  <a:pt x="31272" y="3206"/>
                </a:lnTo>
                <a:lnTo>
                  <a:pt x="31039" y="3357"/>
                </a:lnTo>
                <a:lnTo>
                  <a:pt x="31060" y="2987"/>
                </a:lnTo>
                <a:lnTo>
                  <a:pt x="30668" y="3447"/>
                </a:lnTo>
                <a:lnTo>
                  <a:pt x="30737" y="2980"/>
                </a:lnTo>
                <a:lnTo>
                  <a:pt x="30449" y="3248"/>
                </a:lnTo>
                <a:lnTo>
                  <a:pt x="30497" y="2822"/>
                </a:lnTo>
                <a:lnTo>
                  <a:pt x="30291" y="2911"/>
                </a:lnTo>
                <a:lnTo>
                  <a:pt x="30002" y="3158"/>
                </a:lnTo>
                <a:lnTo>
                  <a:pt x="30064" y="2719"/>
                </a:lnTo>
                <a:lnTo>
                  <a:pt x="29790" y="2939"/>
                </a:lnTo>
                <a:lnTo>
                  <a:pt x="29851" y="2492"/>
                </a:lnTo>
                <a:lnTo>
                  <a:pt x="29639" y="2595"/>
                </a:lnTo>
                <a:lnTo>
                  <a:pt x="29522" y="2499"/>
                </a:lnTo>
                <a:lnTo>
                  <a:pt x="29563" y="2087"/>
                </a:lnTo>
                <a:lnTo>
                  <a:pt x="29563" y="2087"/>
                </a:lnTo>
                <a:lnTo>
                  <a:pt x="29233" y="2438"/>
                </a:lnTo>
                <a:lnTo>
                  <a:pt x="29137" y="2300"/>
                </a:lnTo>
                <a:lnTo>
                  <a:pt x="28870" y="2520"/>
                </a:lnTo>
                <a:lnTo>
                  <a:pt x="28904" y="2115"/>
                </a:lnTo>
                <a:lnTo>
                  <a:pt x="28773" y="1978"/>
                </a:lnTo>
                <a:lnTo>
                  <a:pt x="28664" y="2280"/>
                </a:lnTo>
                <a:lnTo>
                  <a:pt x="28492" y="2273"/>
                </a:lnTo>
                <a:lnTo>
                  <a:pt x="28217" y="2053"/>
                </a:lnTo>
                <a:lnTo>
                  <a:pt x="28149" y="2252"/>
                </a:lnTo>
                <a:lnTo>
                  <a:pt x="28039" y="2355"/>
                </a:lnTo>
                <a:lnTo>
                  <a:pt x="27943" y="2492"/>
                </a:lnTo>
                <a:lnTo>
                  <a:pt x="27847" y="2643"/>
                </a:lnTo>
                <a:lnTo>
                  <a:pt x="27613" y="2506"/>
                </a:lnTo>
                <a:lnTo>
                  <a:pt x="27435" y="2472"/>
                </a:lnTo>
                <a:lnTo>
                  <a:pt x="27435" y="2472"/>
                </a:lnTo>
                <a:lnTo>
                  <a:pt x="27442" y="2829"/>
                </a:lnTo>
                <a:lnTo>
                  <a:pt x="27140" y="2547"/>
                </a:lnTo>
                <a:lnTo>
                  <a:pt x="27160" y="2918"/>
                </a:lnTo>
                <a:lnTo>
                  <a:pt x="27160" y="2918"/>
                </a:lnTo>
                <a:lnTo>
                  <a:pt x="26947" y="2822"/>
                </a:lnTo>
                <a:lnTo>
                  <a:pt x="26872" y="3014"/>
                </a:lnTo>
                <a:lnTo>
                  <a:pt x="26837" y="3289"/>
                </a:lnTo>
                <a:lnTo>
                  <a:pt x="26700" y="3357"/>
                </a:lnTo>
                <a:lnTo>
                  <a:pt x="26597" y="3502"/>
                </a:lnTo>
                <a:lnTo>
                  <a:pt x="26288" y="3138"/>
                </a:lnTo>
                <a:lnTo>
                  <a:pt x="26288" y="3138"/>
                </a:lnTo>
                <a:lnTo>
                  <a:pt x="26295" y="3598"/>
                </a:lnTo>
                <a:lnTo>
                  <a:pt x="26062" y="3721"/>
                </a:lnTo>
                <a:lnTo>
                  <a:pt x="25972" y="3097"/>
                </a:lnTo>
                <a:lnTo>
                  <a:pt x="25856" y="3000"/>
                </a:lnTo>
                <a:lnTo>
                  <a:pt x="25526" y="3529"/>
                </a:lnTo>
                <a:lnTo>
                  <a:pt x="25416" y="3385"/>
                </a:lnTo>
                <a:lnTo>
                  <a:pt x="25451" y="2836"/>
                </a:lnTo>
                <a:lnTo>
                  <a:pt x="25451" y="2836"/>
                </a:lnTo>
                <a:lnTo>
                  <a:pt x="25272" y="2891"/>
                </a:lnTo>
                <a:lnTo>
                  <a:pt x="25059" y="3049"/>
                </a:lnTo>
                <a:lnTo>
                  <a:pt x="24860" y="3152"/>
                </a:lnTo>
                <a:lnTo>
                  <a:pt x="24867" y="2705"/>
                </a:lnTo>
                <a:lnTo>
                  <a:pt x="24558" y="3103"/>
                </a:lnTo>
                <a:lnTo>
                  <a:pt x="24558" y="3103"/>
                </a:lnTo>
                <a:lnTo>
                  <a:pt x="24565" y="2664"/>
                </a:lnTo>
                <a:lnTo>
                  <a:pt x="24421" y="2630"/>
                </a:lnTo>
                <a:lnTo>
                  <a:pt x="24311" y="2492"/>
                </a:lnTo>
                <a:lnTo>
                  <a:pt x="24064" y="2733"/>
                </a:lnTo>
                <a:lnTo>
                  <a:pt x="24009" y="2451"/>
                </a:lnTo>
                <a:lnTo>
                  <a:pt x="23947" y="2218"/>
                </a:lnTo>
                <a:lnTo>
                  <a:pt x="23659" y="2547"/>
                </a:lnTo>
                <a:lnTo>
                  <a:pt x="23673" y="2108"/>
                </a:lnTo>
                <a:lnTo>
                  <a:pt x="23673" y="2108"/>
                </a:lnTo>
                <a:lnTo>
                  <a:pt x="23432" y="2307"/>
                </a:lnTo>
                <a:lnTo>
                  <a:pt x="23261" y="2341"/>
                </a:lnTo>
                <a:lnTo>
                  <a:pt x="23013" y="2561"/>
                </a:lnTo>
                <a:lnTo>
                  <a:pt x="23123" y="1888"/>
                </a:lnTo>
                <a:lnTo>
                  <a:pt x="22732" y="2458"/>
                </a:lnTo>
                <a:lnTo>
                  <a:pt x="22725" y="2039"/>
                </a:lnTo>
                <a:lnTo>
                  <a:pt x="22567" y="2067"/>
                </a:lnTo>
                <a:lnTo>
                  <a:pt x="22423" y="2005"/>
                </a:lnTo>
                <a:lnTo>
                  <a:pt x="22272" y="1998"/>
                </a:lnTo>
                <a:lnTo>
                  <a:pt x="22087" y="2376"/>
                </a:lnTo>
                <a:lnTo>
                  <a:pt x="21956" y="2142"/>
                </a:lnTo>
                <a:lnTo>
                  <a:pt x="21846" y="1827"/>
                </a:lnTo>
                <a:lnTo>
                  <a:pt x="21668" y="2074"/>
                </a:lnTo>
                <a:lnTo>
                  <a:pt x="21551" y="1792"/>
                </a:lnTo>
                <a:lnTo>
                  <a:pt x="21379" y="1984"/>
                </a:lnTo>
                <a:lnTo>
                  <a:pt x="21256" y="1765"/>
                </a:lnTo>
                <a:lnTo>
                  <a:pt x="21064" y="2135"/>
                </a:lnTo>
                <a:lnTo>
                  <a:pt x="20961" y="1717"/>
                </a:lnTo>
                <a:lnTo>
                  <a:pt x="20803" y="1778"/>
                </a:lnTo>
                <a:lnTo>
                  <a:pt x="20659" y="1765"/>
                </a:lnTo>
                <a:lnTo>
                  <a:pt x="20453" y="2232"/>
                </a:lnTo>
                <a:lnTo>
                  <a:pt x="20322" y="2074"/>
                </a:lnTo>
                <a:lnTo>
                  <a:pt x="20212" y="1758"/>
                </a:lnTo>
                <a:lnTo>
                  <a:pt x="20054" y="1820"/>
                </a:lnTo>
                <a:lnTo>
                  <a:pt x="19917" y="1717"/>
                </a:lnTo>
                <a:lnTo>
                  <a:pt x="19766" y="1730"/>
                </a:lnTo>
                <a:lnTo>
                  <a:pt x="19594" y="1916"/>
                </a:lnTo>
                <a:lnTo>
                  <a:pt x="19485" y="1600"/>
                </a:lnTo>
                <a:lnTo>
                  <a:pt x="19292" y="1971"/>
                </a:lnTo>
                <a:lnTo>
                  <a:pt x="19183" y="1573"/>
                </a:lnTo>
                <a:lnTo>
                  <a:pt x="19052" y="1415"/>
                </a:lnTo>
                <a:lnTo>
                  <a:pt x="18839" y="1991"/>
                </a:lnTo>
                <a:lnTo>
                  <a:pt x="18688" y="2053"/>
                </a:lnTo>
                <a:lnTo>
                  <a:pt x="18606" y="1442"/>
                </a:lnTo>
                <a:lnTo>
                  <a:pt x="18427" y="1675"/>
                </a:lnTo>
                <a:lnTo>
                  <a:pt x="18242" y="2005"/>
                </a:lnTo>
                <a:lnTo>
                  <a:pt x="18118" y="1785"/>
                </a:lnTo>
                <a:lnTo>
                  <a:pt x="17961" y="1881"/>
                </a:lnTo>
                <a:lnTo>
                  <a:pt x="17858" y="1483"/>
                </a:lnTo>
                <a:lnTo>
                  <a:pt x="17679" y="1710"/>
                </a:lnTo>
                <a:lnTo>
                  <a:pt x="17576" y="1312"/>
                </a:lnTo>
                <a:lnTo>
                  <a:pt x="17363" y="1895"/>
                </a:lnTo>
                <a:lnTo>
                  <a:pt x="17288" y="1222"/>
                </a:lnTo>
                <a:lnTo>
                  <a:pt x="17109" y="1511"/>
                </a:lnTo>
                <a:lnTo>
                  <a:pt x="16938" y="1662"/>
                </a:lnTo>
                <a:lnTo>
                  <a:pt x="16821" y="1373"/>
                </a:lnTo>
                <a:lnTo>
                  <a:pt x="16656" y="1524"/>
                </a:lnTo>
                <a:lnTo>
                  <a:pt x="16505" y="1573"/>
                </a:lnTo>
                <a:lnTo>
                  <a:pt x="16375" y="1360"/>
                </a:lnTo>
                <a:lnTo>
                  <a:pt x="16189" y="1710"/>
                </a:lnTo>
                <a:lnTo>
                  <a:pt x="16114" y="1037"/>
                </a:lnTo>
                <a:lnTo>
                  <a:pt x="15894" y="1662"/>
                </a:lnTo>
                <a:lnTo>
                  <a:pt x="15770" y="1428"/>
                </a:lnTo>
                <a:lnTo>
                  <a:pt x="15592" y="1696"/>
                </a:lnTo>
                <a:lnTo>
                  <a:pt x="15530" y="948"/>
                </a:lnTo>
                <a:lnTo>
                  <a:pt x="15338" y="1346"/>
                </a:lnTo>
                <a:lnTo>
                  <a:pt x="15166" y="1524"/>
                </a:lnTo>
                <a:lnTo>
                  <a:pt x="15029" y="1435"/>
                </a:lnTo>
                <a:lnTo>
                  <a:pt x="14919" y="1092"/>
                </a:lnTo>
                <a:lnTo>
                  <a:pt x="14789" y="920"/>
                </a:lnTo>
                <a:lnTo>
                  <a:pt x="14631" y="975"/>
                </a:lnTo>
                <a:lnTo>
                  <a:pt x="14432" y="1456"/>
                </a:lnTo>
                <a:lnTo>
                  <a:pt x="14308" y="1188"/>
                </a:lnTo>
                <a:lnTo>
                  <a:pt x="14150" y="1318"/>
                </a:lnTo>
                <a:lnTo>
                  <a:pt x="13985" y="1456"/>
                </a:lnTo>
                <a:lnTo>
                  <a:pt x="13862" y="1188"/>
                </a:lnTo>
                <a:lnTo>
                  <a:pt x="13683" y="1497"/>
                </a:lnTo>
                <a:lnTo>
                  <a:pt x="13567" y="1181"/>
                </a:lnTo>
                <a:lnTo>
                  <a:pt x="13429" y="1126"/>
                </a:lnTo>
                <a:lnTo>
                  <a:pt x="13271" y="996"/>
                </a:lnTo>
                <a:lnTo>
                  <a:pt x="13127" y="982"/>
                </a:lnTo>
                <a:lnTo>
                  <a:pt x="12976" y="955"/>
                </a:lnTo>
                <a:lnTo>
                  <a:pt x="12825" y="934"/>
                </a:lnTo>
                <a:lnTo>
                  <a:pt x="12695" y="1106"/>
                </a:lnTo>
                <a:lnTo>
                  <a:pt x="12530" y="893"/>
                </a:lnTo>
                <a:lnTo>
                  <a:pt x="12393" y="920"/>
                </a:lnTo>
                <a:lnTo>
                  <a:pt x="12235" y="845"/>
                </a:lnTo>
                <a:lnTo>
                  <a:pt x="12146" y="1401"/>
                </a:lnTo>
                <a:lnTo>
                  <a:pt x="12001" y="1442"/>
                </a:lnTo>
                <a:lnTo>
                  <a:pt x="11864" y="1504"/>
                </a:lnTo>
                <a:lnTo>
                  <a:pt x="11720" y="1524"/>
                </a:lnTo>
                <a:lnTo>
                  <a:pt x="11576" y="1545"/>
                </a:lnTo>
                <a:lnTo>
                  <a:pt x="11384" y="1030"/>
                </a:lnTo>
                <a:lnTo>
                  <a:pt x="11226" y="927"/>
                </a:lnTo>
                <a:lnTo>
                  <a:pt x="11088" y="1051"/>
                </a:lnTo>
                <a:lnTo>
                  <a:pt x="10999" y="1614"/>
                </a:lnTo>
                <a:lnTo>
                  <a:pt x="10841" y="1504"/>
                </a:lnTo>
                <a:lnTo>
                  <a:pt x="10663" y="1119"/>
                </a:lnTo>
                <a:lnTo>
                  <a:pt x="10546" y="1470"/>
                </a:lnTo>
                <a:lnTo>
                  <a:pt x="10367" y="1071"/>
                </a:lnTo>
                <a:lnTo>
                  <a:pt x="10244" y="1312"/>
                </a:lnTo>
                <a:lnTo>
                  <a:pt x="10107" y="1421"/>
                </a:lnTo>
                <a:lnTo>
                  <a:pt x="9956" y="1339"/>
                </a:lnTo>
                <a:lnTo>
                  <a:pt x="9825" y="1538"/>
                </a:lnTo>
                <a:lnTo>
                  <a:pt x="9702" y="1765"/>
                </a:lnTo>
                <a:lnTo>
                  <a:pt x="9509" y="1566"/>
                </a:lnTo>
                <a:lnTo>
                  <a:pt x="9386" y="1415"/>
                </a:lnTo>
                <a:lnTo>
                  <a:pt x="9242" y="1373"/>
                </a:lnTo>
                <a:lnTo>
                  <a:pt x="9180" y="1133"/>
                </a:lnTo>
                <a:lnTo>
                  <a:pt x="9111" y="893"/>
                </a:lnTo>
                <a:lnTo>
                  <a:pt x="8740" y="1415"/>
                </a:lnTo>
                <a:lnTo>
                  <a:pt x="8672" y="1195"/>
                </a:lnTo>
                <a:lnTo>
                  <a:pt x="8617" y="927"/>
                </a:lnTo>
                <a:lnTo>
                  <a:pt x="8390" y="1099"/>
                </a:lnTo>
                <a:lnTo>
                  <a:pt x="8274" y="996"/>
                </a:lnTo>
                <a:lnTo>
                  <a:pt x="8122" y="982"/>
                </a:lnTo>
                <a:lnTo>
                  <a:pt x="7965" y="975"/>
                </a:lnTo>
                <a:lnTo>
                  <a:pt x="7951" y="611"/>
                </a:lnTo>
                <a:lnTo>
                  <a:pt x="7676" y="886"/>
                </a:lnTo>
                <a:lnTo>
                  <a:pt x="7676" y="886"/>
                </a:lnTo>
                <a:lnTo>
                  <a:pt x="7731" y="357"/>
                </a:lnTo>
                <a:lnTo>
                  <a:pt x="7580" y="344"/>
                </a:lnTo>
                <a:lnTo>
                  <a:pt x="7257" y="742"/>
                </a:lnTo>
                <a:lnTo>
                  <a:pt x="7051" y="845"/>
                </a:lnTo>
                <a:lnTo>
                  <a:pt x="7196" y="103"/>
                </a:lnTo>
                <a:lnTo>
                  <a:pt x="6797" y="687"/>
                </a:lnTo>
                <a:lnTo>
                  <a:pt x="6797" y="687"/>
                </a:lnTo>
                <a:lnTo>
                  <a:pt x="69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-1401125" y="-568962"/>
            <a:ext cx="3276925" cy="5595425"/>
          </a:xfrm>
          <a:custGeom>
            <a:avLst/>
            <a:gdLst/>
            <a:ahLst/>
            <a:cxnLst/>
            <a:rect l="l" t="t" r="r" b="b"/>
            <a:pathLst>
              <a:path w="131077" h="223817" extrusionOk="0">
                <a:moveTo>
                  <a:pt x="115274" y="223817"/>
                </a:moveTo>
                <a:lnTo>
                  <a:pt x="0" y="31624"/>
                </a:lnTo>
                <a:lnTo>
                  <a:pt x="73088" y="0"/>
                </a:lnTo>
                <a:lnTo>
                  <a:pt x="131077" y="213839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59" name="Google Shape;59;p3"/>
          <p:cNvSpPr/>
          <p:nvPr/>
        </p:nvSpPr>
        <p:spPr>
          <a:xfrm flipH="1">
            <a:off x="2501840" y="-686000"/>
            <a:ext cx="8001782" cy="5829506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60" name="Google Shape;60;p3"/>
          <p:cNvSpPr/>
          <p:nvPr/>
        </p:nvSpPr>
        <p:spPr>
          <a:xfrm>
            <a:off x="3722575" y="1088000"/>
            <a:ext cx="7112875" cy="4663175"/>
          </a:xfrm>
          <a:custGeom>
            <a:avLst/>
            <a:gdLst/>
            <a:ahLst/>
            <a:cxnLst/>
            <a:rect l="l" t="t" r="r" b="b"/>
            <a:pathLst>
              <a:path w="284515" h="186527" extrusionOk="0">
                <a:moveTo>
                  <a:pt x="0" y="156397"/>
                </a:moveTo>
                <a:lnTo>
                  <a:pt x="16857" y="186527"/>
                </a:lnTo>
                <a:lnTo>
                  <a:pt x="282172" y="176155"/>
                </a:lnTo>
                <a:lnTo>
                  <a:pt x="284515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61" name="Google Shape;61;p3"/>
          <p:cNvSpPr/>
          <p:nvPr/>
        </p:nvSpPr>
        <p:spPr>
          <a:xfrm>
            <a:off x="-3681313" y="1565162"/>
            <a:ext cx="4819626" cy="3511223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5160150" y="2266075"/>
            <a:ext cx="322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205325" y="1234250"/>
            <a:ext cx="14406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160150" y="3018813"/>
            <a:ext cx="25191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flipH="1">
            <a:off x="-128348" y="3871265"/>
            <a:ext cx="9475893" cy="2072641"/>
            <a:chOff x="-128694" y="3871272"/>
            <a:chExt cx="9322996" cy="2039198"/>
          </a:xfrm>
        </p:grpSpPr>
        <p:sp>
          <p:nvSpPr>
            <p:cNvPr id="66" name="Google Shape;66;p3"/>
            <p:cNvSpPr/>
            <p:nvPr/>
          </p:nvSpPr>
          <p:spPr>
            <a:xfrm rot="267405">
              <a:off x="-91224" y="4228587"/>
              <a:ext cx="9248055" cy="1324568"/>
            </a:xfrm>
            <a:custGeom>
              <a:avLst/>
              <a:gdLst/>
              <a:ahLst/>
              <a:cxnLst/>
              <a:rect l="l" t="t" r="r" b="b"/>
              <a:pathLst>
                <a:path w="66203" h="14034" extrusionOk="0">
                  <a:moveTo>
                    <a:pt x="65276" y="1"/>
                  </a:moveTo>
                  <a:lnTo>
                    <a:pt x="65173" y="213"/>
                  </a:lnTo>
                  <a:lnTo>
                    <a:pt x="65063" y="227"/>
                  </a:lnTo>
                  <a:lnTo>
                    <a:pt x="64947" y="220"/>
                  </a:lnTo>
                  <a:lnTo>
                    <a:pt x="64823" y="21"/>
                  </a:lnTo>
                  <a:lnTo>
                    <a:pt x="64720" y="255"/>
                  </a:lnTo>
                  <a:lnTo>
                    <a:pt x="64610" y="241"/>
                  </a:lnTo>
                  <a:lnTo>
                    <a:pt x="64494" y="220"/>
                  </a:lnTo>
                  <a:lnTo>
                    <a:pt x="64377" y="124"/>
                  </a:lnTo>
                  <a:lnTo>
                    <a:pt x="64267" y="268"/>
                  </a:lnTo>
                  <a:lnTo>
                    <a:pt x="64143" y="62"/>
                  </a:lnTo>
                  <a:lnTo>
                    <a:pt x="64034" y="158"/>
                  </a:lnTo>
                  <a:lnTo>
                    <a:pt x="63924" y="165"/>
                  </a:lnTo>
                  <a:lnTo>
                    <a:pt x="63821" y="310"/>
                  </a:lnTo>
                  <a:lnTo>
                    <a:pt x="63697" y="145"/>
                  </a:lnTo>
                  <a:lnTo>
                    <a:pt x="63594" y="268"/>
                  </a:lnTo>
                  <a:lnTo>
                    <a:pt x="63471" y="186"/>
                  </a:lnTo>
                  <a:lnTo>
                    <a:pt x="63361" y="207"/>
                  </a:lnTo>
                  <a:lnTo>
                    <a:pt x="63244" y="152"/>
                  </a:lnTo>
                  <a:lnTo>
                    <a:pt x="63148" y="371"/>
                  </a:lnTo>
                  <a:lnTo>
                    <a:pt x="63031" y="316"/>
                  </a:lnTo>
                  <a:lnTo>
                    <a:pt x="62914" y="351"/>
                  </a:lnTo>
                  <a:lnTo>
                    <a:pt x="62805" y="392"/>
                  </a:lnTo>
                  <a:lnTo>
                    <a:pt x="62681" y="165"/>
                  </a:lnTo>
                  <a:lnTo>
                    <a:pt x="62578" y="344"/>
                  </a:lnTo>
                  <a:lnTo>
                    <a:pt x="62455" y="172"/>
                  </a:lnTo>
                  <a:lnTo>
                    <a:pt x="62345" y="172"/>
                  </a:lnTo>
                  <a:lnTo>
                    <a:pt x="62242" y="358"/>
                  </a:lnTo>
                  <a:lnTo>
                    <a:pt x="62125" y="364"/>
                  </a:lnTo>
                  <a:lnTo>
                    <a:pt x="62008" y="193"/>
                  </a:lnTo>
                  <a:lnTo>
                    <a:pt x="61898" y="330"/>
                  </a:lnTo>
                  <a:lnTo>
                    <a:pt x="61782" y="255"/>
                  </a:lnTo>
                  <a:lnTo>
                    <a:pt x="61679" y="447"/>
                  </a:lnTo>
                  <a:lnTo>
                    <a:pt x="61555" y="213"/>
                  </a:lnTo>
                  <a:lnTo>
                    <a:pt x="61445" y="227"/>
                  </a:lnTo>
                  <a:lnTo>
                    <a:pt x="61329" y="234"/>
                  </a:lnTo>
                  <a:lnTo>
                    <a:pt x="61226" y="385"/>
                  </a:lnTo>
                  <a:lnTo>
                    <a:pt x="61116" y="371"/>
                  </a:lnTo>
                  <a:lnTo>
                    <a:pt x="60992" y="261"/>
                  </a:lnTo>
                  <a:lnTo>
                    <a:pt x="60882" y="282"/>
                  </a:lnTo>
                  <a:lnTo>
                    <a:pt x="60779" y="454"/>
                  </a:lnTo>
                  <a:lnTo>
                    <a:pt x="60663" y="399"/>
                  </a:lnTo>
                  <a:lnTo>
                    <a:pt x="60553" y="426"/>
                  </a:lnTo>
                  <a:lnTo>
                    <a:pt x="60443" y="474"/>
                  </a:lnTo>
                  <a:lnTo>
                    <a:pt x="60319" y="364"/>
                  </a:lnTo>
                  <a:lnTo>
                    <a:pt x="60216" y="447"/>
                  </a:lnTo>
                  <a:lnTo>
                    <a:pt x="60100" y="413"/>
                  </a:lnTo>
                  <a:lnTo>
                    <a:pt x="59990" y="515"/>
                  </a:lnTo>
                  <a:lnTo>
                    <a:pt x="59880" y="502"/>
                  </a:lnTo>
                  <a:lnTo>
                    <a:pt x="59763" y="426"/>
                  </a:lnTo>
                  <a:lnTo>
                    <a:pt x="59647" y="467"/>
                  </a:lnTo>
                  <a:lnTo>
                    <a:pt x="59544" y="564"/>
                  </a:lnTo>
                  <a:lnTo>
                    <a:pt x="59427" y="529"/>
                  </a:lnTo>
                  <a:lnTo>
                    <a:pt x="59303" y="385"/>
                  </a:lnTo>
                  <a:lnTo>
                    <a:pt x="59200" y="488"/>
                  </a:lnTo>
                  <a:lnTo>
                    <a:pt x="59090" y="515"/>
                  </a:lnTo>
                  <a:lnTo>
                    <a:pt x="58974" y="488"/>
                  </a:lnTo>
                  <a:lnTo>
                    <a:pt x="58857" y="467"/>
                  </a:lnTo>
                  <a:lnTo>
                    <a:pt x="58747" y="461"/>
                  </a:lnTo>
                  <a:lnTo>
                    <a:pt x="58630" y="440"/>
                  </a:lnTo>
                  <a:lnTo>
                    <a:pt x="58521" y="488"/>
                  </a:lnTo>
                  <a:lnTo>
                    <a:pt x="58418" y="632"/>
                  </a:lnTo>
                  <a:lnTo>
                    <a:pt x="58301" y="591"/>
                  </a:lnTo>
                  <a:lnTo>
                    <a:pt x="58177" y="433"/>
                  </a:lnTo>
                  <a:lnTo>
                    <a:pt x="58074" y="550"/>
                  </a:lnTo>
                  <a:lnTo>
                    <a:pt x="57958" y="461"/>
                  </a:lnTo>
                  <a:lnTo>
                    <a:pt x="57841" y="447"/>
                  </a:lnTo>
                  <a:lnTo>
                    <a:pt x="57745" y="660"/>
                  </a:lnTo>
                  <a:lnTo>
                    <a:pt x="57621" y="536"/>
                  </a:lnTo>
                  <a:lnTo>
                    <a:pt x="57511" y="605"/>
                  </a:lnTo>
                  <a:lnTo>
                    <a:pt x="57395" y="474"/>
                  </a:lnTo>
                  <a:lnTo>
                    <a:pt x="57285" y="515"/>
                  </a:lnTo>
                  <a:lnTo>
                    <a:pt x="57175" y="639"/>
                  </a:lnTo>
                  <a:lnTo>
                    <a:pt x="57065" y="646"/>
                  </a:lnTo>
                  <a:lnTo>
                    <a:pt x="56948" y="591"/>
                  </a:lnTo>
                  <a:lnTo>
                    <a:pt x="56839" y="673"/>
                  </a:lnTo>
                  <a:lnTo>
                    <a:pt x="56729" y="735"/>
                  </a:lnTo>
                  <a:lnTo>
                    <a:pt x="56619" y="742"/>
                  </a:lnTo>
                  <a:lnTo>
                    <a:pt x="56502" y="660"/>
                  </a:lnTo>
                  <a:lnTo>
                    <a:pt x="56379" y="522"/>
                  </a:lnTo>
                  <a:lnTo>
                    <a:pt x="56276" y="653"/>
                  </a:lnTo>
                  <a:lnTo>
                    <a:pt x="56166" y="735"/>
                  </a:lnTo>
                  <a:lnTo>
                    <a:pt x="56056" y="721"/>
                  </a:lnTo>
                  <a:lnTo>
                    <a:pt x="55939" y="715"/>
                  </a:lnTo>
                  <a:lnTo>
                    <a:pt x="55823" y="605"/>
                  </a:lnTo>
                  <a:lnTo>
                    <a:pt x="55713" y="680"/>
                  </a:lnTo>
                  <a:lnTo>
                    <a:pt x="55596" y="591"/>
                  </a:lnTo>
                  <a:lnTo>
                    <a:pt x="55486" y="708"/>
                  </a:lnTo>
                  <a:lnTo>
                    <a:pt x="55376" y="694"/>
                  </a:lnTo>
                  <a:lnTo>
                    <a:pt x="55266" y="708"/>
                  </a:lnTo>
                  <a:lnTo>
                    <a:pt x="55150" y="653"/>
                  </a:lnTo>
                  <a:lnTo>
                    <a:pt x="55047" y="818"/>
                  </a:lnTo>
                  <a:lnTo>
                    <a:pt x="54923" y="721"/>
                  </a:lnTo>
                  <a:lnTo>
                    <a:pt x="54813" y="742"/>
                  </a:lnTo>
                  <a:lnTo>
                    <a:pt x="54704" y="715"/>
                  </a:lnTo>
                  <a:lnTo>
                    <a:pt x="54587" y="673"/>
                  </a:lnTo>
                  <a:lnTo>
                    <a:pt x="54470" y="653"/>
                  </a:lnTo>
                  <a:lnTo>
                    <a:pt x="54360" y="660"/>
                  </a:lnTo>
                  <a:lnTo>
                    <a:pt x="54250" y="701"/>
                  </a:lnTo>
                  <a:lnTo>
                    <a:pt x="54147" y="811"/>
                  </a:lnTo>
                  <a:lnTo>
                    <a:pt x="54031" y="770"/>
                  </a:lnTo>
                  <a:lnTo>
                    <a:pt x="53914" y="776"/>
                  </a:lnTo>
                  <a:lnTo>
                    <a:pt x="53804" y="811"/>
                  </a:lnTo>
                  <a:lnTo>
                    <a:pt x="53694" y="783"/>
                  </a:lnTo>
                  <a:lnTo>
                    <a:pt x="53584" y="907"/>
                  </a:lnTo>
                  <a:lnTo>
                    <a:pt x="53468" y="742"/>
                  </a:lnTo>
                  <a:lnTo>
                    <a:pt x="53365" y="948"/>
                  </a:lnTo>
                  <a:lnTo>
                    <a:pt x="53241" y="824"/>
                  </a:lnTo>
                  <a:lnTo>
                    <a:pt x="53131" y="852"/>
                  </a:lnTo>
                  <a:lnTo>
                    <a:pt x="53021" y="852"/>
                  </a:lnTo>
                  <a:lnTo>
                    <a:pt x="52898" y="763"/>
                  </a:lnTo>
                  <a:lnTo>
                    <a:pt x="52802" y="962"/>
                  </a:lnTo>
                  <a:lnTo>
                    <a:pt x="52671" y="824"/>
                  </a:lnTo>
                  <a:lnTo>
                    <a:pt x="52610" y="1024"/>
                  </a:lnTo>
                  <a:lnTo>
                    <a:pt x="52459" y="927"/>
                  </a:lnTo>
                  <a:lnTo>
                    <a:pt x="52376" y="1051"/>
                  </a:lnTo>
                  <a:lnTo>
                    <a:pt x="52287" y="1133"/>
                  </a:lnTo>
                  <a:lnTo>
                    <a:pt x="52108" y="948"/>
                  </a:lnTo>
                  <a:lnTo>
                    <a:pt x="52012" y="1030"/>
                  </a:lnTo>
                  <a:lnTo>
                    <a:pt x="51951" y="1209"/>
                  </a:lnTo>
                  <a:lnTo>
                    <a:pt x="51813" y="1161"/>
                  </a:lnTo>
                  <a:lnTo>
                    <a:pt x="51703" y="1195"/>
                  </a:lnTo>
                  <a:lnTo>
                    <a:pt x="51580" y="1175"/>
                  </a:lnTo>
                  <a:lnTo>
                    <a:pt x="51497" y="1298"/>
                  </a:lnTo>
                  <a:lnTo>
                    <a:pt x="51381" y="1305"/>
                  </a:lnTo>
                  <a:lnTo>
                    <a:pt x="51305" y="1442"/>
                  </a:lnTo>
                  <a:lnTo>
                    <a:pt x="51147" y="1332"/>
                  </a:lnTo>
                  <a:lnTo>
                    <a:pt x="51031" y="1332"/>
                  </a:lnTo>
                  <a:lnTo>
                    <a:pt x="50969" y="1511"/>
                  </a:lnTo>
                  <a:lnTo>
                    <a:pt x="50873" y="1580"/>
                  </a:lnTo>
                  <a:lnTo>
                    <a:pt x="50770" y="1641"/>
                  </a:lnTo>
                  <a:lnTo>
                    <a:pt x="50591" y="1456"/>
                  </a:lnTo>
                  <a:lnTo>
                    <a:pt x="50509" y="1566"/>
                  </a:lnTo>
                  <a:lnTo>
                    <a:pt x="50385" y="1566"/>
                  </a:lnTo>
                  <a:lnTo>
                    <a:pt x="50330" y="1758"/>
                  </a:lnTo>
                  <a:lnTo>
                    <a:pt x="50172" y="1648"/>
                  </a:lnTo>
                  <a:lnTo>
                    <a:pt x="50049" y="1641"/>
                  </a:lnTo>
                  <a:lnTo>
                    <a:pt x="49973" y="1765"/>
                  </a:lnTo>
                  <a:lnTo>
                    <a:pt x="49891" y="1889"/>
                  </a:lnTo>
                  <a:lnTo>
                    <a:pt x="49788" y="1923"/>
                  </a:lnTo>
                  <a:lnTo>
                    <a:pt x="49692" y="1998"/>
                  </a:lnTo>
                  <a:lnTo>
                    <a:pt x="49575" y="2012"/>
                  </a:lnTo>
                  <a:lnTo>
                    <a:pt x="49417" y="1902"/>
                  </a:lnTo>
                  <a:lnTo>
                    <a:pt x="49307" y="1875"/>
                  </a:lnTo>
                  <a:lnTo>
                    <a:pt x="49218" y="2067"/>
                  </a:lnTo>
                  <a:lnTo>
                    <a:pt x="49101" y="2040"/>
                  </a:lnTo>
                  <a:lnTo>
                    <a:pt x="48985" y="2067"/>
                  </a:lnTo>
                  <a:lnTo>
                    <a:pt x="48875" y="1950"/>
                  </a:lnTo>
                  <a:lnTo>
                    <a:pt x="48758" y="1943"/>
                  </a:lnTo>
                  <a:lnTo>
                    <a:pt x="48648" y="2122"/>
                  </a:lnTo>
                  <a:lnTo>
                    <a:pt x="48532" y="1923"/>
                  </a:lnTo>
                  <a:lnTo>
                    <a:pt x="48422" y="2012"/>
                  </a:lnTo>
                  <a:lnTo>
                    <a:pt x="48305" y="1943"/>
                  </a:lnTo>
                  <a:lnTo>
                    <a:pt x="48195" y="2081"/>
                  </a:lnTo>
                  <a:lnTo>
                    <a:pt x="48078" y="1882"/>
                  </a:lnTo>
                  <a:lnTo>
                    <a:pt x="47962" y="1889"/>
                  </a:lnTo>
                  <a:lnTo>
                    <a:pt x="47852" y="1998"/>
                  </a:lnTo>
                  <a:lnTo>
                    <a:pt x="47742" y="2115"/>
                  </a:lnTo>
                  <a:lnTo>
                    <a:pt x="47625" y="2129"/>
                  </a:lnTo>
                  <a:lnTo>
                    <a:pt x="47509" y="2033"/>
                  </a:lnTo>
                  <a:lnTo>
                    <a:pt x="47399" y="2019"/>
                  </a:lnTo>
                  <a:lnTo>
                    <a:pt x="47282" y="2101"/>
                  </a:lnTo>
                  <a:lnTo>
                    <a:pt x="47172" y="2095"/>
                  </a:lnTo>
                  <a:lnTo>
                    <a:pt x="47055" y="2005"/>
                  </a:lnTo>
                  <a:lnTo>
                    <a:pt x="46946" y="1909"/>
                  </a:lnTo>
                  <a:lnTo>
                    <a:pt x="46829" y="2095"/>
                  </a:lnTo>
                  <a:lnTo>
                    <a:pt x="46719" y="2143"/>
                  </a:lnTo>
                  <a:lnTo>
                    <a:pt x="46602" y="1950"/>
                  </a:lnTo>
                  <a:lnTo>
                    <a:pt x="46493" y="2136"/>
                  </a:lnTo>
                  <a:lnTo>
                    <a:pt x="46383" y="2122"/>
                  </a:lnTo>
                  <a:lnTo>
                    <a:pt x="46266" y="2053"/>
                  </a:lnTo>
                  <a:lnTo>
                    <a:pt x="46156" y="2149"/>
                  </a:lnTo>
                  <a:lnTo>
                    <a:pt x="46039" y="1950"/>
                  </a:lnTo>
                  <a:lnTo>
                    <a:pt x="45923" y="1916"/>
                  </a:lnTo>
                  <a:lnTo>
                    <a:pt x="45813" y="2060"/>
                  </a:lnTo>
                  <a:lnTo>
                    <a:pt x="45696" y="1916"/>
                  </a:lnTo>
                  <a:lnTo>
                    <a:pt x="45586" y="1978"/>
                  </a:lnTo>
                  <a:lnTo>
                    <a:pt x="45476" y="2081"/>
                  </a:lnTo>
                  <a:lnTo>
                    <a:pt x="45360" y="2088"/>
                  </a:lnTo>
                  <a:lnTo>
                    <a:pt x="45250" y="2081"/>
                  </a:lnTo>
                  <a:lnTo>
                    <a:pt x="45133" y="2067"/>
                  </a:lnTo>
                  <a:lnTo>
                    <a:pt x="45023" y="2115"/>
                  </a:lnTo>
                  <a:lnTo>
                    <a:pt x="44907" y="2053"/>
                  </a:lnTo>
                  <a:lnTo>
                    <a:pt x="44797" y="2053"/>
                  </a:lnTo>
                  <a:lnTo>
                    <a:pt x="44680" y="1971"/>
                  </a:lnTo>
                  <a:lnTo>
                    <a:pt x="44570" y="2156"/>
                  </a:lnTo>
                  <a:lnTo>
                    <a:pt x="44454" y="1971"/>
                  </a:lnTo>
                  <a:lnTo>
                    <a:pt x="44344" y="1930"/>
                  </a:lnTo>
                  <a:lnTo>
                    <a:pt x="44227" y="2060"/>
                  </a:lnTo>
                  <a:lnTo>
                    <a:pt x="44117" y="1916"/>
                  </a:lnTo>
                  <a:lnTo>
                    <a:pt x="44000" y="1998"/>
                  </a:lnTo>
                  <a:lnTo>
                    <a:pt x="43891" y="1930"/>
                  </a:lnTo>
                  <a:lnTo>
                    <a:pt x="43774" y="1978"/>
                  </a:lnTo>
                  <a:lnTo>
                    <a:pt x="43664" y="2033"/>
                  </a:lnTo>
                  <a:lnTo>
                    <a:pt x="43547" y="2012"/>
                  </a:lnTo>
                  <a:lnTo>
                    <a:pt x="43437" y="2053"/>
                  </a:lnTo>
                  <a:lnTo>
                    <a:pt x="43334" y="2115"/>
                  </a:lnTo>
                  <a:lnTo>
                    <a:pt x="43225" y="2129"/>
                  </a:lnTo>
                  <a:lnTo>
                    <a:pt x="43094" y="2067"/>
                  </a:lnTo>
                  <a:lnTo>
                    <a:pt x="43005" y="2177"/>
                  </a:lnTo>
                  <a:lnTo>
                    <a:pt x="42895" y="2225"/>
                  </a:lnTo>
                  <a:lnTo>
                    <a:pt x="42751" y="2088"/>
                  </a:lnTo>
                  <a:lnTo>
                    <a:pt x="42641" y="2101"/>
                  </a:lnTo>
                  <a:lnTo>
                    <a:pt x="42559" y="2266"/>
                  </a:lnTo>
                  <a:lnTo>
                    <a:pt x="42456" y="2307"/>
                  </a:lnTo>
                  <a:lnTo>
                    <a:pt x="42305" y="2156"/>
                  </a:lnTo>
                  <a:lnTo>
                    <a:pt x="42222" y="2300"/>
                  </a:lnTo>
                  <a:lnTo>
                    <a:pt x="42112" y="2321"/>
                  </a:lnTo>
                  <a:lnTo>
                    <a:pt x="41975" y="2232"/>
                  </a:lnTo>
                  <a:lnTo>
                    <a:pt x="41872" y="2300"/>
                  </a:lnTo>
                  <a:lnTo>
                    <a:pt x="41776" y="2376"/>
                  </a:lnTo>
                  <a:lnTo>
                    <a:pt x="41687" y="2506"/>
                  </a:lnTo>
                  <a:lnTo>
                    <a:pt x="41577" y="2541"/>
                  </a:lnTo>
                  <a:lnTo>
                    <a:pt x="41426" y="2349"/>
                  </a:lnTo>
                  <a:lnTo>
                    <a:pt x="41350" y="2534"/>
                  </a:lnTo>
                  <a:lnTo>
                    <a:pt x="41241" y="2589"/>
                  </a:lnTo>
                  <a:lnTo>
                    <a:pt x="41131" y="2589"/>
                  </a:lnTo>
                  <a:lnTo>
                    <a:pt x="41021" y="2616"/>
                  </a:lnTo>
                  <a:lnTo>
                    <a:pt x="40904" y="2630"/>
                  </a:lnTo>
                  <a:lnTo>
                    <a:pt x="40767" y="2520"/>
                  </a:lnTo>
                  <a:lnTo>
                    <a:pt x="40671" y="2609"/>
                  </a:lnTo>
                  <a:lnTo>
                    <a:pt x="40561" y="2637"/>
                  </a:lnTo>
                  <a:lnTo>
                    <a:pt x="40478" y="2788"/>
                  </a:lnTo>
                  <a:lnTo>
                    <a:pt x="40321" y="2582"/>
                  </a:lnTo>
                  <a:lnTo>
                    <a:pt x="40238" y="2733"/>
                  </a:lnTo>
                  <a:lnTo>
                    <a:pt x="40121" y="2726"/>
                  </a:lnTo>
                  <a:lnTo>
                    <a:pt x="40005" y="2719"/>
                  </a:lnTo>
                  <a:lnTo>
                    <a:pt x="39902" y="2767"/>
                  </a:lnTo>
                  <a:lnTo>
                    <a:pt x="39819" y="2918"/>
                  </a:lnTo>
                  <a:lnTo>
                    <a:pt x="39675" y="2781"/>
                  </a:lnTo>
                  <a:lnTo>
                    <a:pt x="39559" y="2781"/>
                  </a:lnTo>
                  <a:lnTo>
                    <a:pt x="39449" y="2795"/>
                  </a:lnTo>
                  <a:lnTo>
                    <a:pt x="39380" y="3021"/>
                  </a:lnTo>
                  <a:lnTo>
                    <a:pt x="39229" y="2857"/>
                  </a:lnTo>
                  <a:lnTo>
                    <a:pt x="39119" y="2884"/>
                  </a:lnTo>
                  <a:lnTo>
                    <a:pt x="39002" y="2877"/>
                  </a:lnTo>
                  <a:lnTo>
                    <a:pt x="38906" y="2973"/>
                  </a:lnTo>
                  <a:lnTo>
                    <a:pt x="38796" y="2994"/>
                  </a:lnTo>
                  <a:lnTo>
                    <a:pt x="38721" y="3152"/>
                  </a:lnTo>
                  <a:lnTo>
                    <a:pt x="38604" y="3179"/>
                  </a:lnTo>
                  <a:lnTo>
                    <a:pt x="38460" y="3028"/>
                  </a:lnTo>
                  <a:lnTo>
                    <a:pt x="38371" y="3152"/>
                  </a:lnTo>
                  <a:lnTo>
                    <a:pt x="38254" y="3083"/>
                  </a:lnTo>
                  <a:lnTo>
                    <a:pt x="38151" y="3083"/>
                  </a:lnTo>
                  <a:lnTo>
                    <a:pt x="38034" y="3090"/>
                  </a:lnTo>
                  <a:lnTo>
                    <a:pt x="37904" y="3179"/>
                  </a:lnTo>
                  <a:lnTo>
                    <a:pt x="37801" y="3090"/>
                  </a:lnTo>
                  <a:lnTo>
                    <a:pt x="37705" y="2987"/>
                  </a:lnTo>
                  <a:lnTo>
                    <a:pt x="37561" y="3166"/>
                  </a:lnTo>
                  <a:lnTo>
                    <a:pt x="37471" y="2966"/>
                  </a:lnTo>
                  <a:lnTo>
                    <a:pt x="37362" y="2966"/>
                  </a:lnTo>
                  <a:lnTo>
                    <a:pt x="37252" y="2932"/>
                  </a:lnTo>
                  <a:lnTo>
                    <a:pt x="37108" y="3104"/>
                  </a:lnTo>
                  <a:lnTo>
                    <a:pt x="37025" y="2877"/>
                  </a:lnTo>
                  <a:lnTo>
                    <a:pt x="36915" y="2843"/>
                  </a:lnTo>
                  <a:lnTo>
                    <a:pt x="36806" y="2829"/>
                  </a:lnTo>
                  <a:lnTo>
                    <a:pt x="36661" y="3035"/>
                  </a:lnTo>
                  <a:lnTo>
                    <a:pt x="36551" y="2966"/>
                  </a:lnTo>
                  <a:lnTo>
                    <a:pt x="36455" y="2870"/>
                  </a:lnTo>
                  <a:lnTo>
                    <a:pt x="36332" y="2932"/>
                  </a:lnTo>
                  <a:lnTo>
                    <a:pt x="36229" y="2850"/>
                  </a:lnTo>
                  <a:lnTo>
                    <a:pt x="36119" y="2815"/>
                  </a:lnTo>
                  <a:lnTo>
                    <a:pt x="36016" y="2719"/>
                  </a:lnTo>
                  <a:lnTo>
                    <a:pt x="35872" y="2891"/>
                  </a:lnTo>
                  <a:lnTo>
                    <a:pt x="35776" y="2774"/>
                  </a:lnTo>
                  <a:lnTo>
                    <a:pt x="35680" y="2664"/>
                  </a:lnTo>
                  <a:lnTo>
                    <a:pt x="35542" y="2815"/>
                  </a:lnTo>
                  <a:lnTo>
                    <a:pt x="35426" y="2822"/>
                  </a:lnTo>
                  <a:lnTo>
                    <a:pt x="35343" y="2623"/>
                  </a:lnTo>
                  <a:lnTo>
                    <a:pt x="35213" y="2657"/>
                  </a:lnTo>
                  <a:lnTo>
                    <a:pt x="35089" y="2637"/>
                  </a:lnTo>
                  <a:lnTo>
                    <a:pt x="35000" y="2781"/>
                  </a:lnTo>
                  <a:lnTo>
                    <a:pt x="34890" y="2802"/>
                  </a:lnTo>
                  <a:lnTo>
                    <a:pt x="34760" y="2733"/>
                  </a:lnTo>
                  <a:lnTo>
                    <a:pt x="34650" y="2760"/>
                  </a:lnTo>
                  <a:lnTo>
                    <a:pt x="34561" y="2891"/>
                  </a:lnTo>
                  <a:lnTo>
                    <a:pt x="34437" y="2843"/>
                  </a:lnTo>
                  <a:lnTo>
                    <a:pt x="34300" y="2706"/>
                  </a:lnTo>
                  <a:lnTo>
                    <a:pt x="34210" y="2877"/>
                  </a:lnTo>
                  <a:lnTo>
                    <a:pt x="34101" y="2877"/>
                  </a:lnTo>
                  <a:lnTo>
                    <a:pt x="34004" y="3001"/>
                  </a:lnTo>
                  <a:lnTo>
                    <a:pt x="33881" y="2925"/>
                  </a:lnTo>
                  <a:lnTo>
                    <a:pt x="33744" y="2802"/>
                  </a:lnTo>
                  <a:lnTo>
                    <a:pt x="33661" y="2980"/>
                  </a:lnTo>
                  <a:lnTo>
                    <a:pt x="33544" y="2960"/>
                  </a:lnTo>
                  <a:lnTo>
                    <a:pt x="33441" y="3049"/>
                  </a:lnTo>
                  <a:lnTo>
                    <a:pt x="33318" y="2987"/>
                  </a:lnTo>
                  <a:lnTo>
                    <a:pt x="33215" y="3049"/>
                  </a:lnTo>
                  <a:lnTo>
                    <a:pt x="33112" y="3117"/>
                  </a:lnTo>
                  <a:lnTo>
                    <a:pt x="32988" y="3056"/>
                  </a:lnTo>
                  <a:lnTo>
                    <a:pt x="32879" y="3097"/>
                  </a:lnTo>
                  <a:lnTo>
                    <a:pt x="32769" y="3138"/>
                  </a:lnTo>
                  <a:lnTo>
                    <a:pt x="32659" y="3159"/>
                  </a:lnTo>
                  <a:lnTo>
                    <a:pt x="32556" y="3214"/>
                  </a:lnTo>
                  <a:lnTo>
                    <a:pt x="32425" y="3124"/>
                  </a:lnTo>
                  <a:lnTo>
                    <a:pt x="32309" y="3069"/>
                  </a:lnTo>
                  <a:lnTo>
                    <a:pt x="32199" y="3111"/>
                  </a:lnTo>
                  <a:lnTo>
                    <a:pt x="32082" y="3104"/>
                  </a:lnTo>
                  <a:lnTo>
                    <a:pt x="32000" y="3289"/>
                  </a:lnTo>
                  <a:lnTo>
                    <a:pt x="31856" y="3104"/>
                  </a:lnTo>
                  <a:lnTo>
                    <a:pt x="31759" y="3227"/>
                  </a:lnTo>
                  <a:lnTo>
                    <a:pt x="31670" y="3358"/>
                  </a:lnTo>
                  <a:lnTo>
                    <a:pt x="31540" y="3255"/>
                  </a:lnTo>
                  <a:lnTo>
                    <a:pt x="31423" y="3234"/>
                  </a:lnTo>
                  <a:lnTo>
                    <a:pt x="31306" y="3234"/>
                  </a:lnTo>
                  <a:lnTo>
                    <a:pt x="31197" y="3248"/>
                  </a:lnTo>
                  <a:lnTo>
                    <a:pt x="31094" y="3296"/>
                  </a:lnTo>
                  <a:lnTo>
                    <a:pt x="30997" y="3440"/>
                  </a:lnTo>
                  <a:lnTo>
                    <a:pt x="30874" y="3358"/>
                  </a:lnTo>
                  <a:lnTo>
                    <a:pt x="30750" y="3289"/>
                  </a:lnTo>
                  <a:lnTo>
                    <a:pt x="30668" y="3509"/>
                  </a:lnTo>
                  <a:lnTo>
                    <a:pt x="30544" y="3454"/>
                  </a:lnTo>
                  <a:lnTo>
                    <a:pt x="30428" y="3440"/>
                  </a:lnTo>
                  <a:lnTo>
                    <a:pt x="30311" y="3392"/>
                  </a:lnTo>
                  <a:lnTo>
                    <a:pt x="30187" y="3337"/>
                  </a:lnTo>
                  <a:lnTo>
                    <a:pt x="30084" y="3426"/>
                  </a:lnTo>
                  <a:lnTo>
                    <a:pt x="29988" y="3536"/>
                  </a:lnTo>
                  <a:lnTo>
                    <a:pt x="29885" y="3584"/>
                  </a:lnTo>
                  <a:lnTo>
                    <a:pt x="29762" y="3536"/>
                  </a:lnTo>
                  <a:lnTo>
                    <a:pt x="29638" y="3474"/>
                  </a:lnTo>
                  <a:lnTo>
                    <a:pt x="29535" y="3557"/>
                  </a:lnTo>
                  <a:lnTo>
                    <a:pt x="29418" y="3509"/>
                  </a:lnTo>
                  <a:lnTo>
                    <a:pt x="29336" y="3715"/>
                  </a:lnTo>
                  <a:lnTo>
                    <a:pt x="29226" y="3728"/>
                  </a:lnTo>
                  <a:lnTo>
                    <a:pt x="29089" y="3571"/>
                  </a:lnTo>
                  <a:lnTo>
                    <a:pt x="28972" y="3577"/>
                  </a:lnTo>
                  <a:lnTo>
                    <a:pt x="28862" y="3584"/>
                  </a:lnTo>
                  <a:lnTo>
                    <a:pt x="28759" y="3680"/>
                  </a:lnTo>
                  <a:lnTo>
                    <a:pt x="28643" y="3639"/>
                  </a:lnTo>
                  <a:lnTo>
                    <a:pt x="28526" y="3619"/>
                  </a:lnTo>
                  <a:lnTo>
                    <a:pt x="28437" y="3777"/>
                  </a:lnTo>
                  <a:lnTo>
                    <a:pt x="28313" y="3715"/>
                  </a:lnTo>
                  <a:lnTo>
                    <a:pt x="28196" y="3722"/>
                  </a:lnTo>
                  <a:lnTo>
                    <a:pt x="28073" y="3653"/>
                  </a:lnTo>
                  <a:lnTo>
                    <a:pt x="27984" y="3790"/>
                  </a:lnTo>
                  <a:lnTo>
                    <a:pt x="27867" y="3763"/>
                  </a:lnTo>
                  <a:lnTo>
                    <a:pt x="27764" y="3852"/>
                  </a:lnTo>
                  <a:lnTo>
                    <a:pt x="27640" y="3790"/>
                  </a:lnTo>
                  <a:lnTo>
                    <a:pt x="27544" y="3921"/>
                  </a:lnTo>
                  <a:lnTo>
                    <a:pt x="27414" y="3804"/>
                  </a:lnTo>
                  <a:lnTo>
                    <a:pt x="27311" y="3845"/>
                  </a:lnTo>
                  <a:lnTo>
                    <a:pt x="27208" y="3934"/>
                  </a:lnTo>
                  <a:lnTo>
                    <a:pt x="27084" y="3886"/>
                  </a:lnTo>
                  <a:lnTo>
                    <a:pt x="26981" y="3914"/>
                  </a:lnTo>
                  <a:lnTo>
                    <a:pt x="26871" y="3955"/>
                  </a:lnTo>
                  <a:lnTo>
                    <a:pt x="26741" y="3859"/>
                  </a:lnTo>
                  <a:lnTo>
                    <a:pt x="26645" y="3969"/>
                  </a:lnTo>
                  <a:lnTo>
                    <a:pt x="26535" y="3996"/>
                  </a:lnTo>
                  <a:lnTo>
                    <a:pt x="26425" y="4003"/>
                  </a:lnTo>
                  <a:lnTo>
                    <a:pt x="26308" y="3969"/>
                  </a:lnTo>
                  <a:lnTo>
                    <a:pt x="26199" y="3996"/>
                  </a:lnTo>
                  <a:lnTo>
                    <a:pt x="26082" y="3989"/>
                  </a:lnTo>
                  <a:lnTo>
                    <a:pt x="25999" y="4175"/>
                  </a:lnTo>
                  <a:lnTo>
                    <a:pt x="25869" y="4079"/>
                  </a:lnTo>
                  <a:lnTo>
                    <a:pt x="25759" y="4113"/>
                  </a:lnTo>
                  <a:lnTo>
                    <a:pt x="25649" y="4127"/>
                  </a:lnTo>
                  <a:lnTo>
                    <a:pt x="25560" y="4291"/>
                  </a:lnTo>
                  <a:lnTo>
                    <a:pt x="25430" y="4175"/>
                  </a:lnTo>
                  <a:lnTo>
                    <a:pt x="25327" y="4264"/>
                  </a:lnTo>
                  <a:lnTo>
                    <a:pt x="25189" y="4092"/>
                  </a:lnTo>
                  <a:lnTo>
                    <a:pt x="25114" y="4360"/>
                  </a:lnTo>
                  <a:lnTo>
                    <a:pt x="24990" y="4271"/>
                  </a:lnTo>
                  <a:lnTo>
                    <a:pt x="24867" y="4237"/>
                  </a:lnTo>
                  <a:lnTo>
                    <a:pt x="24771" y="4346"/>
                  </a:lnTo>
                  <a:lnTo>
                    <a:pt x="24661" y="4360"/>
                  </a:lnTo>
                  <a:lnTo>
                    <a:pt x="24558" y="4422"/>
                  </a:lnTo>
                  <a:lnTo>
                    <a:pt x="24427" y="4312"/>
                  </a:lnTo>
                  <a:lnTo>
                    <a:pt x="24338" y="4456"/>
                  </a:lnTo>
                  <a:lnTo>
                    <a:pt x="24194" y="4264"/>
                  </a:lnTo>
                  <a:lnTo>
                    <a:pt x="24105" y="4429"/>
                  </a:lnTo>
                  <a:lnTo>
                    <a:pt x="23967" y="4278"/>
                  </a:lnTo>
                  <a:lnTo>
                    <a:pt x="23864" y="4319"/>
                  </a:lnTo>
                  <a:lnTo>
                    <a:pt x="23775" y="4477"/>
                  </a:lnTo>
                  <a:lnTo>
                    <a:pt x="23645" y="4394"/>
                  </a:lnTo>
                  <a:lnTo>
                    <a:pt x="23562" y="4593"/>
                  </a:lnTo>
                  <a:lnTo>
                    <a:pt x="23432" y="4463"/>
                  </a:lnTo>
                  <a:lnTo>
                    <a:pt x="23315" y="4442"/>
                  </a:lnTo>
                  <a:lnTo>
                    <a:pt x="23219" y="4559"/>
                  </a:lnTo>
                  <a:lnTo>
                    <a:pt x="23095" y="4511"/>
                  </a:lnTo>
                  <a:lnTo>
                    <a:pt x="23006" y="4642"/>
                  </a:lnTo>
                  <a:lnTo>
                    <a:pt x="22903" y="4696"/>
                  </a:lnTo>
                  <a:lnTo>
                    <a:pt x="22786" y="4676"/>
                  </a:lnTo>
                  <a:lnTo>
                    <a:pt x="22642" y="4491"/>
                  </a:lnTo>
                  <a:lnTo>
                    <a:pt x="22560" y="4683"/>
                  </a:lnTo>
                  <a:lnTo>
                    <a:pt x="22443" y="4696"/>
                  </a:lnTo>
                  <a:lnTo>
                    <a:pt x="22333" y="4724"/>
                  </a:lnTo>
                  <a:lnTo>
                    <a:pt x="22203" y="4587"/>
                  </a:lnTo>
                  <a:lnTo>
                    <a:pt x="22107" y="4724"/>
                  </a:lnTo>
                  <a:lnTo>
                    <a:pt x="21976" y="4614"/>
                  </a:lnTo>
                  <a:lnTo>
                    <a:pt x="21880" y="4724"/>
                  </a:lnTo>
                  <a:lnTo>
                    <a:pt x="21757" y="4662"/>
                  </a:lnTo>
                  <a:lnTo>
                    <a:pt x="21681" y="4868"/>
                  </a:lnTo>
                  <a:lnTo>
                    <a:pt x="21564" y="4882"/>
                  </a:lnTo>
                  <a:lnTo>
                    <a:pt x="21441" y="4806"/>
                  </a:lnTo>
                  <a:lnTo>
                    <a:pt x="21317" y="4745"/>
                  </a:lnTo>
                  <a:lnTo>
                    <a:pt x="21228" y="4875"/>
                  </a:lnTo>
                  <a:lnTo>
                    <a:pt x="21098" y="4751"/>
                  </a:lnTo>
                  <a:lnTo>
                    <a:pt x="21008" y="4950"/>
                  </a:lnTo>
                  <a:lnTo>
                    <a:pt x="20871" y="4786"/>
                  </a:lnTo>
                  <a:lnTo>
                    <a:pt x="20782" y="4909"/>
                  </a:lnTo>
                  <a:lnTo>
                    <a:pt x="20651" y="4799"/>
                  </a:lnTo>
                  <a:lnTo>
                    <a:pt x="20569" y="4999"/>
                  </a:lnTo>
                  <a:lnTo>
                    <a:pt x="20466" y="5060"/>
                  </a:lnTo>
                  <a:lnTo>
                    <a:pt x="20329" y="4916"/>
                  </a:lnTo>
                  <a:lnTo>
                    <a:pt x="20226" y="4964"/>
                  </a:lnTo>
                  <a:lnTo>
                    <a:pt x="20095" y="4861"/>
                  </a:lnTo>
                  <a:lnTo>
                    <a:pt x="20013" y="5088"/>
                  </a:lnTo>
                  <a:lnTo>
                    <a:pt x="19889" y="5019"/>
                  </a:lnTo>
                  <a:lnTo>
                    <a:pt x="19773" y="4999"/>
                  </a:lnTo>
                  <a:lnTo>
                    <a:pt x="19663" y="4999"/>
                  </a:lnTo>
                  <a:lnTo>
                    <a:pt x="19560" y="5060"/>
                  </a:lnTo>
                  <a:lnTo>
                    <a:pt x="19464" y="5170"/>
                  </a:lnTo>
                  <a:lnTo>
                    <a:pt x="19326" y="5019"/>
                  </a:lnTo>
                  <a:lnTo>
                    <a:pt x="19223" y="5067"/>
                  </a:lnTo>
                  <a:lnTo>
                    <a:pt x="19120" y="5053"/>
                  </a:lnTo>
                  <a:lnTo>
                    <a:pt x="19004" y="5102"/>
                  </a:lnTo>
                  <a:lnTo>
                    <a:pt x="18894" y="4985"/>
                  </a:lnTo>
                  <a:lnTo>
                    <a:pt x="18777" y="5102"/>
                  </a:lnTo>
                  <a:lnTo>
                    <a:pt x="18660" y="5095"/>
                  </a:lnTo>
                  <a:lnTo>
                    <a:pt x="18544" y="5122"/>
                  </a:lnTo>
                  <a:lnTo>
                    <a:pt x="18434" y="5060"/>
                  </a:lnTo>
                  <a:lnTo>
                    <a:pt x="18317" y="5205"/>
                  </a:lnTo>
                  <a:lnTo>
                    <a:pt x="18214" y="5005"/>
                  </a:lnTo>
                  <a:lnTo>
                    <a:pt x="18097" y="5081"/>
                  </a:lnTo>
                  <a:lnTo>
                    <a:pt x="17981" y="5033"/>
                  </a:lnTo>
                  <a:lnTo>
                    <a:pt x="17871" y="5019"/>
                  </a:lnTo>
                  <a:lnTo>
                    <a:pt x="17754" y="5129"/>
                  </a:lnTo>
                  <a:lnTo>
                    <a:pt x="17644" y="4992"/>
                  </a:lnTo>
                  <a:lnTo>
                    <a:pt x="17528" y="5033"/>
                  </a:lnTo>
                  <a:lnTo>
                    <a:pt x="17411" y="5108"/>
                  </a:lnTo>
                  <a:lnTo>
                    <a:pt x="17308" y="4944"/>
                  </a:lnTo>
                  <a:lnTo>
                    <a:pt x="17191" y="5047"/>
                  </a:lnTo>
                  <a:lnTo>
                    <a:pt x="17074" y="5081"/>
                  </a:lnTo>
                  <a:lnTo>
                    <a:pt x="16965" y="4978"/>
                  </a:lnTo>
                  <a:lnTo>
                    <a:pt x="16855" y="4992"/>
                  </a:lnTo>
                  <a:lnTo>
                    <a:pt x="16745" y="4916"/>
                  </a:lnTo>
                  <a:lnTo>
                    <a:pt x="16628" y="4889"/>
                  </a:lnTo>
                  <a:lnTo>
                    <a:pt x="16518" y="4916"/>
                  </a:lnTo>
                  <a:lnTo>
                    <a:pt x="16402" y="4944"/>
                  </a:lnTo>
                  <a:lnTo>
                    <a:pt x="16292" y="4937"/>
                  </a:lnTo>
                  <a:lnTo>
                    <a:pt x="16168" y="5088"/>
                  </a:lnTo>
                  <a:lnTo>
                    <a:pt x="16065" y="4896"/>
                  </a:lnTo>
                  <a:lnTo>
                    <a:pt x="15942" y="5095"/>
                  </a:lnTo>
                  <a:lnTo>
                    <a:pt x="15839" y="4848"/>
                  </a:lnTo>
                  <a:lnTo>
                    <a:pt x="15715" y="5047"/>
                  </a:lnTo>
                  <a:lnTo>
                    <a:pt x="15605" y="5019"/>
                  </a:lnTo>
                  <a:lnTo>
                    <a:pt x="15495" y="4950"/>
                  </a:lnTo>
                  <a:lnTo>
                    <a:pt x="15386" y="4944"/>
                  </a:lnTo>
                  <a:lnTo>
                    <a:pt x="15276" y="4868"/>
                  </a:lnTo>
                  <a:lnTo>
                    <a:pt x="15159" y="5005"/>
                  </a:lnTo>
                  <a:lnTo>
                    <a:pt x="15042" y="4985"/>
                  </a:lnTo>
                  <a:lnTo>
                    <a:pt x="14932" y="5012"/>
                  </a:lnTo>
                  <a:lnTo>
                    <a:pt x="14823" y="4957"/>
                  </a:lnTo>
                  <a:lnTo>
                    <a:pt x="14713" y="4813"/>
                  </a:lnTo>
                  <a:lnTo>
                    <a:pt x="14603" y="4806"/>
                  </a:lnTo>
                  <a:lnTo>
                    <a:pt x="14479" y="5012"/>
                  </a:lnTo>
                  <a:lnTo>
                    <a:pt x="14370" y="4902"/>
                  </a:lnTo>
                  <a:lnTo>
                    <a:pt x="14260" y="4834"/>
                  </a:lnTo>
                  <a:lnTo>
                    <a:pt x="14143" y="4861"/>
                  </a:lnTo>
                  <a:lnTo>
                    <a:pt x="14026" y="4978"/>
                  </a:lnTo>
                  <a:lnTo>
                    <a:pt x="13916" y="4957"/>
                  </a:lnTo>
                  <a:lnTo>
                    <a:pt x="13807" y="4799"/>
                  </a:lnTo>
                  <a:lnTo>
                    <a:pt x="13697" y="4848"/>
                  </a:lnTo>
                  <a:lnTo>
                    <a:pt x="13587" y="4786"/>
                  </a:lnTo>
                  <a:lnTo>
                    <a:pt x="13470" y="4731"/>
                  </a:lnTo>
                  <a:lnTo>
                    <a:pt x="13360" y="4765"/>
                  </a:lnTo>
                  <a:lnTo>
                    <a:pt x="13244" y="4779"/>
                  </a:lnTo>
                  <a:lnTo>
                    <a:pt x="13134" y="4758"/>
                  </a:lnTo>
                  <a:lnTo>
                    <a:pt x="13024" y="4710"/>
                  </a:lnTo>
                  <a:lnTo>
                    <a:pt x="12907" y="4703"/>
                  </a:lnTo>
                  <a:lnTo>
                    <a:pt x="12790" y="4820"/>
                  </a:lnTo>
                  <a:lnTo>
                    <a:pt x="12681" y="4827"/>
                  </a:lnTo>
                  <a:lnTo>
                    <a:pt x="12571" y="4703"/>
                  </a:lnTo>
                  <a:lnTo>
                    <a:pt x="12461" y="4676"/>
                  </a:lnTo>
                  <a:lnTo>
                    <a:pt x="12337" y="4813"/>
                  </a:lnTo>
                  <a:lnTo>
                    <a:pt x="12228" y="4848"/>
                  </a:lnTo>
                  <a:lnTo>
                    <a:pt x="12118" y="4772"/>
                  </a:lnTo>
                  <a:lnTo>
                    <a:pt x="12008" y="4710"/>
                  </a:lnTo>
                  <a:lnTo>
                    <a:pt x="11891" y="4696"/>
                  </a:lnTo>
                  <a:lnTo>
                    <a:pt x="11781" y="4710"/>
                  </a:lnTo>
                  <a:lnTo>
                    <a:pt x="11665" y="4834"/>
                  </a:lnTo>
                  <a:lnTo>
                    <a:pt x="11541" y="4669"/>
                  </a:lnTo>
                  <a:lnTo>
                    <a:pt x="11438" y="4751"/>
                  </a:lnTo>
                  <a:lnTo>
                    <a:pt x="11321" y="4731"/>
                  </a:lnTo>
                  <a:lnTo>
                    <a:pt x="11211" y="4751"/>
                  </a:lnTo>
                  <a:lnTo>
                    <a:pt x="11095" y="4696"/>
                  </a:lnTo>
                  <a:lnTo>
                    <a:pt x="10992" y="4889"/>
                  </a:lnTo>
                  <a:lnTo>
                    <a:pt x="10875" y="4793"/>
                  </a:lnTo>
                  <a:lnTo>
                    <a:pt x="10758" y="4813"/>
                  </a:lnTo>
                  <a:lnTo>
                    <a:pt x="10642" y="4738"/>
                  </a:lnTo>
                  <a:lnTo>
                    <a:pt x="10546" y="4930"/>
                  </a:lnTo>
                  <a:lnTo>
                    <a:pt x="10429" y="4861"/>
                  </a:lnTo>
                  <a:lnTo>
                    <a:pt x="10319" y="4950"/>
                  </a:lnTo>
                  <a:lnTo>
                    <a:pt x="10202" y="4916"/>
                  </a:lnTo>
                  <a:lnTo>
                    <a:pt x="10092" y="4944"/>
                  </a:lnTo>
                  <a:lnTo>
                    <a:pt x="9983" y="4978"/>
                  </a:lnTo>
                  <a:lnTo>
                    <a:pt x="9873" y="4992"/>
                  </a:lnTo>
                  <a:lnTo>
                    <a:pt x="9749" y="4882"/>
                  </a:lnTo>
                  <a:lnTo>
                    <a:pt x="9639" y="4930"/>
                  </a:lnTo>
                  <a:lnTo>
                    <a:pt x="9529" y="4999"/>
                  </a:lnTo>
                  <a:lnTo>
                    <a:pt x="9413" y="4923"/>
                  </a:lnTo>
                  <a:lnTo>
                    <a:pt x="9303" y="4930"/>
                  </a:lnTo>
                  <a:lnTo>
                    <a:pt x="9186" y="4868"/>
                  </a:lnTo>
                  <a:lnTo>
                    <a:pt x="9083" y="5060"/>
                  </a:lnTo>
                  <a:lnTo>
                    <a:pt x="8973" y="5060"/>
                  </a:lnTo>
                  <a:lnTo>
                    <a:pt x="8857" y="4985"/>
                  </a:lnTo>
                  <a:lnTo>
                    <a:pt x="8747" y="5088"/>
                  </a:lnTo>
                  <a:lnTo>
                    <a:pt x="8630" y="5012"/>
                  </a:lnTo>
                  <a:lnTo>
                    <a:pt x="8520" y="5060"/>
                  </a:lnTo>
                  <a:lnTo>
                    <a:pt x="8404" y="5012"/>
                  </a:lnTo>
                  <a:lnTo>
                    <a:pt x="8287" y="4978"/>
                  </a:lnTo>
                  <a:lnTo>
                    <a:pt x="8191" y="5156"/>
                  </a:lnTo>
                  <a:lnTo>
                    <a:pt x="8081" y="5170"/>
                  </a:lnTo>
                  <a:lnTo>
                    <a:pt x="7950" y="4978"/>
                  </a:lnTo>
                  <a:lnTo>
                    <a:pt x="7854" y="5184"/>
                  </a:lnTo>
                  <a:lnTo>
                    <a:pt x="7731" y="5012"/>
                  </a:lnTo>
                  <a:lnTo>
                    <a:pt x="7635" y="5205"/>
                  </a:lnTo>
                  <a:lnTo>
                    <a:pt x="7511" y="5095"/>
                  </a:lnTo>
                  <a:lnTo>
                    <a:pt x="7401" y="5136"/>
                  </a:lnTo>
                  <a:lnTo>
                    <a:pt x="7291" y="5211"/>
                  </a:lnTo>
                  <a:lnTo>
                    <a:pt x="7181" y="5218"/>
                  </a:lnTo>
                  <a:lnTo>
                    <a:pt x="7065" y="5163"/>
                  </a:lnTo>
                  <a:lnTo>
                    <a:pt x="6955" y="5163"/>
                  </a:lnTo>
                  <a:lnTo>
                    <a:pt x="6838" y="5143"/>
                  </a:lnTo>
                  <a:lnTo>
                    <a:pt x="6722" y="5081"/>
                  </a:lnTo>
                  <a:lnTo>
                    <a:pt x="6625" y="5294"/>
                  </a:lnTo>
                  <a:lnTo>
                    <a:pt x="6495" y="5095"/>
                  </a:lnTo>
                  <a:lnTo>
                    <a:pt x="6392" y="5205"/>
                  </a:lnTo>
                  <a:lnTo>
                    <a:pt x="6282" y="5280"/>
                  </a:lnTo>
                  <a:lnTo>
                    <a:pt x="6159" y="5136"/>
                  </a:lnTo>
                  <a:lnTo>
                    <a:pt x="6049" y="5150"/>
                  </a:lnTo>
                  <a:lnTo>
                    <a:pt x="5939" y="5177"/>
                  </a:lnTo>
                  <a:lnTo>
                    <a:pt x="5829" y="5239"/>
                  </a:lnTo>
                  <a:lnTo>
                    <a:pt x="5726" y="5356"/>
                  </a:lnTo>
                  <a:lnTo>
                    <a:pt x="5602" y="5232"/>
                  </a:lnTo>
                  <a:lnTo>
                    <a:pt x="5499" y="5328"/>
                  </a:lnTo>
                  <a:lnTo>
                    <a:pt x="5390" y="5356"/>
                  </a:lnTo>
                  <a:lnTo>
                    <a:pt x="5273" y="5287"/>
                  </a:lnTo>
                  <a:lnTo>
                    <a:pt x="5156" y="5301"/>
                  </a:lnTo>
                  <a:lnTo>
                    <a:pt x="5046" y="5314"/>
                  </a:lnTo>
                  <a:lnTo>
                    <a:pt x="4930" y="5301"/>
                  </a:lnTo>
                  <a:lnTo>
                    <a:pt x="4827" y="5390"/>
                  </a:lnTo>
                  <a:lnTo>
                    <a:pt x="4703" y="5266"/>
                  </a:lnTo>
                  <a:lnTo>
                    <a:pt x="4600" y="5390"/>
                  </a:lnTo>
                  <a:lnTo>
                    <a:pt x="4490" y="5431"/>
                  </a:lnTo>
                  <a:lnTo>
                    <a:pt x="4380" y="5445"/>
                  </a:lnTo>
                  <a:lnTo>
                    <a:pt x="4250" y="5246"/>
                  </a:lnTo>
                  <a:lnTo>
                    <a:pt x="4154" y="5410"/>
                  </a:lnTo>
                  <a:lnTo>
                    <a:pt x="4037" y="5404"/>
                  </a:lnTo>
                  <a:lnTo>
                    <a:pt x="3934" y="5486"/>
                  </a:lnTo>
                  <a:lnTo>
                    <a:pt x="3817" y="5452"/>
                  </a:lnTo>
                  <a:lnTo>
                    <a:pt x="3701" y="5417"/>
                  </a:lnTo>
                  <a:lnTo>
                    <a:pt x="3591" y="5424"/>
                  </a:lnTo>
                  <a:lnTo>
                    <a:pt x="3488" y="5541"/>
                  </a:lnTo>
                  <a:lnTo>
                    <a:pt x="3364" y="5452"/>
                  </a:lnTo>
                  <a:lnTo>
                    <a:pt x="3255" y="5486"/>
                  </a:lnTo>
                  <a:lnTo>
                    <a:pt x="3138" y="5383"/>
                  </a:lnTo>
                  <a:lnTo>
                    <a:pt x="3021" y="5342"/>
                  </a:lnTo>
                  <a:lnTo>
                    <a:pt x="2918" y="5507"/>
                  </a:lnTo>
                  <a:lnTo>
                    <a:pt x="2808" y="5513"/>
                  </a:lnTo>
                  <a:lnTo>
                    <a:pt x="2698" y="5500"/>
                  </a:lnTo>
                  <a:lnTo>
                    <a:pt x="2575" y="5431"/>
                  </a:lnTo>
                  <a:lnTo>
                    <a:pt x="2472" y="5541"/>
                  </a:lnTo>
                  <a:lnTo>
                    <a:pt x="2348" y="5410"/>
                  </a:lnTo>
                  <a:lnTo>
                    <a:pt x="2259" y="5651"/>
                  </a:lnTo>
                  <a:lnTo>
                    <a:pt x="2142" y="5651"/>
                  </a:lnTo>
                  <a:lnTo>
                    <a:pt x="2019" y="5459"/>
                  </a:lnTo>
                  <a:lnTo>
                    <a:pt x="1916" y="5651"/>
                  </a:lnTo>
                  <a:lnTo>
                    <a:pt x="1806" y="5630"/>
                  </a:lnTo>
                  <a:lnTo>
                    <a:pt x="1682" y="5541"/>
                  </a:lnTo>
                  <a:lnTo>
                    <a:pt x="1572" y="5575"/>
                  </a:lnTo>
                  <a:lnTo>
                    <a:pt x="1463" y="5575"/>
                  </a:lnTo>
                  <a:lnTo>
                    <a:pt x="1346" y="5548"/>
                  </a:lnTo>
                  <a:lnTo>
                    <a:pt x="1236" y="5582"/>
                  </a:lnTo>
                  <a:lnTo>
                    <a:pt x="1126" y="5555"/>
                  </a:lnTo>
                  <a:lnTo>
                    <a:pt x="1023" y="5706"/>
                  </a:lnTo>
                  <a:lnTo>
                    <a:pt x="900" y="5603"/>
                  </a:lnTo>
                  <a:lnTo>
                    <a:pt x="790" y="5603"/>
                  </a:lnTo>
                  <a:lnTo>
                    <a:pt x="680" y="5644"/>
                  </a:lnTo>
                  <a:lnTo>
                    <a:pt x="577" y="5747"/>
                  </a:lnTo>
                  <a:lnTo>
                    <a:pt x="460" y="5692"/>
                  </a:lnTo>
                  <a:lnTo>
                    <a:pt x="344" y="5664"/>
                  </a:lnTo>
                  <a:lnTo>
                    <a:pt x="241" y="5740"/>
                  </a:lnTo>
                  <a:lnTo>
                    <a:pt x="110" y="5685"/>
                  </a:lnTo>
                  <a:lnTo>
                    <a:pt x="213" y="5802"/>
                  </a:lnTo>
                  <a:lnTo>
                    <a:pt x="76" y="5919"/>
                  </a:lnTo>
                  <a:lnTo>
                    <a:pt x="241" y="6035"/>
                  </a:lnTo>
                  <a:lnTo>
                    <a:pt x="172" y="6145"/>
                  </a:lnTo>
                  <a:lnTo>
                    <a:pt x="158" y="6262"/>
                  </a:lnTo>
                  <a:lnTo>
                    <a:pt x="110" y="6372"/>
                  </a:lnTo>
                  <a:lnTo>
                    <a:pt x="117" y="6488"/>
                  </a:lnTo>
                  <a:lnTo>
                    <a:pt x="76" y="6598"/>
                  </a:lnTo>
                  <a:lnTo>
                    <a:pt x="193" y="6708"/>
                  </a:lnTo>
                  <a:lnTo>
                    <a:pt x="83" y="6825"/>
                  </a:lnTo>
                  <a:lnTo>
                    <a:pt x="199" y="6935"/>
                  </a:lnTo>
                  <a:lnTo>
                    <a:pt x="62" y="7051"/>
                  </a:lnTo>
                  <a:lnTo>
                    <a:pt x="28" y="7161"/>
                  </a:lnTo>
                  <a:lnTo>
                    <a:pt x="124" y="7271"/>
                  </a:lnTo>
                  <a:lnTo>
                    <a:pt x="48" y="7388"/>
                  </a:lnTo>
                  <a:lnTo>
                    <a:pt x="55" y="7498"/>
                  </a:lnTo>
                  <a:lnTo>
                    <a:pt x="193" y="7614"/>
                  </a:lnTo>
                  <a:lnTo>
                    <a:pt x="138" y="7724"/>
                  </a:lnTo>
                  <a:lnTo>
                    <a:pt x="165" y="7834"/>
                  </a:lnTo>
                  <a:lnTo>
                    <a:pt x="62" y="7951"/>
                  </a:lnTo>
                  <a:lnTo>
                    <a:pt x="55" y="8060"/>
                  </a:lnTo>
                  <a:lnTo>
                    <a:pt x="14" y="8177"/>
                  </a:lnTo>
                  <a:lnTo>
                    <a:pt x="206" y="8287"/>
                  </a:lnTo>
                  <a:lnTo>
                    <a:pt x="69" y="8397"/>
                  </a:lnTo>
                  <a:lnTo>
                    <a:pt x="186" y="8514"/>
                  </a:lnTo>
                  <a:lnTo>
                    <a:pt x="220" y="8623"/>
                  </a:lnTo>
                  <a:lnTo>
                    <a:pt x="14" y="8733"/>
                  </a:lnTo>
                  <a:lnTo>
                    <a:pt x="179" y="8850"/>
                  </a:lnTo>
                  <a:lnTo>
                    <a:pt x="220" y="8960"/>
                  </a:lnTo>
                  <a:lnTo>
                    <a:pt x="172" y="9077"/>
                  </a:lnTo>
                  <a:lnTo>
                    <a:pt x="76" y="9186"/>
                  </a:lnTo>
                  <a:lnTo>
                    <a:pt x="193" y="9296"/>
                  </a:lnTo>
                  <a:lnTo>
                    <a:pt x="55" y="9413"/>
                  </a:lnTo>
                  <a:lnTo>
                    <a:pt x="151" y="9523"/>
                  </a:lnTo>
                  <a:lnTo>
                    <a:pt x="144" y="9633"/>
                  </a:lnTo>
                  <a:lnTo>
                    <a:pt x="28" y="9749"/>
                  </a:lnTo>
                  <a:lnTo>
                    <a:pt x="144" y="9859"/>
                  </a:lnTo>
                  <a:lnTo>
                    <a:pt x="103" y="9969"/>
                  </a:lnTo>
                  <a:lnTo>
                    <a:pt x="117" y="10086"/>
                  </a:lnTo>
                  <a:lnTo>
                    <a:pt x="131" y="10196"/>
                  </a:lnTo>
                  <a:lnTo>
                    <a:pt x="138" y="10305"/>
                  </a:lnTo>
                  <a:lnTo>
                    <a:pt x="14" y="10422"/>
                  </a:lnTo>
                  <a:lnTo>
                    <a:pt x="179" y="10532"/>
                  </a:lnTo>
                  <a:lnTo>
                    <a:pt x="55" y="10642"/>
                  </a:lnTo>
                  <a:lnTo>
                    <a:pt x="14" y="10759"/>
                  </a:lnTo>
                  <a:lnTo>
                    <a:pt x="227" y="10868"/>
                  </a:lnTo>
                  <a:lnTo>
                    <a:pt x="117" y="10985"/>
                  </a:lnTo>
                  <a:lnTo>
                    <a:pt x="110" y="11095"/>
                  </a:lnTo>
                  <a:lnTo>
                    <a:pt x="28" y="11205"/>
                  </a:lnTo>
                  <a:lnTo>
                    <a:pt x="234" y="11322"/>
                  </a:lnTo>
                  <a:lnTo>
                    <a:pt x="179" y="11431"/>
                  </a:lnTo>
                  <a:lnTo>
                    <a:pt x="35" y="11541"/>
                  </a:lnTo>
                  <a:lnTo>
                    <a:pt x="220" y="11658"/>
                  </a:lnTo>
                  <a:lnTo>
                    <a:pt x="151" y="11768"/>
                  </a:lnTo>
                  <a:lnTo>
                    <a:pt x="172" y="11878"/>
                  </a:lnTo>
                  <a:lnTo>
                    <a:pt x="55" y="11994"/>
                  </a:lnTo>
                  <a:lnTo>
                    <a:pt x="110" y="12104"/>
                  </a:lnTo>
                  <a:lnTo>
                    <a:pt x="158" y="12221"/>
                  </a:lnTo>
                  <a:lnTo>
                    <a:pt x="48" y="12331"/>
                  </a:lnTo>
                  <a:lnTo>
                    <a:pt x="247" y="12441"/>
                  </a:lnTo>
                  <a:lnTo>
                    <a:pt x="213" y="12557"/>
                  </a:lnTo>
                  <a:lnTo>
                    <a:pt x="172" y="12667"/>
                  </a:lnTo>
                  <a:lnTo>
                    <a:pt x="62" y="12777"/>
                  </a:lnTo>
                  <a:lnTo>
                    <a:pt x="165" y="12894"/>
                  </a:lnTo>
                  <a:lnTo>
                    <a:pt x="254" y="13004"/>
                  </a:lnTo>
                  <a:lnTo>
                    <a:pt x="103" y="13113"/>
                  </a:lnTo>
                  <a:lnTo>
                    <a:pt x="151" y="13230"/>
                  </a:lnTo>
                  <a:lnTo>
                    <a:pt x="131" y="13340"/>
                  </a:lnTo>
                  <a:lnTo>
                    <a:pt x="117" y="13450"/>
                  </a:lnTo>
                  <a:lnTo>
                    <a:pt x="0" y="13566"/>
                  </a:lnTo>
                  <a:lnTo>
                    <a:pt x="117" y="13676"/>
                  </a:lnTo>
                  <a:lnTo>
                    <a:pt x="35" y="13786"/>
                  </a:lnTo>
                  <a:lnTo>
                    <a:pt x="213" y="13814"/>
                  </a:lnTo>
                  <a:lnTo>
                    <a:pt x="234" y="13862"/>
                  </a:lnTo>
                  <a:lnTo>
                    <a:pt x="350" y="13875"/>
                  </a:lnTo>
                  <a:lnTo>
                    <a:pt x="467" y="13848"/>
                  </a:lnTo>
                  <a:lnTo>
                    <a:pt x="577" y="14006"/>
                  </a:lnTo>
                  <a:lnTo>
                    <a:pt x="694" y="13855"/>
                  </a:lnTo>
                  <a:lnTo>
                    <a:pt x="804" y="13985"/>
                  </a:lnTo>
                  <a:lnTo>
                    <a:pt x="920" y="13841"/>
                  </a:lnTo>
                  <a:lnTo>
                    <a:pt x="1030" y="13999"/>
                  </a:lnTo>
                  <a:lnTo>
                    <a:pt x="1140" y="13951"/>
                  </a:lnTo>
                  <a:lnTo>
                    <a:pt x="1257" y="13944"/>
                  </a:lnTo>
                  <a:lnTo>
                    <a:pt x="1367" y="13985"/>
                  </a:lnTo>
                  <a:lnTo>
                    <a:pt x="1483" y="14020"/>
                  </a:lnTo>
                  <a:lnTo>
                    <a:pt x="1593" y="13807"/>
                  </a:lnTo>
                  <a:lnTo>
                    <a:pt x="1710" y="13827"/>
                  </a:lnTo>
                  <a:lnTo>
                    <a:pt x="1820" y="13944"/>
                  </a:lnTo>
                  <a:lnTo>
                    <a:pt x="1936" y="14020"/>
                  </a:lnTo>
                  <a:lnTo>
                    <a:pt x="2046" y="13958"/>
                  </a:lnTo>
                  <a:lnTo>
                    <a:pt x="2163" y="13875"/>
                  </a:lnTo>
                  <a:lnTo>
                    <a:pt x="2273" y="13958"/>
                  </a:lnTo>
                  <a:lnTo>
                    <a:pt x="2389" y="13882"/>
                  </a:lnTo>
                  <a:lnTo>
                    <a:pt x="2499" y="14006"/>
                  </a:lnTo>
                  <a:lnTo>
                    <a:pt x="2616" y="13882"/>
                  </a:lnTo>
                  <a:lnTo>
                    <a:pt x="2726" y="13889"/>
                  </a:lnTo>
                  <a:lnTo>
                    <a:pt x="2836" y="13841"/>
                  </a:lnTo>
                  <a:lnTo>
                    <a:pt x="2952" y="13882"/>
                  </a:lnTo>
                  <a:lnTo>
                    <a:pt x="3062" y="13834"/>
                  </a:lnTo>
                  <a:lnTo>
                    <a:pt x="3179" y="13882"/>
                  </a:lnTo>
                  <a:lnTo>
                    <a:pt x="3289" y="13848"/>
                  </a:lnTo>
                  <a:lnTo>
                    <a:pt x="3406" y="13807"/>
                  </a:lnTo>
                  <a:lnTo>
                    <a:pt x="3515" y="13903"/>
                  </a:lnTo>
                  <a:lnTo>
                    <a:pt x="3632" y="13848"/>
                  </a:lnTo>
                  <a:lnTo>
                    <a:pt x="3742" y="13793"/>
                  </a:lnTo>
                  <a:lnTo>
                    <a:pt x="3852" y="13958"/>
                  </a:lnTo>
                  <a:lnTo>
                    <a:pt x="3968" y="13841"/>
                  </a:lnTo>
                  <a:lnTo>
                    <a:pt x="4078" y="13923"/>
                  </a:lnTo>
                  <a:lnTo>
                    <a:pt x="4188" y="13772"/>
                  </a:lnTo>
                  <a:lnTo>
                    <a:pt x="4305" y="13889"/>
                  </a:lnTo>
                  <a:lnTo>
                    <a:pt x="4415" y="13772"/>
                  </a:lnTo>
                  <a:lnTo>
                    <a:pt x="4531" y="13972"/>
                  </a:lnTo>
                  <a:lnTo>
                    <a:pt x="4641" y="14013"/>
                  </a:lnTo>
                  <a:lnTo>
                    <a:pt x="4758" y="13855"/>
                  </a:lnTo>
                  <a:lnTo>
                    <a:pt x="4868" y="13869"/>
                  </a:lnTo>
                  <a:lnTo>
                    <a:pt x="4978" y="13965"/>
                  </a:lnTo>
                  <a:lnTo>
                    <a:pt x="5094" y="13999"/>
                  </a:lnTo>
                  <a:lnTo>
                    <a:pt x="5204" y="13814"/>
                  </a:lnTo>
                  <a:lnTo>
                    <a:pt x="5321" y="13848"/>
                  </a:lnTo>
                  <a:lnTo>
                    <a:pt x="5431" y="13862"/>
                  </a:lnTo>
                  <a:lnTo>
                    <a:pt x="5548" y="13889"/>
                  </a:lnTo>
                  <a:lnTo>
                    <a:pt x="5657" y="13841"/>
                  </a:lnTo>
                  <a:lnTo>
                    <a:pt x="5774" y="13917"/>
                  </a:lnTo>
                  <a:lnTo>
                    <a:pt x="5884" y="13992"/>
                  </a:lnTo>
                  <a:lnTo>
                    <a:pt x="5994" y="13958"/>
                  </a:lnTo>
                  <a:lnTo>
                    <a:pt x="6110" y="13896"/>
                  </a:lnTo>
                  <a:lnTo>
                    <a:pt x="6220" y="14013"/>
                  </a:lnTo>
                  <a:lnTo>
                    <a:pt x="6337" y="13855"/>
                  </a:lnTo>
                  <a:lnTo>
                    <a:pt x="6447" y="13903"/>
                  </a:lnTo>
                  <a:lnTo>
                    <a:pt x="6564" y="13985"/>
                  </a:lnTo>
                  <a:lnTo>
                    <a:pt x="6673" y="13889"/>
                  </a:lnTo>
                  <a:lnTo>
                    <a:pt x="6783" y="13896"/>
                  </a:lnTo>
                  <a:lnTo>
                    <a:pt x="6900" y="13862"/>
                  </a:lnTo>
                  <a:lnTo>
                    <a:pt x="7010" y="13923"/>
                  </a:lnTo>
                  <a:lnTo>
                    <a:pt x="7127" y="13841"/>
                  </a:lnTo>
                  <a:lnTo>
                    <a:pt x="7236" y="13827"/>
                  </a:lnTo>
                  <a:lnTo>
                    <a:pt x="7346" y="13875"/>
                  </a:lnTo>
                  <a:lnTo>
                    <a:pt x="7463" y="13875"/>
                  </a:lnTo>
                  <a:lnTo>
                    <a:pt x="7573" y="13992"/>
                  </a:lnTo>
                  <a:lnTo>
                    <a:pt x="7690" y="13875"/>
                  </a:lnTo>
                  <a:lnTo>
                    <a:pt x="7799" y="13896"/>
                  </a:lnTo>
                  <a:lnTo>
                    <a:pt x="7916" y="14013"/>
                  </a:lnTo>
                  <a:lnTo>
                    <a:pt x="8026" y="13814"/>
                  </a:lnTo>
                  <a:lnTo>
                    <a:pt x="8136" y="13965"/>
                  </a:lnTo>
                  <a:lnTo>
                    <a:pt x="8252" y="13841"/>
                  </a:lnTo>
                  <a:lnTo>
                    <a:pt x="8362" y="13944"/>
                  </a:lnTo>
                  <a:lnTo>
                    <a:pt x="8479" y="13930"/>
                  </a:lnTo>
                  <a:lnTo>
                    <a:pt x="8589" y="13779"/>
                  </a:lnTo>
                  <a:lnTo>
                    <a:pt x="8699" y="13910"/>
                  </a:lnTo>
                  <a:lnTo>
                    <a:pt x="8815" y="13910"/>
                  </a:lnTo>
                  <a:lnTo>
                    <a:pt x="8925" y="13958"/>
                  </a:lnTo>
                  <a:lnTo>
                    <a:pt x="9042" y="13930"/>
                  </a:lnTo>
                  <a:lnTo>
                    <a:pt x="9152" y="13896"/>
                  </a:lnTo>
                  <a:lnTo>
                    <a:pt x="9262" y="13944"/>
                  </a:lnTo>
                  <a:lnTo>
                    <a:pt x="9378" y="13882"/>
                  </a:lnTo>
                  <a:lnTo>
                    <a:pt x="9488" y="13875"/>
                  </a:lnTo>
                  <a:lnTo>
                    <a:pt x="9605" y="13965"/>
                  </a:lnTo>
                  <a:lnTo>
                    <a:pt x="9715" y="13923"/>
                  </a:lnTo>
                  <a:lnTo>
                    <a:pt x="9825" y="13841"/>
                  </a:lnTo>
                  <a:lnTo>
                    <a:pt x="9941" y="13937"/>
                  </a:lnTo>
                  <a:lnTo>
                    <a:pt x="10051" y="13820"/>
                  </a:lnTo>
                  <a:lnTo>
                    <a:pt x="10168" y="13841"/>
                  </a:lnTo>
                  <a:lnTo>
                    <a:pt x="10278" y="13992"/>
                  </a:lnTo>
                  <a:lnTo>
                    <a:pt x="10394" y="13965"/>
                  </a:lnTo>
                  <a:lnTo>
                    <a:pt x="10504" y="13855"/>
                  </a:lnTo>
                  <a:lnTo>
                    <a:pt x="10614" y="13779"/>
                  </a:lnTo>
                  <a:lnTo>
                    <a:pt x="10731" y="13875"/>
                  </a:lnTo>
                  <a:lnTo>
                    <a:pt x="10841" y="13992"/>
                  </a:lnTo>
                  <a:lnTo>
                    <a:pt x="10957" y="13827"/>
                  </a:lnTo>
                  <a:lnTo>
                    <a:pt x="11067" y="13889"/>
                  </a:lnTo>
                  <a:lnTo>
                    <a:pt x="11177" y="13875"/>
                  </a:lnTo>
                  <a:lnTo>
                    <a:pt x="11294" y="13978"/>
                  </a:lnTo>
                  <a:lnTo>
                    <a:pt x="11404" y="13923"/>
                  </a:lnTo>
                  <a:lnTo>
                    <a:pt x="11514" y="13869"/>
                  </a:lnTo>
                  <a:lnTo>
                    <a:pt x="11630" y="13827"/>
                  </a:lnTo>
                  <a:lnTo>
                    <a:pt x="11740" y="13999"/>
                  </a:lnTo>
                  <a:lnTo>
                    <a:pt x="11850" y="13937"/>
                  </a:lnTo>
                  <a:lnTo>
                    <a:pt x="11967" y="13793"/>
                  </a:lnTo>
                  <a:lnTo>
                    <a:pt x="12076" y="13978"/>
                  </a:lnTo>
                  <a:lnTo>
                    <a:pt x="12193" y="13903"/>
                  </a:lnTo>
                  <a:lnTo>
                    <a:pt x="12303" y="13910"/>
                  </a:lnTo>
                  <a:lnTo>
                    <a:pt x="12413" y="13910"/>
                  </a:lnTo>
                  <a:lnTo>
                    <a:pt x="12530" y="13896"/>
                  </a:lnTo>
                  <a:lnTo>
                    <a:pt x="12639" y="13834"/>
                  </a:lnTo>
                  <a:lnTo>
                    <a:pt x="12749" y="13786"/>
                  </a:lnTo>
                  <a:lnTo>
                    <a:pt x="12866" y="13862"/>
                  </a:lnTo>
                  <a:lnTo>
                    <a:pt x="12976" y="13875"/>
                  </a:lnTo>
                  <a:lnTo>
                    <a:pt x="13093" y="13930"/>
                  </a:lnTo>
                  <a:lnTo>
                    <a:pt x="13202" y="13855"/>
                  </a:lnTo>
                  <a:lnTo>
                    <a:pt x="13319" y="13992"/>
                  </a:lnTo>
                  <a:lnTo>
                    <a:pt x="13429" y="13834"/>
                  </a:lnTo>
                  <a:lnTo>
                    <a:pt x="13539" y="13779"/>
                  </a:lnTo>
                  <a:lnTo>
                    <a:pt x="13656" y="13869"/>
                  </a:lnTo>
                  <a:lnTo>
                    <a:pt x="13765" y="14013"/>
                  </a:lnTo>
                  <a:lnTo>
                    <a:pt x="13875" y="13923"/>
                  </a:lnTo>
                  <a:lnTo>
                    <a:pt x="13992" y="13978"/>
                  </a:lnTo>
                  <a:lnTo>
                    <a:pt x="14102" y="13992"/>
                  </a:lnTo>
                  <a:lnTo>
                    <a:pt x="14218" y="13841"/>
                  </a:lnTo>
                  <a:lnTo>
                    <a:pt x="14328" y="13841"/>
                  </a:lnTo>
                  <a:lnTo>
                    <a:pt x="14438" y="13882"/>
                  </a:lnTo>
                  <a:lnTo>
                    <a:pt x="14555" y="13834"/>
                  </a:lnTo>
                  <a:lnTo>
                    <a:pt x="14665" y="13923"/>
                  </a:lnTo>
                  <a:lnTo>
                    <a:pt x="14775" y="13903"/>
                  </a:lnTo>
                  <a:lnTo>
                    <a:pt x="14891" y="13862"/>
                  </a:lnTo>
                  <a:lnTo>
                    <a:pt x="15001" y="13937"/>
                  </a:lnTo>
                  <a:lnTo>
                    <a:pt x="15111" y="13910"/>
                  </a:lnTo>
                  <a:lnTo>
                    <a:pt x="15228" y="13978"/>
                  </a:lnTo>
                  <a:lnTo>
                    <a:pt x="15338" y="13951"/>
                  </a:lnTo>
                  <a:lnTo>
                    <a:pt x="15447" y="13855"/>
                  </a:lnTo>
                  <a:lnTo>
                    <a:pt x="15564" y="13903"/>
                  </a:lnTo>
                  <a:lnTo>
                    <a:pt x="15674" y="13958"/>
                  </a:lnTo>
                  <a:lnTo>
                    <a:pt x="15784" y="13882"/>
                  </a:lnTo>
                  <a:lnTo>
                    <a:pt x="15900" y="13930"/>
                  </a:lnTo>
                  <a:lnTo>
                    <a:pt x="16010" y="13917"/>
                  </a:lnTo>
                  <a:lnTo>
                    <a:pt x="16120" y="13848"/>
                  </a:lnTo>
                  <a:lnTo>
                    <a:pt x="16237" y="13985"/>
                  </a:lnTo>
                  <a:lnTo>
                    <a:pt x="16347" y="13951"/>
                  </a:lnTo>
                  <a:lnTo>
                    <a:pt x="16463" y="13862"/>
                  </a:lnTo>
                  <a:lnTo>
                    <a:pt x="16573" y="13814"/>
                  </a:lnTo>
                  <a:lnTo>
                    <a:pt x="16683" y="13841"/>
                  </a:lnTo>
                  <a:lnTo>
                    <a:pt x="16800" y="13841"/>
                  </a:lnTo>
                  <a:lnTo>
                    <a:pt x="16910" y="13814"/>
                  </a:lnTo>
                  <a:lnTo>
                    <a:pt x="17026" y="13869"/>
                  </a:lnTo>
                  <a:lnTo>
                    <a:pt x="17136" y="14013"/>
                  </a:lnTo>
                  <a:lnTo>
                    <a:pt x="17246" y="13917"/>
                  </a:lnTo>
                  <a:lnTo>
                    <a:pt x="17363" y="13937"/>
                  </a:lnTo>
                  <a:lnTo>
                    <a:pt x="17473" y="13772"/>
                  </a:lnTo>
                  <a:lnTo>
                    <a:pt x="17589" y="13923"/>
                  </a:lnTo>
                  <a:lnTo>
                    <a:pt x="17699" y="13951"/>
                  </a:lnTo>
                  <a:lnTo>
                    <a:pt x="17809" y="13855"/>
                  </a:lnTo>
                  <a:lnTo>
                    <a:pt x="17926" y="14026"/>
                  </a:lnTo>
                  <a:lnTo>
                    <a:pt x="18036" y="13772"/>
                  </a:lnTo>
                  <a:lnTo>
                    <a:pt x="18152" y="13992"/>
                  </a:lnTo>
                  <a:lnTo>
                    <a:pt x="18262" y="13814"/>
                  </a:lnTo>
                  <a:lnTo>
                    <a:pt x="18372" y="14020"/>
                  </a:lnTo>
                  <a:lnTo>
                    <a:pt x="18489" y="14013"/>
                  </a:lnTo>
                  <a:lnTo>
                    <a:pt x="18599" y="14026"/>
                  </a:lnTo>
                  <a:lnTo>
                    <a:pt x="18708" y="13848"/>
                  </a:lnTo>
                  <a:lnTo>
                    <a:pt x="18825" y="13875"/>
                  </a:lnTo>
                  <a:lnTo>
                    <a:pt x="18935" y="13930"/>
                  </a:lnTo>
                  <a:lnTo>
                    <a:pt x="19052" y="13800"/>
                  </a:lnTo>
                  <a:lnTo>
                    <a:pt x="19162" y="13944"/>
                  </a:lnTo>
                  <a:lnTo>
                    <a:pt x="19271" y="13869"/>
                  </a:lnTo>
                  <a:lnTo>
                    <a:pt x="19388" y="13889"/>
                  </a:lnTo>
                  <a:lnTo>
                    <a:pt x="19498" y="13889"/>
                  </a:lnTo>
                  <a:lnTo>
                    <a:pt x="19615" y="13834"/>
                  </a:lnTo>
                  <a:lnTo>
                    <a:pt x="19725" y="13951"/>
                  </a:lnTo>
                  <a:lnTo>
                    <a:pt x="19834" y="14020"/>
                  </a:lnTo>
                  <a:lnTo>
                    <a:pt x="19951" y="13903"/>
                  </a:lnTo>
                  <a:lnTo>
                    <a:pt x="20061" y="13855"/>
                  </a:lnTo>
                  <a:lnTo>
                    <a:pt x="20171" y="13944"/>
                  </a:lnTo>
                  <a:lnTo>
                    <a:pt x="20287" y="13889"/>
                  </a:lnTo>
                  <a:lnTo>
                    <a:pt x="20397" y="13882"/>
                  </a:lnTo>
                  <a:lnTo>
                    <a:pt x="20514" y="13896"/>
                  </a:lnTo>
                  <a:lnTo>
                    <a:pt x="20624" y="13793"/>
                  </a:lnTo>
                  <a:lnTo>
                    <a:pt x="20734" y="13972"/>
                  </a:lnTo>
                  <a:lnTo>
                    <a:pt x="20850" y="13992"/>
                  </a:lnTo>
                  <a:lnTo>
                    <a:pt x="20960" y="13999"/>
                  </a:lnTo>
                  <a:lnTo>
                    <a:pt x="21077" y="13972"/>
                  </a:lnTo>
                  <a:lnTo>
                    <a:pt x="21187" y="13889"/>
                  </a:lnTo>
                  <a:lnTo>
                    <a:pt x="21297" y="13917"/>
                  </a:lnTo>
                  <a:lnTo>
                    <a:pt x="21413" y="13862"/>
                  </a:lnTo>
                  <a:lnTo>
                    <a:pt x="21523" y="13896"/>
                  </a:lnTo>
                  <a:lnTo>
                    <a:pt x="21640" y="13930"/>
                  </a:lnTo>
                  <a:lnTo>
                    <a:pt x="21750" y="13985"/>
                  </a:lnTo>
                  <a:lnTo>
                    <a:pt x="21860" y="13827"/>
                  </a:lnTo>
                  <a:lnTo>
                    <a:pt x="21976" y="13999"/>
                  </a:lnTo>
                  <a:lnTo>
                    <a:pt x="22086" y="14013"/>
                  </a:lnTo>
                  <a:lnTo>
                    <a:pt x="22203" y="14020"/>
                  </a:lnTo>
                  <a:lnTo>
                    <a:pt x="22313" y="13972"/>
                  </a:lnTo>
                  <a:lnTo>
                    <a:pt x="22423" y="13841"/>
                  </a:lnTo>
                  <a:lnTo>
                    <a:pt x="22539" y="13772"/>
                  </a:lnTo>
                  <a:lnTo>
                    <a:pt x="22649" y="13862"/>
                  </a:lnTo>
                  <a:lnTo>
                    <a:pt x="22759" y="13985"/>
                  </a:lnTo>
                  <a:lnTo>
                    <a:pt x="22876" y="13793"/>
                  </a:lnTo>
                  <a:lnTo>
                    <a:pt x="22986" y="13944"/>
                  </a:lnTo>
                  <a:lnTo>
                    <a:pt x="23095" y="13992"/>
                  </a:lnTo>
                  <a:lnTo>
                    <a:pt x="23212" y="13848"/>
                  </a:lnTo>
                  <a:lnTo>
                    <a:pt x="23322" y="14033"/>
                  </a:lnTo>
                  <a:lnTo>
                    <a:pt x="23439" y="13793"/>
                  </a:lnTo>
                  <a:lnTo>
                    <a:pt x="23549" y="13786"/>
                  </a:lnTo>
                  <a:lnTo>
                    <a:pt x="23658" y="13944"/>
                  </a:lnTo>
                  <a:lnTo>
                    <a:pt x="23775" y="13814"/>
                  </a:lnTo>
                  <a:lnTo>
                    <a:pt x="23885" y="13965"/>
                  </a:lnTo>
                  <a:lnTo>
                    <a:pt x="23995" y="13944"/>
                  </a:lnTo>
                  <a:lnTo>
                    <a:pt x="24111" y="14020"/>
                  </a:lnTo>
                  <a:lnTo>
                    <a:pt x="24221" y="13882"/>
                  </a:lnTo>
                  <a:lnTo>
                    <a:pt x="24338" y="13992"/>
                  </a:lnTo>
                  <a:lnTo>
                    <a:pt x="24448" y="13985"/>
                  </a:lnTo>
                  <a:lnTo>
                    <a:pt x="24558" y="13972"/>
                  </a:lnTo>
                  <a:lnTo>
                    <a:pt x="24674" y="13992"/>
                  </a:lnTo>
                  <a:lnTo>
                    <a:pt x="24784" y="13820"/>
                  </a:lnTo>
                  <a:lnTo>
                    <a:pt x="24901" y="13834"/>
                  </a:lnTo>
                  <a:lnTo>
                    <a:pt x="25011" y="13951"/>
                  </a:lnTo>
                  <a:lnTo>
                    <a:pt x="25121" y="13882"/>
                  </a:lnTo>
                  <a:lnTo>
                    <a:pt x="25237" y="13814"/>
                  </a:lnTo>
                  <a:lnTo>
                    <a:pt x="25347" y="13917"/>
                  </a:lnTo>
                  <a:lnTo>
                    <a:pt x="25464" y="13875"/>
                  </a:lnTo>
                  <a:lnTo>
                    <a:pt x="25574" y="13951"/>
                  </a:lnTo>
                  <a:lnTo>
                    <a:pt x="25684" y="13786"/>
                  </a:lnTo>
                  <a:lnTo>
                    <a:pt x="25800" y="13779"/>
                  </a:lnTo>
                  <a:lnTo>
                    <a:pt x="25910" y="13814"/>
                  </a:lnTo>
                  <a:lnTo>
                    <a:pt x="26020" y="13869"/>
                  </a:lnTo>
                  <a:lnTo>
                    <a:pt x="26137" y="13814"/>
                  </a:lnTo>
                  <a:lnTo>
                    <a:pt x="26247" y="14013"/>
                  </a:lnTo>
                  <a:lnTo>
                    <a:pt x="26363" y="14020"/>
                  </a:lnTo>
                  <a:lnTo>
                    <a:pt x="26473" y="13875"/>
                  </a:lnTo>
                  <a:lnTo>
                    <a:pt x="26583" y="13903"/>
                  </a:lnTo>
                  <a:lnTo>
                    <a:pt x="26700" y="13917"/>
                  </a:lnTo>
                  <a:lnTo>
                    <a:pt x="26810" y="13923"/>
                  </a:lnTo>
                  <a:lnTo>
                    <a:pt x="26919" y="13848"/>
                  </a:lnTo>
                  <a:lnTo>
                    <a:pt x="27036" y="13917"/>
                  </a:lnTo>
                  <a:lnTo>
                    <a:pt x="27146" y="13903"/>
                  </a:lnTo>
                  <a:lnTo>
                    <a:pt x="27263" y="13862"/>
                  </a:lnTo>
                  <a:lnTo>
                    <a:pt x="27373" y="13827"/>
                  </a:lnTo>
                  <a:lnTo>
                    <a:pt x="27482" y="13793"/>
                  </a:lnTo>
                  <a:lnTo>
                    <a:pt x="27599" y="14013"/>
                  </a:lnTo>
                  <a:lnTo>
                    <a:pt x="27709" y="14013"/>
                  </a:lnTo>
                  <a:lnTo>
                    <a:pt x="27819" y="13855"/>
                  </a:lnTo>
                  <a:lnTo>
                    <a:pt x="27935" y="13875"/>
                  </a:lnTo>
                  <a:lnTo>
                    <a:pt x="28045" y="13944"/>
                  </a:lnTo>
                  <a:lnTo>
                    <a:pt x="28155" y="13800"/>
                  </a:lnTo>
                  <a:lnTo>
                    <a:pt x="28272" y="13889"/>
                  </a:lnTo>
                  <a:lnTo>
                    <a:pt x="28382" y="14013"/>
                  </a:lnTo>
                  <a:lnTo>
                    <a:pt x="28492" y="13896"/>
                  </a:lnTo>
                  <a:lnTo>
                    <a:pt x="28608" y="13972"/>
                  </a:lnTo>
                  <a:lnTo>
                    <a:pt x="28718" y="13862"/>
                  </a:lnTo>
                  <a:lnTo>
                    <a:pt x="28835" y="13882"/>
                  </a:lnTo>
                  <a:lnTo>
                    <a:pt x="28945" y="14013"/>
                  </a:lnTo>
                  <a:lnTo>
                    <a:pt x="29055" y="13786"/>
                  </a:lnTo>
                  <a:lnTo>
                    <a:pt x="29171" y="13772"/>
                  </a:lnTo>
                  <a:lnTo>
                    <a:pt x="29281" y="13896"/>
                  </a:lnTo>
                  <a:lnTo>
                    <a:pt x="29391" y="13917"/>
                  </a:lnTo>
                  <a:lnTo>
                    <a:pt x="29508" y="13992"/>
                  </a:lnTo>
                  <a:lnTo>
                    <a:pt x="29617" y="13923"/>
                  </a:lnTo>
                  <a:lnTo>
                    <a:pt x="29727" y="13820"/>
                  </a:lnTo>
                  <a:lnTo>
                    <a:pt x="29844" y="13834"/>
                  </a:lnTo>
                  <a:lnTo>
                    <a:pt x="29954" y="13951"/>
                  </a:lnTo>
                  <a:lnTo>
                    <a:pt x="30071" y="13827"/>
                  </a:lnTo>
                  <a:lnTo>
                    <a:pt x="30180" y="13992"/>
                  </a:lnTo>
                  <a:lnTo>
                    <a:pt x="30290" y="13875"/>
                  </a:lnTo>
                  <a:lnTo>
                    <a:pt x="30407" y="13820"/>
                  </a:lnTo>
                  <a:lnTo>
                    <a:pt x="30517" y="13889"/>
                  </a:lnTo>
                  <a:lnTo>
                    <a:pt x="30627" y="13944"/>
                  </a:lnTo>
                  <a:lnTo>
                    <a:pt x="30743" y="13896"/>
                  </a:lnTo>
                  <a:lnTo>
                    <a:pt x="30853" y="13786"/>
                  </a:lnTo>
                  <a:lnTo>
                    <a:pt x="30970" y="13930"/>
                  </a:lnTo>
                  <a:lnTo>
                    <a:pt x="31080" y="13978"/>
                  </a:lnTo>
                  <a:lnTo>
                    <a:pt x="31190" y="13814"/>
                  </a:lnTo>
                  <a:lnTo>
                    <a:pt x="31306" y="13985"/>
                  </a:lnTo>
                  <a:lnTo>
                    <a:pt x="31416" y="13903"/>
                  </a:lnTo>
                  <a:lnTo>
                    <a:pt x="31533" y="13910"/>
                  </a:lnTo>
                  <a:lnTo>
                    <a:pt x="31643" y="14026"/>
                  </a:lnTo>
                  <a:lnTo>
                    <a:pt x="31753" y="13862"/>
                  </a:lnTo>
                  <a:lnTo>
                    <a:pt x="31869" y="13793"/>
                  </a:lnTo>
                  <a:lnTo>
                    <a:pt x="31979" y="13841"/>
                  </a:lnTo>
                  <a:lnTo>
                    <a:pt x="32089" y="13814"/>
                  </a:lnTo>
                  <a:lnTo>
                    <a:pt x="32206" y="13834"/>
                  </a:lnTo>
                  <a:lnTo>
                    <a:pt x="32316" y="13896"/>
                  </a:lnTo>
                  <a:lnTo>
                    <a:pt x="32432" y="13820"/>
                  </a:lnTo>
                  <a:lnTo>
                    <a:pt x="32542" y="13869"/>
                  </a:lnTo>
                  <a:lnTo>
                    <a:pt x="32652" y="13820"/>
                  </a:lnTo>
                  <a:lnTo>
                    <a:pt x="32769" y="13985"/>
                  </a:lnTo>
                  <a:lnTo>
                    <a:pt x="32879" y="13965"/>
                  </a:lnTo>
                  <a:lnTo>
                    <a:pt x="32988" y="13786"/>
                  </a:lnTo>
                  <a:lnTo>
                    <a:pt x="33105" y="13875"/>
                  </a:lnTo>
                  <a:lnTo>
                    <a:pt x="33215" y="13882"/>
                  </a:lnTo>
                  <a:lnTo>
                    <a:pt x="33325" y="13827"/>
                  </a:lnTo>
                  <a:lnTo>
                    <a:pt x="33441" y="13827"/>
                  </a:lnTo>
                  <a:lnTo>
                    <a:pt x="33551" y="13848"/>
                  </a:lnTo>
                  <a:lnTo>
                    <a:pt x="33661" y="13944"/>
                  </a:lnTo>
                  <a:lnTo>
                    <a:pt x="33778" y="14026"/>
                  </a:lnTo>
                  <a:lnTo>
                    <a:pt x="33888" y="13820"/>
                  </a:lnTo>
                  <a:lnTo>
                    <a:pt x="34004" y="13848"/>
                  </a:lnTo>
                  <a:lnTo>
                    <a:pt x="34114" y="13807"/>
                  </a:lnTo>
                  <a:lnTo>
                    <a:pt x="34224" y="13910"/>
                  </a:lnTo>
                  <a:lnTo>
                    <a:pt x="34341" y="13820"/>
                  </a:lnTo>
                  <a:lnTo>
                    <a:pt x="34451" y="13793"/>
                  </a:lnTo>
                  <a:lnTo>
                    <a:pt x="34561" y="13889"/>
                  </a:lnTo>
                  <a:lnTo>
                    <a:pt x="34677" y="13937"/>
                  </a:lnTo>
                  <a:lnTo>
                    <a:pt x="34787" y="13862"/>
                  </a:lnTo>
                  <a:lnTo>
                    <a:pt x="34897" y="13841"/>
                  </a:lnTo>
                  <a:lnTo>
                    <a:pt x="35014" y="13882"/>
                  </a:lnTo>
                  <a:lnTo>
                    <a:pt x="35124" y="13841"/>
                  </a:lnTo>
                  <a:lnTo>
                    <a:pt x="35233" y="13786"/>
                  </a:lnTo>
                  <a:lnTo>
                    <a:pt x="35350" y="13930"/>
                  </a:lnTo>
                  <a:lnTo>
                    <a:pt x="35460" y="13910"/>
                  </a:lnTo>
                  <a:lnTo>
                    <a:pt x="35570" y="13820"/>
                  </a:lnTo>
                  <a:lnTo>
                    <a:pt x="35686" y="13807"/>
                  </a:lnTo>
                  <a:lnTo>
                    <a:pt x="35796" y="13999"/>
                  </a:lnTo>
                  <a:lnTo>
                    <a:pt x="35906" y="13992"/>
                  </a:lnTo>
                  <a:lnTo>
                    <a:pt x="36023" y="13786"/>
                  </a:lnTo>
                  <a:lnTo>
                    <a:pt x="36133" y="13992"/>
                  </a:lnTo>
                  <a:lnTo>
                    <a:pt x="36243" y="13882"/>
                  </a:lnTo>
                  <a:lnTo>
                    <a:pt x="36359" y="13862"/>
                  </a:lnTo>
                  <a:lnTo>
                    <a:pt x="36469" y="13972"/>
                  </a:lnTo>
                  <a:lnTo>
                    <a:pt x="36579" y="14020"/>
                  </a:lnTo>
                  <a:lnTo>
                    <a:pt x="36696" y="13903"/>
                  </a:lnTo>
                  <a:lnTo>
                    <a:pt x="36806" y="13848"/>
                  </a:lnTo>
                  <a:lnTo>
                    <a:pt x="36915" y="13820"/>
                  </a:lnTo>
                  <a:lnTo>
                    <a:pt x="37032" y="13855"/>
                  </a:lnTo>
                  <a:lnTo>
                    <a:pt x="37142" y="13958"/>
                  </a:lnTo>
                  <a:lnTo>
                    <a:pt x="37252" y="13820"/>
                  </a:lnTo>
                  <a:lnTo>
                    <a:pt x="37368" y="13930"/>
                  </a:lnTo>
                  <a:lnTo>
                    <a:pt x="37478" y="13992"/>
                  </a:lnTo>
                  <a:lnTo>
                    <a:pt x="37588" y="13841"/>
                  </a:lnTo>
                  <a:lnTo>
                    <a:pt x="37705" y="13965"/>
                  </a:lnTo>
                  <a:lnTo>
                    <a:pt x="37815" y="13848"/>
                  </a:lnTo>
                  <a:lnTo>
                    <a:pt x="37931" y="13869"/>
                  </a:lnTo>
                  <a:lnTo>
                    <a:pt x="38041" y="13875"/>
                  </a:lnTo>
                  <a:lnTo>
                    <a:pt x="38151" y="13807"/>
                  </a:lnTo>
                  <a:lnTo>
                    <a:pt x="38268" y="13978"/>
                  </a:lnTo>
                  <a:lnTo>
                    <a:pt x="38378" y="13896"/>
                  </a:lnTo>
                  <a:lnTo>
                    <a:pt x="38488" y="13779"/>
                  </a:lnTo>
                  <a:lnTo>
                    <a:pt x="38604" y="13862"/>
                  </a:lnTo>
                  <a:lnTo>
                    <a:pt x="38714" y="13910"/>
                  </a:lnTo>
                  <a:lnTo>
                    <a:pt x="38831" y="13910"/>
                  </a:lnTo>
                  <a:lnTo>
                    <a:pt x="38941" y="13937"/>
                  </a:lnTo>
                  <a:lnTo>
                    <a:pt x="39050" y="13999"/>
                  </a:lnTo>
                  <a:lnTo>
                    <a:pt x="39167" y="13793"/>
                  </a:lnTo>
                  <a:lnTo>
                    <a:pt x="39277" y="13848"/>
                  </a:lnTo>
                  <a:lnTo>
                    <a:pt x="39387" y="13937"/>
                  </a:lnTo>
                  <a:lnTo>
                    <a:pt x="39504" y="13855"/>
                  </a:lnTo>
                  <a:lnTo>
                    <a:pt x="39613" y="13910"/>
                  </a:lnTo>
                  <a:lnTo>
                    <a:pt x="39730" y="13992"/>
                  </a:lnTo>
                  <a:lnTo>
                    <a:pt x="39840" y="13786"/>
                  </a:lnTo>
                  <a:lnTo>
                    <a:pt x="39950" y="13800"/>
                  </a:lnTo>
                  <a:lnTo>
                    <a:pt x="40067" y="14026"/>
                  </a:lnTo>
                  <a:lnTo>
                    <a:pt x="40176" y="13999"/>
                  </a:lnTo>
                  <a:lnTo>
                    <a:pt x="40286" y="14026"/>
                  </a:lnTo>
                  <a:lnTo>
                    <a:pt x="40403" y="13855"/>
                  </a:lnTo>
                  <a:lnTo>
                    <a:pt x="40513" y="13779"/>
                  </a:lnTo>
                  <a:lnTo>
                    <a:pt x="40630" y="13923"/>
                  </a:lnTo>
                  <a:lnTo>
                    <a:pt x="40739" y="13910"/>
                  </a:lnTo>
                  <a:lnTo>
                    <a:pt x="40849" y="13903"/>
                  </a:lnTo>
                  <a:lnTo>
                    <a:pt x="40966" y="13978"/>
                  </a:lnTo>
                  <a:lnTo>
                    <a:pt x="41076" y="13841"/>
                  </a:lnTo>
                  <a:lnTo>
                    <a:pt x="41186" y="13930"/>
                  </a:lnTo>
                  <a:lnTo>
                    <a:pt x="41302" y="13910"/>
                  </a:lnTo>
                  <a:lnTo>
                    <a:pt x="41412" y="14013"/>
                  </a:lnTo>
                  <a:lnTo>
                    <a:pt x="41522" y="13841"/>
                  </a:lnTo>
                  <a:lnTo>
                    <a:pt x="41639" y="13944"/>
                  </a:lnTo>
                  <a:lnTo>
                    <a:pt x="41749" y="13841"/>
                  </a:lnTo>
                  <a:lnTo>
                    <a:pt x="41858" y="13985"/>
                  </a:lnTo>
                  <a:lnTo>
                    <a:pt x="41975" y="13923"/>
                  </a:lnTo>
                  <a:lnTo>
                    <a:pt x="42085" y="13786"/>
                  </a:lnTo>
                  <a:lnTo>
                    <a:pt x="42195" y="13841"/>
                  </a:lnTo>
                  <a:lnTo>
                    <a:pt x="42312" y="13814"/>
                  </a:lnTo>
                  <a:lnTo>
                    <a:pt x="42421" y="13958"/>
                  </a:lnTo>
                  <a:lnTo>
                    <a:pt x="42531" y="13992"/>
                  </a:lnTo>
                  <a:lnTo>
                    <a:pt x="42648" y="13896"/>
                  </a:lnTo>
                  <a:lnTo>
                    <a:pt x="42758" y="13958"/>
                  </a:lnTo>
                  <a:lnTo>
                    <a:pt x="42868" y="13910"/>
                  </a:lnTo>
                  <a:lnTo>
                    <a:pt x="42984" y="13923"/>
                  </a:lnTo>
                  <a:lnTo>
                    <a:pt x="43094" y="13896"/>
                  </a:lnTo>
                  <a:lnTo>
                    <a:pt x="43204" y="13793"/>
                  </a:lnTo>
                  <a:lnTo>
                    <a:pt x="43321" y="13869"/>
                  </a:lnTo>
                  <a:lnTo>
                    <a:pt x="43431" y="13786"/>
                  </a:lnTo>
                  <a:lnTo>
                    <a:pt x="43540" y="14006"/>
                  </a:lnTo>
                  <a:lnTo>
                    <a:pt x="43657" y="13814"/>
                  </a:lnTo>
                  <a:lnTo>
                    <a:pt x="43767" y="13848"/>
                  </a:lnTo>
                  <a:lnTo>
                    <a:pt x="43877" y="13999"/>
                  </a:lnTo>
                  <a:lnTo>
                    <a:pt x="43987" y="13882"/>
                  </a:lnTo>
                  <a:lnTo>
                    <a:pt x="44103" y="13896"/>
                  </a:lnTo>
                  <a:lnTo>
                    <a:pt x="44213" y="13896"/>
                  </a:lnTo>
                  <a:lnTo>
                    <a:pt x="44323" y="14026"/>
                  </a:lnTo>
                  <a:lnTo>
                    <a:pt x="44440" y="13930"/>
                  </a:lnTo>
                  <a:lnTo>
                    <a:pt x="44550" y="13779"/>
                  </a:lnTo>
                  <a:lnTo>
                    <a:pt x="44659" y="13875"/>
                  </a:lnTo>
                  <a:lnTo>
                    <a:pt x="44776" y="13779"/>
                  </a:lnTo>
                  <a:lnTo>
                    <a:pt x="44886" y="13889"/>
                  </a:lnTo>
                  <a:lnTo>
                    <a:pt x="44996" y="13848"/>
                  </a:lnTo>
                  <a:lnTo>
                    <a:pt x="45113" y="13937"/>
                  </a:lnTo>
                  <a:lnTo>
                    <a:pt x="45222" y="13807"/>
                  </a:lnTo>
                  <a:lnTo>
                    <a:pt x="45332" y="13978"/>
                  </a:lnTo>
                  <a:lnTo>
                    <a:pt x="45449" y="13951"/>
                  </a:lnTo>
                  <a:lnTo>
                    <a:pt x="45559" y="13972"/>
                  </a:lnTo>
                  <a:lnTo>
                    <a:pt x="45669" y="13882"/>
                  </a:lnTo>
                  <a:lnTo>
                    <a:pt x="45779" y="13786"/>
                  </a:lnTo>
                  <a:lnTo>
                    <a:pt x="45895" y="14013"/>
                  </a:lnTo>
                  <a:lnTo>
                    <a:pt x="46005" y="13882"/>
                  </a:lnTo>
                  <a:lnTo>
                    <a:pt x="46115" y="13862"/>
                  </a:lnTo>
                  <a:lnTo>
                    <a:pt x="46232" y="14020"/>
                  </a:lnTo>
                  <a:lnTo>
                    <a:pt x="46342" y="13862"/>
                  </a:lnTo>
                  <a:lnTo>
                    <a:pt x="46451" y="13985"/>
                  </a:lnTo>
                  <a:lnTo>
                    <a:pt x="46568" y="14026"/>
                  </a:lnTo>
                  <a:lnTo>
                    <a:pt x="46678" y="13958"/>
                  </a:lnTo>
                  <a:lnTo>
                    <a:pt x="46788" y="13786"/>
                  </a:lnTo>
                  <a:lnTo>
                    <a:pt x="46904" y="13779"/>
                  </a:lnTo>
                  <a:lnTo>
                    <a:pt x="47014" y="13786"/>
                  </a:lnTo>
                  <a:lnTo>
                    <a:pt x="47124" y="13985"/>
                  </a:lnTo>
                  <a:lnTo>
                    <a:pt x="47241" y="13875"/>
                  </a:lnTo>
                  <a:lnTo>
                    <a:pt x="47351" y="13985"/>
                  </a:lnTo>
                  <a:lnTo>
                    <a:pt x="47461" y="13862"/>
                  </a:lnTo>
                  <a:lnTo>
                    <a:pt x="47577" y="13855"/>
                  </a:lnTo>
                  <a:lnTo>
                    <a:pt x="47687" y="13841"/>
                  </a:lnTo>
                  <a:lnTo>
                    <a:pt x="47797" y="13800"/>
                  </a:lnTo>
                  <a:lnTo>
                    <a:pt x="47914" y="14026"/>
                  </a:lnTo>
                  <a:lnTo>
                    <a:pt x="48024" y="13965"/>
                  </a:lnTo>
                  <a:lnTo>
                    <a:pt x="48133" y="13841"/>
                  </a:lnTo>
                  <a:lnTo>
                    <a:pt x="48243" y="13820"/>
                  </a:lnTo>
                  <a:lnTo>
                    <a:pt x="48360" y="13862"/>
                  </a:lnTo>
                  <a:lnTo>
                    <a:pt x="48470" y="13862"/>
                  </a:lnTo>
                  <a:lnTo>
                    <a:pt x="48580" y="13834"/>
                  </a:lnTo>
                  <a:lnTo>
                    <a:pt x="48696" y="13992"/>
                  </a:lnTo>
                  <a:lnTo>
                    <a:pt x="48806" y="13972"/>
                  </a:lnTo>
                  <a:lnTo>
                    <a:pt x="48916" y="14020"/>
                  </a:lnTo>
                  <a:lnTo>
                    <a:pt x="49033" y="13978"/>
                  </a:lnTo>
                  <a:lnTo>
                    <a:pt x="49143" y="13800"/>
                  </a:lnTo>
                  <a:lnTo>
                    <a:pt x="49252" y="13869"/>
                  </a:lnTo>
                  <a:lnTo>
                    <a:pt x="49369" y="13841"/>
                  </a:lnTo>
                  <a:lnTo>
                    <a:pt x="49479" y="13889"/>
                  </a:lnTo>
                  <a:lnTo>
                    <a:pt x="49596" y="14020"/>
                  </a:lnTo>
                  <a:lnTo>
                    <a:pt x="49706" y="13992"/>
                  </a:lnTo>
                  <a:lnTo>
                    <a:pt x="49815" y="13827"/>
                  </a:lnTo>
                  <a:lnTo>
                    <a:pt x="49932" y="13917"/>
                  </a:lnTo>
                  <a:lnTo>
                    <a:pt x="50042" y="13814"/>
                  </a:lnTo>
                  <a:lnTo>
                    <a:pt x="50152" y="13834"/>
                  </a:lnTo>
                  <a:lnTo>
                    <a:pt x="50268" y="13820"/>
                  </a:lnTo>
                  <a:lnTo>
                    <a:pt x="50378" y="13951"/>
                  </a:lnTo>
                  <a:lnTo>
                    <a:pt x="50488" y="13985"/>
                  </a:lnTo>
                  <a:lnTo>
                    <a:pt x="50605" y="13848"/>
                  </a:lnTo>
                  <a:lnTo>
                    <a:pt x="50715" y="13820"/>
                  </a:lnTo>
                  <a:lnTo>
                    <a:pt x="50825" y="13869"/>
                  </a:lnTo>
                  <a:lnTo>
                    <a:pt x="50941" y="13793"/>
                  </a:lnTo>
                  <a:lnTo>
                    <a:pt x="51051" y="13951"/>
                  </a:lnTo>
                  <a:lnTo>
                    <a:pt x="51168" y="13903"/>
                  </a:lnTo>
                  <a:lnTo>
                    <a:pt x="51278" y="14026"/>
                  </a:lnTo>
                  <a:lnTo>
                    <a:pt x="51388" y="13786"/>
                  </a:lnTo>
                  <a:lnTo>
                    <a:pt x="51504" y="13800"/>
                  </a:lnTo>
                  <a:lnTo>
                    <a:pt x="51614" y="13896"/>
                  </a:lnTo>
                  <a:lnTo>
                    <a:pt x="51724" y="13965"/>
                  </a:lnTo>
                  <a:lnTo>
                    <a:pt x="51841" y="13937"/>
                  </a:lnTo>
                  <a:lnTo>
                    <a:pt x="51951" y="13903"/>
                  </a:lnTo>
                  <a:lnTo>
                    <a:pt x="52067" y="13951"/>
                  </a:lnTo>
                  <a:lnTo>
                    <a:pt x="52177" y="13882"/>
                  </a:lnTo>
                  <a:lnTo>
                    <a:pt x="52287" y="13965"/>
                  </a:lnTo>
                  <a:lnTo>
                    <a:pt x="52404" y="13814"/>
                  </a:lnTo>
                  <a:lnTo>
                    <a:pt x="52513" y="13841"/>
                  </a:lnTo>
                  <a:lnTo>
                    <a:pt x="52623" y="14013"/>
                  </a:lnTo>
                  <a:lnTo>
                    <a:pt x="52740" y="13972"/>
                  </a:lnTo>
                  <a:lnTo>
                    <a:pt x="52850" y="13848"/>
                  </a:lnTo>
                  <a:lnTo>
                    <a:pt x="52960" y="13848"/>
                  </a:lnTo>
                  <a:lnTo>
                    <a:pt x="53076" y="13855"/>
                  </a:lnTo>
                  <a:lnTo>
                    <a:pt x="53186" y="13814"/>
                  </a:lnTo>
                  <a:lnTo>
                    <a:pt x="53296" y="13958"/>
                  </a:lnTo>
                  <a:lnTo>
                    <a:pt x="53413" y="13889"/>
                  </a:lnTo>
                  <a:lnTo>
                    <a:pt x="53523" y="13862"/>
                  </a:lnTo>
                  <a:lnTo>
                    <a:pt x="53633" y="13917"/>
                  </a:lnTo>
                  <a:lnTo>
                    <a:pt x="53749" y="14013"/>
                  </a:lnTo>
                  <a:lnTo>
                    <a:pt x="53859" y="13985"/>
                  </a:lnTo>
                  <a:lnTo>
                    <a:pt x="53969" y="13814"/>
                  </a:lnTo>
                  <a:lnTo>
                    <a:pt x="54086" y="13889"/>
                  </a:lnTo>
                  <a:lnTo>
                    <a:pt x="54195" y="13958"/>
                  </a:lnTo>
                  <a:lnTo>
                    <a:pt x="54305" y="13951"/>
                  </a:lnTo>
                  <a:lnTo>
                    <a:pt x="54422" y="13779"/>
                  </a:lnTo>
                  <a:lnTo>
                    <a:pt x="54532" y="13958"/>
                  </a:lnTo>
                  <a:lnTo>
                    <a:pt x="54642" y="13875"/>
                  </a:lnTo>
                  <a:lnTo>
                    <a:pt x="54752" y="13834"/>
                  </a:lnTo>
                  <a:lnTo>
                    <a:pt x="54868" y="13814"/>
                  </a:lnTo>
                  <a:lnTo>
                    <a:pt x="54978" y="13889"/>
                  </a:lnTo>
                  <a:lnTo>
                    <a:pt x="55088" y="13917"/>
                  </a:lnTo>
                  <a:lnTo>
                    <a:pt x="55205" y="13944"/>
                  </a:lnTo>
                  <a:lnTo>
                    <a:pt x="55315" y="13841"/>
                  </a:lnTo>
                  <a:lnTo>
                    <a:pt x="55424" y="13985"/>
                  </a:lnTo>
                  <a:lnTo>
                    <a:pt x="55541" y="13951"/>
                  </a:lnTo>
                  <a:lnTo>
                    <a:pt x="55651" y="14006"/>
                  </a:lnTo>
                  <a:lnTo>
                    <a:pt x="55761" y="13903"/>
                  </a:lnTo>
                  <a:lnTo>
                    <a:pt x="55871" y="13951"/>
                  </a:lnTo>
                  <a:lnTo>
                    <a:pt x="55987" y="13917"/>
                  </a:lnTo>
                  <a:lnTo>
                    <a:pt x="56097" y="13896"/>
                  </a:lnTo>
                  <a:lnTo>
                    <a:pt x="56207" y="13841"/>
                  </a:lnTo>
                  <a:lnTo>
                    <a:pt x="56324" y="13999"/>
                  </a:lnTo>
                  <a:lnTo>
                    <a:pt x="56434" y="13972"/>
                  </a:lnTo>
                  <a:lnTo>
                    <a:pt x="56543" y="13848"/>
                  </a:lnTo>
                  <a:lnTo>
                    <a:pt x="56653" y="14020"/>
                  </a:lnTo>
                  <a:lnTo>
                    <a:pt x="56770" y="13889"/>
                  </a:lnTo>
                  <a:lnTo>
                    <a:pt x="56880" y="13779"/>
                  </a:lnTo>
                  <a:lnTo>
                    <a:pt x="56990" y="13814"/>
                  </a:lnTo>
                  <a:lnTo>
                    <a:pt x="57106" y="13814"/>
                  </a:lnTo>
                  <a:lnTo>
                    <a:pt x="57216" y="13793"/>
                  </a:lnTo>
                  <a:lnTo>
                    <a:pt x="57326" y="13965"/>
                  </a:lnTo>
                  <a:lnTo>
                    <a:pt x="57436" y="13882"/>
                  </a:lnTo>
                  <a:lnTo>
                    <a:pt x="57553" y="13903"/>
                  </a:lnTo>
                  <a:lnTo>
                    <a:pt x="57662" y="14026"/>
                  </a:lnTo>
                  <a:lnTo>
                    <a:pt x="57772" y="14006"/>
                  </a:lnTo>
                  <a:lnTo>
                    <a:pt x="57889" y="13820"/>
                  </a:lnTo>
                  <a:lnTo>
                    <a:pt x="57999" y="13965"/>
                  </a:lnTo>
                  <a:lnTo>
                    <a:pt x="58109" y="13882"/>
                  </a:lnTo>
                  <a:lnTo>
                    <a:pt x="58219" y="13807"/>
                  </a:lnTo>
                  <a:lnTo>
                    <a:pt x="58335" y="13917"/>
                  </a:lnTo>
                  <a:lnTo>
                    <a:pt x="58445" y="13827"/>
                  </a:lnTo>
                  <a:lnTo>
                    <a:pt x="58555" y="14013"/>
                  </a:lnTo>
                  <a:lnTo>
                    <a:pt x="58672" y="13827"/>
                  </a:lnTo>
                  <a:lnTo>
                    <a:pt x="58782" y="13875"/>
                  </a:lnTo>
                  <a:lnTo>
                    <a:pt x="58891" y="13999"/>
                  </a:lnTo>
                  <a:lnTo>
                    <a:pt x="59001" y="13965"/>
                  </a:lnTo>
                  <a:lnTo>
                    <a:pt x="59118" y="13820"/>
                  </a:lnTo>
                  <a:lnTo>
                    <a:pt x="59228" y="13786"/>
                  </a:lnTo>
                  <a:lnTo>
                    <a:pt x="59338" y="14020"/>
                  </a:lnTo>
                  <a:lnTo>
                    <a:pt x="59454" y="13923"/>
                  </a:lnTo>
                  <a:lnTo>
                    <a:pt x="59564" y="14006"/>
                  </a:lnTo>
                  <a:lnTo>
                    <a:pt x="59674" y="13944"/>
                  </a:lnTo>
                  <a:lnTo>
                    <a:pt x="59791" y="13882"/>
                  </a:lnTo>
                  <a:lnTo>
                    <a:pt x="59901" y="13944"/>
                  </a:lnTo>
                  <a:lnTo>
                    <a:pt x="60010" y="13903"/>
                  </a:lnTo>
                  <a:lnTo>
                    <a:pt x="60127" y="13827"/>
                  </a:lnTo>
                  <a:lnTo>
                    <a:pt x="60237" y="13972"/>
                  </a:lnTo>
                  <a:lnTo>
                    <a:pt x="60354" y="13958"/>
                  </a:lnTo>
                  <a:lnTo>
                    <a:pt x="60464" y="13889"/>
                  </a:lnTo>
                  <a:lnTo>
                    <a:pt x="60573" y="13793"/>
                  </a:lnTo>
                  <a:lnTo>
                    <a:pt x="60690" y="13978"/>
                  </a:lnTo>
                  <a:lnTo>
                    <a:pt x="60800" y="13972"/>
                  </a:lnTo>
                  <a:lnTo>
                    <a:pt x="60910" y="13923"/>
                  </a:lnTo>
                  <a:lnTo>
                    <a:pt x="61027" y="13882"/>
                  </a:lnTo>
                  <a:lnTo>
                    <a:pt x="61136" y="13965"/>
                  </a:lnTo>
                  <a:lnTo>
                    <a:pt x="61246" y="13814"/>
                  </a:lnTo>
                  <a:lnTo>
                    <a:pt x="61363" y="13793"/>
                  </a:lnTo>
                  <a:lnTo>
                    <a:pt x="61473" y="14020"/>
                  </a:lnTo>
                  <a:lnTo>
                    <a:pt x="61583" y="13869"/>
                  </a:lnTo>
                  <a:lnTo>
                    <a:pt x="61699" y="14006"/>
                  </a:lnTo>
                  <a:lnTo>
                    <a:pt x="61809" y="13937"/>
                  </a:lnTo>
                  <a:lnTo>
                    <a:pt x="61919" y="13855"/>
                  </a:lnTo>
                  <a:lnTo>
                    <a:pt x="62036" y="13882"/>
                  </a:lnTo>
                  <a:lnTo>
                    <a:pt x="62146" y="13944"/>
                  </a:lnTo>
                  <a:lnTo>
                    <a:pt x="62255" y="13923"/>
                  </a:lnTo>
                  <a:lnTo>
                    <a:pt x="62372" y="13793"/>
                  </a:lnTo>
                  <a:lnTo>
                    <a:pt x="62482" y="13814"/>
                  </a:lnTo>
                  <a:lnTo>
                    <a:pt x="62592" y="13917"/>
                  </a:lnTo>
                  <a:lnTo>
                    <a:pt x="62709" y="13882"/>
                  </a:lnTo>
                  <a:lnTo>
                    <a:pt x="62818" y="13786"/>
                  </a:lnTo>
                  <a:lnTo>
                    <a:pt x="62935" y="13834"/>
                  </a:lnTo>
                  <a:lnTo>
                    <a:pt x="63045" y="13999"/>
                  </a:lnTo>
                  <a:lnTo>
                    <a:pt x="63155" y="13958"/>
                  </a:lnTo>
                  <a:lnTo>
                    <a:pt x="63271" y="13814"/>
                  </a:lnTo>
                  <a:lnTo>
                    <a:pt x="63381" y="13869"/>
                  </a:lnTo>
                  <a:lnTo>
                    <a:pt x="63491" y="13862"/>
                  </a:lnTo>
                  <a:lnTo>
                    <a:pt x="63608" y="13862"/>
                  </a:lnTo>
                  <a:lnTo>
                    <a:pt x="63718" y="13972"/>
                  </a:lnTo>
                  <a:lnTo>
                    <a:pt x="63828" y="13779"/>
                  </a:lnTo>
                  <a:lnTo>
                    <a:pt x="63944" y="13882"/>
                  </a:lnTo>
                  <a:lnTo>
                    <a:pt x="64054" y="13869"/>
                  </a:lnTo>
                  <a:lnTo>
                    <a:pt x="64164" y="13841"/>
                  </a:lnTo>
                  <a:lnTo>
                    <a:pt x="64281" y="13910"/>
                  </a:lnTo>
                  <a:lnTo>
                    <a:pt x="64391" y="13972"/>
                  </a:lnTo>
                  <a:lnTo>
                    <a:pt x="64500" y="13889"/>
                  </a:lnTo>
                  <a:lnTo>
                    <a:pt x="64617" y="13814"/>
                  </a:lnTo>
                  <a:lnTo>
                    <a:pt x="64727" y="13951"/>
                  </a:lnTo>
                  <a:lnTo>
                    <a:pt x="64837" y="13814"/>
                  </a:lnTo>
                  <a:lnTo>
                    <a:pt x="64953" y="13814"/>
                  </a:lnTo>
                  <a:lnTo>
                    <a:pt x="65063" y="13882"/>
                  </a:lnTo>
                  <a:lnTo>
                    <a:pt x="65173" y="13800"/>
                  </a:lnTo>
                  <a:lnTo>
                    <a:pt x="65290" y="14006"/>
                  </a:lnTo>
                  <a:lnTo>
                    <a:pt x="65400" y="14006"/>
                  </a:lnTo>
                  <a:lnTo>
                    <a:pt x="65510" y="13800"/>
                  </a:lnTo>
                  <a:lnTo>
                    <a:pt x="65626" y="13793"/>
                  </a:lnTo>
                  <a:lnTo>
                    <a:pt x="65736" y="13875"/>
                  </a:lnTo>
                  <a:lnTo>
                    <a:pt x="65846" y="13992"/>
                  </a:lnTo>
                  <a:lnTo>
                    <a:pt x="65963" y="13875"/>
                  </a:lnTo>
                  <a:lnTo>
                    <a:pt x="65990" y="13820"/>
                  </a:lnTo>
                  <a:lnTo>
                    <a:pt x="66031" y="13786"/>
                  </a:lnTo>
                  <a:lnTo>
                    <a:pt x="65956" y="13676"/>
                  </a:lnTo>
                  <a:lnTo>
                    <a:pt x="66093" y="13560"/>
                  </a:lnTo>
                  <a:lnTo>
                    <a:pt x="66114" y="13450"/>
                  </a:lnTo>
                  <a:lnTo>
                    <a:pt x="66086" y="13333"/>
                  </a:lnTo>
                  <a:lnTo>
                    <a:pt x="66011" y="13223"/>
                  </a:lnTo>
                  <a:lnTo>
                    <a:pt x="66100" y="13107"/>
                  </a:lnTo>
                  <a:lnTo>
                    <a:pt x="66093" y="12997"/>
                  </a:lnTo>
                  <a:lnTo>
                    <a:pt x="65990" y="12887"/>
                  </a:lnTo>
                  <a:lnTo>
                    <a:pt x="66031" y="12770"/>
                  </a:lnTo>
                  <a:lnTo>
                    <a:pt x="66066" y="12660"/>
                  </a:lnTo>
                  <a:lnTo>
                    <a:pt x="66176" y="12544"/>
                  </a:lnTo>
                  <a:lnTo>
                    <a:pt x="66093" y="12434"/>
                  </a:lnTo>
                  <a:lnTo>
                    <a:pt x="66141" y="12317"/>
                  </a:lnTo>
                  <a:lnTo>
                    <a:pt x="65949" y="12207"/>
                  </a:lnTo>
                  <a:lnTo>
                    <a:pt x="66189" y="12097"/>
                  </a:lnTo>
                  <a:lnTo>
                    <a:pt x="65997" y="11981"/>
                  </a:lnTo>
                  <a:lnTo>
                    <a:pt x="66093" y="11871"/>
                  </a:lnTo>
                  <a:lnTo>
                    <a:pt x="66121" y="11754"/>
                  </a:lnTo>
                  <a:lnTo>
                    <a:pt x="65997" y="11644"/>
                  </a:lnTo>
                  <a:lnTo>
                    <a:pt x="66127" y="11534"/>
                  </a:lnTo>
                  <a:lnTo>
                    <a:pt x="66121" y="11418"/>
                  </a:lnTo>
                  <a:lnTo>
                    <a:pt x="66038" y="11308"/>
                  </a:lnTo>
                  <a:lnTo>
                    <a:pt x="66086" y="11191"/>
                  </a:lnTo>
                  <a:lnTo>
                    <a:pt x="65997" y="11081"/>
                  </a:lnTo>
                  <a:lnTo>
                    <a:pt x="66196" y="10971"/>
                  </a:lnTo>
                  <a:lnTo>
                    <a:pt x="66038" y="10855"/>
                  </a:lnTo>
                  <a:lnTo>
                    <a:pt x="66011" y="10745"/>
                  </a:lnTo>
                  <a:lnTo>
                    <a:pt x="66045" y="10628"/>
                  </a:lnTo>
                  <a:lnTo>
                    <a:pt x="66176" y="10518"/>
                  </a:lnTo>
                  <a:lnTo>
                    <a:pt x="66024" y="10408"/>
                  </a:lnTo>
                  <a:lnTo>
                    <a:pt x="66162" y="10292"/>
                  </a:lnTo>
                  <a:lnTo>
                    <a:pt x="66018" y="10182"/>
                  </a:lnTo>
                  <a:lnTo>
                    <a:pt x="66155" y="10065"/>
                  </a:lnTo>
                  <a:lnTo>
                    <a:pt x="65976" y="9955"/>
                  </a:lnTo>
                  <a:lnTo>
                    <a:pt x="66059" y="9845"/>
                  </a:lnTo>
                  <a:lnTo>
                    <a:pt x="65976" y="9729"/>
                  </a:lnTo>
                  <a:lnTo>
                    <a:pt x="66045" y="9619"/>
                  </a:lnTo>
                  <a:lnTo>
                    <a:pt x="66176" y="9509"/>
                  </a:lnTo>
                  <a:lnTo>
                    <a:pt x="66155" y="9392"/>
                  </a:lnTo>
                  <a:lnTo>
                    <a:pt x="66059" y="9283"/>
                  </a:lnTo>
                  <a:lnTo>
                    <a:pt x="66114" y="9166"/>
                  </a:lnTo>
                  <a:lnTo>
                    <a:pt x="66100" y="9056"/>
                  </a:lnTo>
                  <a:lnTo>
                    <a:pt x="66073" y="8946"/>
                  </a:lnTo>
                  <a:lnTo>
                    <a:pt x="66114" y="8829"/>
                  </a:lnTo>
                  <a:lnTo>
                    <a:pt x="66038" y="8720"/>
                  </a:lnTo>
                  <a:lnTo>
                    <a:pt x="66196" y="8610"/>
                  </a:lnTo>
                  <a:lnTo>
                    <a:pt x="65976" y="8493"/>
                  </a:lnTo>
                  <a:lnTo>
                    <a:pt x="66011" y="8383"/>
                  </a:lnTo>
                  <a:lnTo>
                    <a:pt x="66018" y="8266"/>
                  </a:lnTo>
                  <a:lnTo>
                    <a:pt x="66169" y="8157"/>
                  </a:lnTo>
                  <a:lnTo>
                    <a:pt x="66176" y="8047"/>
                  </a:lnTo>
                  <a:lnTo>
                    <a:pt x="65976" y="7930"/>
                  </a:lnTo>
                  <a:lnTo>
                    <a:pt x="66169" y="7820"/>
                  </a:lnTo>
                  <a:lnTo>
                    <a:pt x="66162" y="7703"/>
                  </a:lnTo>
                  <a:lnTo>
                    <a:pt x="66134" y="7594"/>
                  </a:lnTo>
                  <a:lnTo>
                    <a:pt x="66100" y="7484"/>
                  </a:lnTo>
                  <a:lnTo>
                    <a:pt x="65990" y="7367"/>
                  </a:lnTo>
                  <a:lnTo>
                    <a:pt x="65997" y="7257"/>
                  </a:lnTo>
                  <a:lnTo>
                    <a:pt x="65956" y="7147"/>
                  </a:lnTo>
                  <a:lnTo>
                    <a:pt x="66045" y="7031"/>
                  </a:lnTo>
                  <a:lnTo>
                    <a:pt x="65983" y="6921"/>
                  </a:lnTo>
                  <a:lnTo>
                    <a:pt x="65963" y="6804"/>
                  </a:lnTo>
                  <a:lnTo>
                    <a:pt x="66031" y="6694"/>
                  </a:lnTo>
                  <a:lnTo>
                    <a:pt x="66086" y="6584"/>
                  </a:lnTo>
                  <a:lnTo>
                    <a:pt x="66107" y="6468"/>
                  </a:lnTo>
                  <a:lnTo>
                    <a:pt x="66182" y="6358"/>
                  </a:lnTo>
                  <a:lnTo>
                    <a:pt x="66148" y="6248"/>
                  </a:lnTo>
                  <a:lnTo>
                    <a:pt x="66107" y="6131"/>
                  </a:lnTo>
                  <a:lnTo>
                    <a:pt x="66107" y="6021"/>
                  </a:lnTo>
                  <a:lnTo>
                    <a:pt x="65997" y="5905"/>
                  </a:lnTo>
                  <a:lnTo>
                    <a:pt x="66038" y="5795"/>
                  </a:lnTo>
                  <a:lnTo>
                    <a:pt x="66066" y="5685"/>
                  </a:lnTo>
                  <a:lnTo>
                    <a:pt x="66107" y="5568"/>
                  </a:lnTo>
                  <a:lnTo>
                    <a:pt x="66004" y="5459"/>
                  </a:lnTo>
                  <a:lnTo>
                    <a:pt x="66148" y="5349"/>
                  </a:lnTo>
                  <a:lnTo>
                    <a:pt x="66127" y="5232"/>
                  </a:lnTo>
                  <a:lnTo>
                    <a:pt x="66052" y="5122"/>
                  </a:lnTo>
                  <a:lnTo>
                    <a:pt x="66196" y="5012"/>
                  </a:lnTo>
                  <a:lnTo>
                    <a:pt x="66079" y="4896"/>
                  </a:lnTo>
                  <a:lnTo>
                    <a:pt x="65976" y="4786"/>
                  </a:lnTo>
                  <a:lnTo>
                    <a:pt x="65963" y="4669"/>
                  </a:lnTo>
                  <a:lnTo>
                    <a:pt x="66031" y="4559"/>
                  </a:lnTo>
                  <a:lnTo>
                    <a:pt x="66052" y="4449"/>
                  </a:lnTo>
                  <a:lnTo>
                    <a:pt x="65983" y="4333"/>
                  </a:lnTo>
                  <a:lnTo>
                    <a:pt x="66086" y="4223"/>
                  </a:lnTo>
                  <a:lnTo>
                    <a:pt x="65990" y="4113"/>
                  </a:lnTo>
                  <a:lnTo>
                    <a:pt x="65963" y="3996"/>
                  </a:lnTo>
                  <a:lnTo>
                    <a:pt x="66182" y="3886"/>
                  </a:lnTo>
                  <a:lnTo>
                    <a:pt x="66169" y="3777"/>
                  </a:lnTo>
                  <a:lnTo>
                    <a:pt x="66107" y="3660"/>
                  </a:lnTo>
                  <a:lnTo>
                    <a:pt x="66038" y="3550"/>
                  </a:lnTo>
                  <a:lnTo>
                    <a:pt x="66134" y="3433"/>
                  </a:lnTo>
                  <a:lnTo>
                    <a:pt x="66162" y="3323"/>
                  </a:lnTo>
                  <a:lnTo>
                    <a:pt x="65990" y="3214"/>
                  </a:lnTo>
                  <a:lnTo>
                    <a:pt x="66114" y="3097"/>
                  </a:lnTo>
                  <a:lnTo>
                    <a:pt x="66045" y="2987"/>
                  </a:lnTo>
                  <a:lnTo>
                    <a:pt x="66100" y="2877"/>
                  </a:lnTo>
                  <a:lnTo>
                    <a:pt x="66203" y="2760"/>
                  </a:lnTo>
                  <a:lnTo>
                    <a:pt x="66121" y="2651"/>
                  </a:lnTo>
                  <a:lnTo>
                    <a:pt x="66100" y="2541"/>
                  </a:lnTo>
                  <a:lnTo>
                    <a:pt x="66004" y="2424"/>
                  </a:lnTo>
                  <a:lnTo>
                    <a:pt x="65956" y="2314"/>
                  </a:lnTo>
                  <a:lnTo>
                    <a:pt x="66148" y="2204"/>
                  </a:lnTo>
                  <a:lnTo>
                    <a:pt x="66107" y="2095"/>
                  </a:lnTo>
                  <a:lnTo>
                    <a:pt x="66141" y="1978"/>
                  </a:lnTo>
                  <a:lnTo>
                    <a:pt x="65997" y="1868"/>
                  </a:lnTo>
                  <a:lnTo>
                    <a:pt x="66121" y="1758"/>
                  </a:lnTo>
                  <a:lnTo>
                    <a:pt x="66031" y="1641"/>
                  </a:lnTo>
                  <a:lnTo>
                    <a:pt x="66196" y="1532"/>
                  </a:lnTo>
                  <a:lnTo>
                    <a:pt x="65997" y="1422"/>
                  </a:lnTo>
                  <a:lnTo>
                    <a:pt x="66196" y="1305"/>
                  </a:lnTo>
                  <a:lnTo>
                    <a:pt x="65956" y="1195"/>
                  </a:lnTo>
                  <a:lnTo>
                    <a:pt x="66093" y="1078"/>
                  </a:lnTo>
                  <a:lnTo>
                    <a:pt x="66079" y="969"/>
                  </a:lnTo>
                  <a:lnTo>
                    <a:pt x="66011" y="859"/>
                  </a:lnTo>
                  <a:lnTo>
                    <a:pt x="65983" y="742"/>
                  </a:lnTo>
                  <a:lnTo>
                    <a:pt x="66024" y="632"/>
                  </a:lnTo>
                  <a:lnTo>
                    <a:pt x="66203" y="522"/>
                  </a:lnTo>
                  <a:lnTo>
                    <a:pt x="66052" y="406"/>
                  </a:lnTo>
                  <a:lnTo>
                    <a:pt x="65963" y="296"/>
                  </a:lnTo>
                  <a:lnTo>
                    <a:pt x="66114" y="186"/>
                  </a:lnTo>
                  <a:lnTo>
                    <a:pt x="66052" y="97"/>
                  </a:lnTo>
                  <a:lnTo>
                    <a:pt x="65963" y="179"/>
                  </a:lnTo>
                  <a:lnTo>
                    <a:pt x="65853" y="152"/>
                  </a:lnTo>
                  <a:lnTo>
                    <a:pt x="65729" y="35"/>
                  </a:lnTo>
                  <a:lnTo>
                    <a:pt x="65619" y="110"/>
                  </a:lnTo>
                  <a:lnTo>
                    <a:pt x="65510" y="138"/>
                  </a:lnTo>
                  <a:lnTo>
                    <a:pt x="65400" y="234"/>
                  </a:lnTo>
                  <a:lnTo>
                    <a:pt x="65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flipH="1">
              <a:off x="798458" y="4155976"/>
              <a:ext cx="357823" cy="346286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>
              <a:off x="1104948" y="4174658"/>
              <a:ext cx="297376" cy="325479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3298756" y="4191906"/>
              <a:ext cx="357824" cy="431581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900026" flipH="1">
              <a:off x="4309075" y="4237586"/>
              <a:ext cx="299351" cy="333833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900026" flipH="1">
              <a:off x="4119327" y="4298143"/>
              <a:ext cx="331701" cy="274448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5509253" y="4262631"/>
              <a:ext cx="88696" cy="387598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58067">
              <a:off x="7946301" y="4235037"/>
              <a:ext cx="664714" cy="442775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552994" y="4368036"/>
              <a:ext cx="244219" cy="281586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5354945" y="4373200"/>
              <a:ext cx="201390" cy="268068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>
            <a:off x="1839475" y="-1032900"/>
            <a:ext cx="3369150" cy="5828825"/>
          </a:xfrm>
          <a:custGeom>
            <a:avLst/>
            <a:gdLst/>
            <a:ahLst/>
            <a:cxnLst/>
            <a:rect l="l" t="t" r="r" b="b"/>
            <a:pathLst>
              <a:path w="134766" h="233153" extrusionOk="0">
                <a:moveTo>
                  <a:pt x="0" y="224027"/>
                </a:moveTo>
                <a:lnTo>
                  <a:pt x="11264" y="0"/>
                </a:lnTo>
                <a:lnTo>
                  <a:pt x="134766" y="19045"/>
                </a:lnTo>
                <a:lnTo>
                  <a:pt x="15304" y="233153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601900" y="1152475"/>
            <a:ext cx="794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-60050" y="3730613"/>
            <a:ext cx="9333281" cy="2229155"/>
            <a:chOff x="-60050" y="3730613"/>
            <a:chExt cx="9333281" cy="2229155"/>
          </a:xfrm>
        </p:grpSpPr>
        <p:sp>
          <p:nvSpPr>
            <p:cNvPr id="81" name="Google Shape;81;p4"/>
            <p:cNvSpPr/>
            <p:nvPr/>
          </p:nvSpPr>
          <p:spPr>
            <a:xfrm>
              <a:off x="-60050" y="4501850"/>
              <a:ext cx="9333281" cy="1457919"/>
            </a:xfrm>
            <a:custGeom>
              <a:avLst/>
              <a:gdLst/>
              <a:ahLst/>
              <a:cxnLst/>
              <a:rect l="l" t="t" r="r" b="b"/>
              <a:pathLst>
                <a:path w="66197" h="11116" extrusionOk="0">
                  <a:moveTo>
                    <a:pt x="9022" y="1"/>
                  </a:moveTo>
                  <a:lnTo>
                    <a:pt x="8884" y="76"/>
                  </a:lnTo>
                  <a:lnTo>
                    <a:pt x="8774" y="8"/>
                  </a:lnTo>
                  <a:lnTo>
                    <a:pt x="8651" y="49"/>
                  </a:lnTo>
                  <a:lnTo>
                    <a:pt x="8562" y="179"/>
                  </a:lnTo>
                  <a:lnTo>
                    <a:pt x="8431" y="97"/>
                  </a:lnTo>
                  <a:lnTo>
                    <a:pt x="8335" y="186"/>
                  </a:lnTo>
                  <a:lnTo>
                    <a:pt x="8232" y="255"/>
                  </a:lnTo>
                  <a:lnTo>
                    <a:pt x="8081" y="70"/>
                  </a:lnTo>
                  <a:lnTo>
                    <a:pt x="8006" y="282"/>
                  </a:lnTo>
                  <a:lnTo>
                    <a:pt x="7903" y="344"/>
                  </a:lnTo>
                  <a:lnTo>
                    <a:pt x="7758" y="186"/>
                  </a:lnTo>
                  <a:lnTo>
                    <a:pt x="7642" y="173"/>
                  </a:lnTo>
                  <a:lnTo>
                    <a:pt x="7559" y="351"/>
                  </a:lnTo>
                  <a:lnTo>
                    <a:pt x="7429" y="255"/>
                  </a:lnTo>
                  <a:lnTo>
                    <a:pt x="7319" y="317"/>
                  </a:lnTo>
                  <a:lnTo>
                    <a:pt x="7202" y="289"/>
                  </a:lnTo>
                  <a:lnTo>
                    <a:pt x="7099" y="337"/>
                  </a:lnTo>
                  <a:lnTo>
                    <a:pt x="6996" y="433"/>
                  </a:lnTo>
                  <a:lnTo>
                    <a:pt x="6880" y="406"/>
                  </a:lnTo>
                  <a:lnTo>
                    <a:pt x="6763" y="392"/>
                  </a:lnTo>
                  <a:lnTo>
                    <a:pt x="6674" y="530"/>
                  </a:lnTo>
                  <a:lnTo>
                    <a:pt x="6550" y="482"/>
                  </a:lnTo>
                  <a:lnTo>
                    <a:pt x="6447" y="557"/>
                  </a:lnTo>
                  <a:lnTo>
                    <a:pt x="6330" y="543"/>
                  </a:lnTo>
                  <a:lnTo>
                    <a:pt x="6227" y="598"/>
                  </a:lnTo>
                  <a:lnTo>
                    <a:pt x="6104" y="543"/>
                  </a:lnTo>
                  <a:lnTo>
                    <a:pt x="6008" y="674"/>
                  </a:lnTo>
                  <a:lnTo>
                    <a:pt x="5864" y="488"/>
                  </a:lnTo>
                  <a:lnTo>
                    <a:pt x="5781" y="660"/>
                  </a:lnTo>
                  <a:lnTo>
                    <a:pt x="5637" y="523"/>
                  </a:lnTo>
                  <a:lnTo>
                    <a:pt x="5534" y="591"/>
                  </a:lnTo>
                  <a:lnTo>
                    <a:pt x="5458" y="784"/>
                  </a:lnTo>
                  <a:lnTo>
                    <a:pt x="5335" y="742"/>
                  </a:lnTo>
                  <a:lnTo>
                    <a:pt x="5211" y="708"/>
                  </a:lnTo>
                  <a:lnTo>
                    <a:pt x="5108" y="612"/>
                  </a:lnTo>
                  <a:lnTo>
                    <a:pt x="4971" y="818"/>
                  </a:lnTo>
                  <a:lnTo>
                    <a:pt x="4889" y="653"/>
                  </a:lnTo>
                  <a:lnTo>
                    <a:pt x="4751" y="756"/>
                  </a:lnTo>
                  <a:lnTo>
                    <a:pt x="4655" y="653"/>
                  </a:lnTo>
                  <a:lnTo>
                    <a:pt x="4539" y="639"/>
                  </a:lnTo>
                  <a:lnTo>
                    <a:pt x="4422" y="619"/>
                  </a:lnTo>
                  <a:lnTo>
                    <a:pt x="4298" y="674"/>
                  </a:lnTo>
                  <a:lnTo>
                    <a:pt x="4216" y="502"/>
                  </a:lnTo>
                  <a:lnTo>
                    <a:pt x="4099" y="502"/>
                  </a:lnTo>
                  <a:lnTo>
                    <a:pt x="3962" y="578"/>
                  </a:lnTo>
                  <a:lnTo>
                    <a:pt x="3852" y="564"/>
                  </a:lnTo>
                  <a:lnTo>
                    <a:pt x="3742" y="530"/>
                  </a:lnTo>
                  <a:lnTo>
                    <a:pt x="3653" y="365"/>
                  </a:lnTo>
                  <a:lnTo>
                    <a:pt x="3536" y="372"/>
                  </a:lnTo>
                  <a:lnTo>
                    <a:pt x="3433" y="310"/>
                  </a:lnTo>
                  <a:lnTo>
                    <a:pt x="3289" y="420"/>
                  </a:lnTo>
                  <a:lnTo>
                    <a:pt x="3193" y="330"/>
                  </a:lnTo>
                  <a:lnTo>
                    <a:pt x="3076" y="337"/>
                  </a:lnTo>
                  <a:lnTo>
                    <a:pt x="2959" y="303"/>
                  </a:lnTo>
                  <a:lnTo>
                    <a:pt x="2850" y="296"/>
                  </a:lnTo>
                  <a:lnTo>
                    <a:pt x="2733" y="337"/>
                  </a:lnTo>
                  <a:lnTo>
                    <a:pt x="2623" y="358"/>
                  </a:lnTo>
                  <a:lnTo>
                    <a:pt x="2520" y="475"/>
                  </a:lnTo>
                  <a:lnTo>
                    <a:pt x="2397" y="385"/>
                  </a:lnTo>
                  <a:lnTo>
                    <a:pt x="2273" y="262"/>
                  </a:lnTo>
                  <a:lnTo>
                    <a:pt x="2170" y="413"/>
                  </a:lnTo>
                  <a:lnTo>
                    <a:pt x="2060" y="447"/>
                  </a:lnTo>
                  <a:lnTo>
                    <a:pt x="1950" y="530"/>
                  </a:lnTo>
                  <a:lnTo>
                    <a:pt x="1820" y="317"/>
                  </a:lnTo>
                  <a:lnTo>
                    <a:pt x="1724" y="543"/>
                  </a:lnTo>
                  <a:lnTo>
                    <a:pt x="1607" y="454"/>
                  </a:lnTo>
                  <a:lnTo>
                    <a:pt x="1497" y="523"/>
                  </a:lnTo>
                  <a:lnTo>
                    <a:pt x="1374" y="440"/>
                  </a:lnTo>
                  <a:lnTo>
                    <a:pt x="1264" y="461"/>
                  </a:lnTo>
                  <a:lnTo>
                    <a:pt x="1154" y="557"/>
                  </a:lnTo>
                  <a:lnTo>
                    <a:pt x="1030" y="427"/>
                  </a:lnTo>
                  <a:lnTo>
                    <a:pt x="927" y="536"/>
                  </a:lnTo>
                  <a:lnTo>
                    <a:pt x="811" y="557"/>
                  </a:lnTo>
                  <a:lnTo>
                    <a:pt x="687" y="406"/>
                  </a:lnTo>
                  <a:lnTo>
                    <a:pt x="591" y="612"/>
                  </a:lnTo>
                  <a:lnTo>
                    <a:pt x="474" y="550"/>
                  </a:lnTo>
                  <a:lnTo>
                    <a:pt x="351" y="488"/>
                  </a:lnTo>
                  <a:lnTo>
                    <a:pt x="234" y="427"/>
                  </a:lnTo>
                  <a:lnTo>
                    <a:pt x="179" y="571"/>
                  </a:lnTo>
                  <a:lnTo>
                    <a:pt x="55" y="626"/>
                  </a:lnTo>
                  <a:lnTo>
                    <a:pt x="179" y="756"/>
                  </a:lnTo>
                  <a:lnTo>
                    <a:pt x="186" y="873"/>
                  </a:lnTo>
                  <a:lnTo>
                    <a:pt x="97" y="983"/>
                  </a:lnTo>
                  <a:lnTo>
                    <a:pt x="110" y="1093"/>
                  </a:lnTo>
                  <a:lnTo>
                    <a:pt x="227" y="1209"/>
                  </a:lnTo>
                  <a:lnTo>
                    <a:pt x="158" y="1319"/>
                  </a:lnTo>
                  <a:lnTo>
                    <a:pt x="0" y="1436"/>
                  </a:lnTo>
                  <a:lnTo>
                    <a:pt x="152" y="1546"/>
                  </a:lnTo>
                  <a:lnTo>
                    <a:pt x="138" y="1662"/>
                  </a:lnTo>
                  <a:lnTo>
                    <a:pt x="248" y="1772"/>
                  </a:lnTo>
                  <a:lnTo>
                    <a:pt x="158" y="1882"/>
                  </a:lnTo>
                  <a:lnTo>
                    <a:pt x="14" y="1999"/>
                  </a:lnTo>
                  <a:lnTo>
                    <a:pt x="179" y="2109"/>
                  </a:lnTo>
                  <a:lnTo>
                    <a:pt x="138" y="2225"/>
                  </a:lnTo>
                  <a:lnTo>
                    <a:pt x="213" y="2335"/>
                  </a:lnTo>
                  <a:lnTo>
                    <a:pt x="131" y="2452"/>
                  </a:lnTo>
                  <a:lnTo>
                    <a:pt x="179" y="2562"/>
                  </a:lnTo>
                  <a:lnTo>
                    <a:pt x="234" y="2672"/>
                  </a:lnTo>
                  <a:lnTo>
                    <a:pt x="145" y="2788"/>
                  </a:lnTo>
                  <a:lnTo>
                    <a:pt x="179" y="2898"/>
                  </a:lnTo>
                  <a:lnTo>
                    <a:pt x="200" y="3015"/>
                  </a:lnTo>
                  <a:lnTo>
                    <a:pt x="200" y="3125"/>
                  </a:lnTo>
                  <a:lnTo>
                    <a:pt x="248" y="3235"/>
                  </a:lnTo>
                  <a:lnTo>
                    <a:pt x="131" y="3351"/>
                  </a:lnTo>
                  <a:lnTo>
                    <a:pt x="62" y="3461"/>
                  </a:lnTo>
                  <a:lnTo>
                    <a:pt x="83" y="3571"/>
                  </a:lnTo>
                  <a:lnTo>
                    <a:pt x="62" y="3688"/>
                  </a:lnTo>
                  <a:lnTo>
                    <a:pt x="234" y="3797"/>
                  </a:lnTo>
                  <a:lnTo>
                    <a:pt x="28" y="3914"/>
                  </a:lnTo>
                  <a:lnTo>
                    <a:pt x="138" y="4024"/>
                  </a:lnTo>
                  <a:lnTo>
                    <a:pt x="248" y="4134"/>
                  </a:lnTo>
                  <a:lnTo>
                    <a:pt x="131" y="4251"/>
                  </a:lnTo>
                  <a:lnTo>
                    <a:pt x="90" y="4360"/>
                  </a:lnTo>
                  <a:lnTo>
                    <a:pt x="76" y="4470"/>
                  </a:lnTo>
                  <a:lnTo>
                    <a:pt x="69" y="4587"/>
                  </a:lnTo>
                  <a:lnTo>
                    <a:pt x="103" y="4697"/>
                  </a:lnTo>
                  <a:lnTo>
                    <a:pt x="227" y="4807"/>
                  </a:lnTo>
                  <a:lnTo>
                    <a:pt x="131" y="4923"/>
                  </a:lnTo>
                  <a:lnTo>
                    <a:pt x="42" y="5033"/>
                  </a:lnTo>
                  <a:lnTo>
                    <a:pt x="248" y="5150"/>
                  </a:lnTo>
                  <a:lnTo>
                    <a:pt x="172" y="5260"/>
                  </a:lnTo>
                  <a:lnTo>
                    <a:pt x="145" y="5370"/>
                  </a:lnTo>
                  <a:lnTo>
                    <a:pt x="83" y="5486"/>
                  </a:lnTo>
                  <a:lnTo>
                    <a:pt x="7" y="5596"/>
                  </a:lnTo>
                  <a:lnTo>
                    <a:pt x="76" y="5713"/>
                  </a:lnTo>
                  <a:lnTo>
                    <a:pt x="172" y="5823"/>
                  </a:lnTo>
                  <a:lnTo>
                    <a:pt x="206" y="5933"/>
                  </a:lnTo>
                  <a:lnTo>
                    <a:pt x="145" y="6049"/>
                  </a:lnTo>
                  <a:lnTo>
                    <a:pt x="62" y="6159"/>
                  </a:lnTo>
                  <a:lnTo>
                    <a:pt x="124" y="6269"/>
                  </a:lnTo>
                  <a:lnTo>
                    <a:pt x="62" y="6386"/>
                  </a:lnTo>
                  <a:lnTo>
                    <a:pt x="255" y="6496"/>
                  </a:lnTo>
                  <a:lnTo>
                    <a:pt x="248" y="6612"/>
                  </a:lnTo>
                  <a:lnTo>
                    <a:pt x="76" y="6722"/>
                  </a:lnTo>
                  <a:lnTo>
                    <a:pt x="62" y="6832"/>
                  </a:lnTo>
                  <a:lnTo>
                    <a:pt x="55" y="6949"/>
                  </a:lnTo>
                  <a:lnTo>
                    <a:pt x="131" y="7059"/>
                  </a:lnTo>
                  <a:lnTo>
                    <a:pt x="76" y="7168"/>
                  </a:lnTo>
                  <a:lnTo>
                    <a:pt x="35" y="7285"/>
                  </a:lnTo>
                  <a:lnTo>
                    <a:pt x="179" y="7395"/>
                  </a:lnTo>
                  <a:lnTo>
                    <a:pt x="97" y="7512"/>
                  </a:lnTo>
                  <a:lnTo>
                    <a:pt x="90" y="7621"/>
                  </a:lnTo>
                  <a:lnTo>
                    <a:pt x="0" y="7731"/>
                  </a:lnTo>
                  <a:lnTo>
                    <a:pt x="124" y="7848"/>
                  </a:lnTo>
                  <a:lnTo>
                    <a:pt x="76" y="7958"/>
                  </a:lnTo>
                  <a:lnTo>
                    <a:pt x="152" y="8068"/>
                  </a:lnTo>
                  <a:lnTo>
                    <a:pt x="76" y="8184"/>
                  </a:lnTo>
                  <a:lnTo>
                    <a:pt x="186" y="8294"/>
                  </a:lnTo>
                  <a:lnTo>
                    <a:pt x="49" y="8404"/>
                  </a:lnTo>
                  <a:lnTo>
                    <a:pt x="83" y="8521"/>
                  </a:lnTo>
                  <a:lnTo>
                    <a:pt x="152" y="8631"/>
                  </a:lnTo>
                  <a:lnTo>
                    <a:pt x="83" y="8747"/>
                  </a:lnTo>
                  <a:lnTo>
                    <a:pt x="97" y="8857"/>
                  </a:lnTo>
                  <a:lnTo>
                    <a:pt x="124" y="8967"/>
                  </a:lnTo>
                  <a:lnTo>
                    <a:pt x="7" y="9084"/>
                  </a:lnTo>
                  <a:lnTo>
                    <a:pt x="97" y="9194"/>
                  </a:lnTo>
                  <a:lnTo>
                    <a:pt x="110" y="9303"/>
                  </a:lnTo>
                  <a:lnTo>
                    <a:pt x="97" y="9420"/>
                  </a:lnTo>
                  <a:lnTo>
                    <a:pt x="49" y="9530"/>
                  </a:lnTo>
                  <a:lnTo>
                    <a:pt x="55" y="9640"/>
                  </a:lnTo>
                  <a:lnTo>
                    <a:pt x="35" y="9757"/>
                  </a:lnTo>
                  <a:lnTo>
                    <a:pt x="206" y="9866"/>
                  </a:lnTo>
                  <a:lnTo>
                    <a:pt x="97" y="9976"/>
                  </a:lnTo>
                  <a:lnTo>
                    <a:pt x="110" y="10093"/>
                  </a:lnTo>
                  <a:lnTo>
                    <a:pt x="103" y="10203"/>
                  </a:lnTo>
                  <a:lnTo>
                    <a:pt x="255" y="10313"/>
                  </a:lnTo>
                  <a:lnTo>
                    <a:pt x="124" y="10429"/>
                  </a:lnTo>
                  <a:lnTo>
                    <a:pt x="193" y="10539"/>
                  </a:lnTo>
                  <a:lnTo>
                    <a:pt x="0" y="10649"/>
                  </a:lnTo>
                  <a:lnTo>
                    <a:pt x="255" y="10766"/>
                  </a:lnTo>
                  <a:lnTo>
                    <a:pt x="152" y="10876"/>
                  </a:lnTo>
                  <a:lnTo>
                    <a:pt x="103" y="11013"/>
                  </a:lnTo>
                  <a:lnTo>
                    <a:pt x="103" y="11013"/>
                  </a:lnTo>
                  <a:lnTo>
                    <a:pt x="241" y="10931"/>
                  </a:lnTo>
                  <a:lnTo>
                    <a:pt x="357" y="10931"/>
                  </a:lnTo>
                  <a:lnTo>
                    <a:pt x="467" y="10883"/>
                  </a:lnTo>
                  <a:lnTo>
                    <a:pt x="584" y="11013"/>
                  </a:lnTo>
                  <a:lnTo>
                    <a:pt x="694" y="10883"/>
                  </a:lnTo>
                  <a:lnTo>
                    <a:pt x="811" y="11095"/>
                  </a:lnTo>
                  <a:lnTo>
                    <a:pt x="920" y="10944"/>
                  </a:lnTo>
                  <a:lnTo>
                    <a:pt x="1037" y="11116"/>
                  </a:lnTo>
                  <a:lnTo>
                    <a:pt x="1147" y="11095"/>
                  </a:lnTo>
                  <a:lnTo>
                    <a:pt x="1264" y="10951"/>
                  </a:lnTo>
                  <a:lnTo>
                    <a:pt x="1374" y="11047"/>
                  </a:lnTo>
                  <a:lnTo>
                    <a:pt x="1490" y="10869"/>
                  </a:lnTo>
                  <a:lnTo>
                    <a:pt x="1600" y="11013"/>
                  </a:lnTo>
                  <a:lnTo>
                    <a:pt x="1717" y="11047"/>
                  </a:lnTo>
                  <a:lnTo>
                    <a:pt x="1827" y="10951"/>
                  </a:lnTo>
                  <a:lnTo>
                    <a:pt x="1943" y="11013"/>
                  </a:lnTo>
                  <a:lnTo>
                    <a:pt x="2053" y="10903"/>
                  </a:lnTo>
                  <a:lnTo>
                    <a:pt x="2170" y="10862"/>
                  </a:lnTo>
                  <a:lnTo>
                    <a:pt x="2280" y="10903"/>
                  </a:lnTo>
                  <a:lnTo>
                    <a:pt x="2397" y="11102"/>
                  </a:lnTo>
                  <a:lnTo>
                    <a:pt x="2506" y="10924"/>
                  </a:lnTo>
                  <a:lnTo>
                    <a:pt x="2616" y="10931"/>
                  </a:lnTo>
                  <a:lnTo>
                    <a:pt x="2733" y="10917"/>
                  </a:lnTo>
                  <a:lnTo>
                    <a:pt x="2843" y="11075"/>
                  </a:lnTo>
                  <a:lnTo>
                    <a:pt x="2959" y="10958"/>
                  </a:lnTo>
                  <a:lnTo>
                    <a:pt x="3069" y="11082"/>
                  </a:lnTo>
                  <a:lnTo>
                    <a:pt x="3186" y="10985"/>
                  </a:lnTo>
                  <a:lnTo>
                    <a:pt x="3296" y="11068"/>
                  </a:lnTo>
                  <a:lnTo>
                    <a:pt x="3413" y="10876"/>
                  </a:lnTo>
                  <a:lnTo>
                    <a:pt x="3522" y="10883"/>
                  </a:lnTo>
                  <a:lnTo>
                    <a:pt x="3632" y="10972"/>
                  </a:lnTo>
                  <a:lnTo>
                    <a:pt x="3749" y="11054"/>
                  </a:lnTo>
                  <a:lnTo>
                    <a:pt x="3859" y="10937"/>
                  </a:lnTo>
                  <a:lnTo>
                    <a:pt x="3976" y="11082"/>
                  </a:lnTo>
                  <a:lnTo>
                    <a:pt x="4085" y="10896"/>
                  </a:lnTo>
                  <a:lnTo>
                    <a:pt x="4195" y="11082"/>
                  </a:lnTo>
                  <a:lnTo>
                    <a:pt x="4312" y="10972"/>
                  </a:lnTo>
                  <a:lnTo>
                    <a:pt x="4422" y="11095"/>
                  </a:lnTo>
                  <a:lnTo>
                    <a:pt x="4539" y="10910"/>
                  </a:lnTo>
                  <a:lnTo>
                    <a:pt x="4648" y="10869"/>
                  </a:lnTo>
                  <a:lnTo>
                    <a:pt x="4765" y="11034"/>
                  </a:lnTo>
                  <a:lnTo>
                    <a:pt x="4875" y="10999"/>
                  </a:lnTo>
                  <a:lnTo>
                    <a:pt x="4985" y="11116"/>
                  </a:lnTo>
                  <a:lnTo>
                    <a:pt x="5101" y="10910"/>
                  </a:lnTo>
                  <a:lnTo>
                    <a:pt x="5211" y="10992"/>
                  </a:lnTo>
                  <a:lnTo>
                    <a:pt x="5328" y="11034"/>
                  </a:lnTo>
                  <a:lnTo>
                    <a:pt x="5438" y="11047"/>
                  </a:lnTo>
                  <a:lnTo>
                    <a:pt x="5555" y="10999"/>
                  </a:lnTo>
                  <a:lnTo>
                    <a:pt x="5664" y="10910"/>
                  </a:lnTo>
                  <a:lnTo>
                    <a:pt x="5774" y="11082"/>
                  </a:lnTo>
                  <a:lnTo>
                    <a:pt x="5891" y="11047"/>
                  </a:lnTo>
                  <a:lnTo>
                    <a:pt x="6001" y="11054"/>
                  </a:lnTo>
                  <a:lnTo>
                    <a:pt x="6118" y="11006"/>
                  </a:lnTo>
                  <a:lnTo>
                    <a:pt x="6227" y="11116"/>
                  </a:lnTo>
                  <a:lnTo>
                    <a:pt x="6344" y="10992"/>
                  </a:lnTo>
                  <a:lnTo>
                    <a:pt x="6454" y="10992"/>
                  </a:lnTo>
                  <a:lnTo>
                    <a:pt x="6564" y="10958"/>
                  </a:lnTo>
                  <a:lnTo>
                    <a:pt x="6680" y="11020"/>
                  </a:lnTo>
                  <a:lnTo>
                    <a:pt x="6790" y="10869"/>
                  </a:lnTo>
                  <a:lnTo>
                    <a:pt x="6907" y="11061"/>
                  </a:lnTo>
                  <a:lnTo>
                    <a:pt x="7017" y="10979"/>
                  </a:lnTo>
                  <a:lnTo>
                    <a:pt x="7134" y="11020"/>
                  </a:lnTo>
                  <a:lnTo>
                    <a:pt x="7243" y="11034"/>
                  </a:lnTo>
                  <a:lnTo>
                    <a:pt x="7353" y="10917"/>
                  </a:lnTo>
                  <a:lnTo>
                    <a:pt x="7470" y="11047"/>
                  </a:lnTo>
                  <a:lnTo>
                    <a:pt x="7580" y="10999"/>
                  </a:lnTo>
                  <a:lnTo>
                    <a:pt x="7697" y="10917"/>
                  </a:lnTo>
                  <a:lnTo>
                    <a:pt x="7806" y="11082"/>
                  </a:lnTo>
                  <a:lnTo>
                    <a:pt x="7916" y="10972"/>
                  </a:lnTo>
                  <a:lnTo>
                    <a:pt x="8033" y="10931"/>
                  </a:lnTo>
                  <a:lnTo>
                    <a:pt x="8143" y="11027"/>
                  </a:lnTo>
                  <a:lnTo>
                    <a:pt x="8260" y="11006"/>
                  </a:lnTo>
                  <a:lnTo>
                    <a:pt x="8369" y="11082"/>
                  </a:lnTo>
                  <a:lnTo>
                    <a:pt x="8486" y="11102"/>
                  </a:lnTo>
                  <a:lnTo>
                    <a:pt x="8596" y="11068"/>
                  </a:lnTo>
                  <a:lnTo>
                    <a:pt x="8706" y="11040"/>
                  </a:lnTo>
                  <a:lnTo>
                    <a:pt x="8822" y="11034"/>
                  </a:lnTo>
                  <a:lnTo>
                    <a:pt x="8932" y="10883"/>
                  </a:lnTo>
                  <a:lnTo>
                    <a:pt x="9049" y="11061"/>
                  </a:lnTo>
                  <a:lnTo>
                    <a:pt x="9159" y="10862"/>
                  </a:lnTo>
                  <a:lnTo>
                    <a:pt x="9269" y="11109"/>
                  </a:lnTo>
                  <a:lnTo>
                    <a:pt x="9385" y="10896"/>
                  </a:lnTo>
                  <a:lnTo>
                    <a:pt x="9495" y="10924"/>
                  </a:lnTo>
                  <a:lnTo>
                    <a:pt x="9612" y="10985"/>
                  </a:lnTo>
                  <a:lnTo>
                    <a:pt x="9722" y="10985"/>
                  </a:lnTo>
                  <a:lnTo>
                    <a:pt x="9832" y="11061"/>
                  </a:lnTo>
                  <a:lnTo>
                    <a:pt x="9948" y="10917"/>
                  </a:lnTo>
                  <a:lnTo>
                    <a:pt x="10058" y="10924"/>
                  </a:lnTo>
                  <a:lnTo>
                    <a:pt x="10175" y="10896"/>
                  </a:lnTo>
                  <a:lnTo>
                    <a:pt x="10285" y="10944"/>
                  </a:lnTo>
                  <a:lnTo>
                    <a:pt x="10402" y="11082"/>
                  </a:lnTo>
                  <a:lnTo>
                    <a:pt x="10511" y="11088"/>
                  </a:lnTo>
                  <a:lnTo>
                    <a:pt x="10621" y="10869"/>
                  </a:lnTo>
                  <a:lnTo>
                    <a:pt x="10738" y="10979"/>
                  </a:lnTo>
                  <a:lnTo>
                    <a:pt x="10848" y="11047"/>
                  </a:lnTo>
                  <a:lnTo>
                    <a:pt x="10958" y="11013"/>
                  </a:lnTo>
                  <a:lnTo>
                    <a:pt x="11074" y="10883"/>
                  </a:lnTo>
                  <a:lnTo>
                    <a:pt x="11184" y="10903"/>
                  </a:lnTo>
                  <a:lnTo>
                    <a:pt x="11301" y="11054"/>
                  </a:lnTo>
                  <a:lnTo>
                    <a:pt x="11411" y="10999"/>
                  </a:lnTo>
                  <a:lnTo>
                    <a:pt x="11521" y="11054"/>
                  </a:lnTo>
                  <a:lnTo>
                    <a:pt x="11637" y="11109"/>
                  </a:lnTo>
                  <a:lnTo>
                    <a:pt x="11747" y="11068"/>
                  </a:lnTo>
                  <a:lnTo>
                    <a:pt x="11857" y="11047"/>
                  </a:lnTo>
                  <a:lnTo>
                    <a:pt x="11974" y="11061"/>
                  </a:lnTo>
                  <a:lnTo>
                    <a:pt x="12084" y="11102"/>
                  </a:lnTo>
                  <a:lnTo>
                    <a:pt x="12193" y="11109"/>
                  </a:lnTo>
                  <a:lnTo>
                    <a:pt x="12310" y="10979"/>
                  </a:lnTo>
                  <a:lnTo>
                    <a:pt x="12420" y="10972"/>
                  </a:lnTo>
                  <a:lnTo>
                    <a:pt x="12537" y="11088"/>
                  </a:lnTo>
                  <a:lnTo>
                    <a:pt x="12646" y="11109"/>
                  </a:lnTo>
                  <a:lnTo>
                    <a:pt x="12756" y="10972"/>
                  </a:lnTo>
                  <a:lnTo>
                    <a:pt x="12873" y="10931"/>
                  </a:lnTo>
                  <a:lnTo>
                    <a:pt x="12983" y="10999"/>
                  </a:lnTo>
                  <a:lnTo>
                    <a:pt x="13100" y="11054"/>
                  </a:lnTo>
                  <a:lnTo>
                    <a:pt x="13209" y="11061"/>
                  </a:lnTo>
                  <a:lnTo>
                    <a:pt x="13319" y="11047"/>
                  </a:lnTo>
                  <a:lnTo>
                    <a:pt x="13436" y="10917"/>
                  </a:lnTo>
                  <a:lnTo>
                    <a:pt x="13546" y="11088"/>
                  </a:lnTo>
                  <a:lnTo>
                    <a:pt x="13663" y="11020"/>
                  </a:lnTo>
                  <a:lnTo>
                    <a:pt x="13772" y="11047"/>
                  </a:lnTo>
                  <a:lnTo>
                    <a:pt x="13882" y="11040"/>
                  </a:lnTo>
                  <a:lnTo>
                    <a:pt x="13999" y="11102"/>
                  </a:lnTo>
                  <a:lnTo>
                    <a:pt x="14109" y="10917"/>
                  </a:lnTo>
                  <a:lnTo>
                    <a:pt x="14219" y="11027"/>
                  </a:lnTo>
                  <a:lnTo>
                    <a:pt x="14335" y="11013"/>
                  </a:lnTo>
                  <a:lnTo>
                    <a:pt x="14445" y="11095"/>
                  </a:lnTo>
                  <a:lnTo>
                    <a:pt x="14562" y="10917"/>
                  </a:lnTo>
                  <a:lnTo>
                    <a:pt x="14672" y="10985"/>
                  </a:lnTo>
                  <a:lnTo>
                    <a:pt x="14782" y="10910"/>
                  </a:lnTo>
                  <a:lnTo>
                    <a:pt x="14898" y="10951"/>
                  </a:lnTo>
                  <a:lnTo>
                    <a:pt x="15008" y="10931"/>
                  </a:lnTo>
                  <a:lnTo>
                    <a:pt x="15118" y="10903"/>
                  </a:lnTo>
                  <a:lnTo>
                    <a:pt x="15228" y="10903"/>
                  </a:lnTo>
                  <a:lnTo>
                    <a:pt x="15345" y="11020"/>
                  </a:lnTo>
                  <a:lnTo>
                    <a:pt x="15454" y="10985"/>
                  </a:lnTo>
                  <a:lnTo>
                    <a:pt x="15564" y="10931"/>
                  </a:lnTo>
                  <a:lnTo>
                    <a:pt x="15681" y="11006"/>
                  </a:lnTo>
                  <a:lnTo>
                    <a:pt x="15791" y="11006"/>
                  </a:lnTo>
                  <a:lnTo>
                    <a:pt x="15908" y="11082"/>
                  </a:lnTo>
                  <a:lnTo>
                    <a:pt x="16017" y="10903"/>
                  </a:lnTo>
                  <a:lnTo>
                    <a:pt x="16127" y="10903"/>
                  </a:lnTo>
                  <a:lnTo>
                    <a:pt x="16244" y="10999"/>
                  </a:lnTo>
                  <a:lnTo>
                    <a:pt x="16354" y="10903"/>
                  </a:lnTo>
                  <a:lnTo>
                    <a:pt x="16470" y="10985"/>
                  </a:lnTo>
                  <a:lnTo>
                    <a:pt x="16580" y="10944"/>
                  </a:lnTo>
                  <a:lnTo>
                    <a:pt x="16690" y="10999"/>
                  </a:lnTo>
                  <a:lnTo>
                    <a:pt x="16807" y="11047"/>
                  </a:lnTo>
                  <a:lnTo>
                    <a:pt x="16917" y="10876"/>
                  </a:lnTo>
                  <a:lnTo>
                    <a:pt x="17027" y="10876"/>
                  </a:lnTo>
                  <a:lnTo>
                    <a:pt x="17143" y="11075"/>
                  </a:lnTo>
                  <a:lnTo>
                    <a:pt x="17253" y="10876"/>
                  </a:lnTo>
                  <a:lnTo>
                    <a:pt x="17370" y="11054"/>
                  </a:lnTo>
                  <a:lnTo>
                    <a:pt x="17480" y="10876"/>
                  </a:lnTo>
                  <a:lnTo>
                    <a:pt x="17590" y="10992"/>
                  </a:lnTo>
                  <a:lnTo>
                    <a:pt x="17706" y="10958"/>
                  </a:lnTo>
                  <a:lnTo>
                    <a:pt x="17816" y="10896"/>
                  </a:lnTo>
                  <a:lnTo>
                    <a:pt x="17933" y="10896"/>
                  </a:lnTo>
                  <a:lnTo>
                    <a:pt x="18043" y="10958"/>
                  </a:lnTo>
                  <a:lnTo>
                    <a:pt x="18153" y="10972"/>
                  </a:lnTo>
                  <a:lnTo>
                    <a:pt x="18269" y="10999"/>
                  </a:lnTo>
                  <a:lnTo>
                    <a:pt x="18379" y="11068"/>
                  </a:lnTo>
                  <a:lnTo>
                    <a:pt x="18496" y="10869"/>
                  </a:lnTo>
                  <a:lnTo>
                    <a:pt x="18606" y="11075"/>
                  </a:lnTo>
                  <a:lnTo>
                    <a:pt x="18715" y="10979"/>
                  </a:lnTo>
                  <a:lnTo>
                    <a:pt x="18832" y="10903"/>
                  </a:lnTo>
                  <a:lnTo>
                    <a:pt x="18942" y="11061"/>
                  </a:lnTo>
                  <a:lnTo>
                    <a:pt x="19059" y="11054"/>
                  </a:lnTo>
                  <a:lnTo>
                    <a:pt x="19169" y="11034"/>
                  </a:lnTo>
                  <a:lnTo>
                    <a:pt x="19278" y="10985"/>
                  </a:lnTo>
                  <a:lnTo>
                    <a:pt x="19395" y="10876"/>
                  </a:lnTo>
                  <a:lnTo>
                    <a:pt x="19505" y="11013"/>
                  </a:lnTo>
                  <a:lnTo>
                    <a:pt x="19615" y="10924"/>
                  </a:lnTo>
                  <a:lnTo>
                    <a:pt x="19732" y="10903"/>
                  </a:lnTo>
                  <a:lnTo>
                    <a:pt x="19841" y="10979"/>
                  </a:lnTo>
                  <a:lnTo>
                    <a:pt x="19958" y="10979"/>
                  </a:lnTo>
                  <a:lnTo>
                    <a:pt x="20068" y="10972"/>
                  </a:lnTo>
                  <a:lnTo>
                    <a:pt x="20178" y="10992"/>
                  </a:lnTo>
                  <a:lnTo>
                    <a:pt x="20295" y="10910"/>
                  </a:lnTo>
                  <a:lnTo>
                    <a:pt x="20404" y="11047"/>
                  </a:lnTo>
                  <a:lnTo>
                    <a:pt x="20521" y="10931"/>
                  </a:lnTo>
                  <a:lnTo>
                    <a:pt x="20631" y="10903"/>
                  </a:lnTo>
                  <a:lnTo>
                    <a:pt x="20741" y="10889"/>
                  </a:lnTo>
                  <a:lnTo>
                    <a:pt x="20857" y="11102"/>
                  </a:lnTo>
                  <a:lnTo>
                    <a:pt x="20967" y="10951"/>
                  </a:lnTo>
                  <a:lnTo>
                    <a:pt x="21084" y="10965"/>
                  </a:lnTo>
                  <a:lnTo>
                    <a:pt x="21194" y="10889"/>
                  </a:lnTo>
                  <a:lnTo>
                    <a:pt x="21304" y="10937"/>
                  </a:lnTo>
                  <a:lnTo>
                    <a:pt x="21420" y="10979"/>
                  </a:lnTo>
                  <a:lnTo>
                    <a:pt x="21530" y="10979"/>
                  </a:lnTo>
                  <a:lnTo>
                    <a:pt x="21647" y="10876"/>
                  </a:lnTo>
                  <a:lnTo>
                    <a:pt x="21757" y="10972"/>
                  </a:lnTo>
                  <a:lnTo>
                    <a:pt x="21867" y="10944"/>
                  </a:lnTo>
                  <a:lnTo>
                    <a:pt x="21983" y="11054"/>
                  </a:lnTo>
                  <a:lnTo>
                    <a:pt x="22093" y="11109"/>
                  </a:lnTo>
                  <a:lnTo>
                    <a:pt x="22203" y="10951"/>
                  </a:lnTo>
                  <a:lnTo>
                    <a:pt x="22320" y="10958"/>
                  </a:lnTo>
                  <a:lnTo>
                    <a:pt x="22430" y="10979"/>
                  </a:lnTo>
                  <a:lnTo>
                    <a:pt x="22546" y="11054"/>
                  </a:lnTo>
                  <a:lnTo>
                    <a:pt x="22656" y="10958"/>
                  </a:lnTo>
                  <a:lnTo>
                    <a:pt x="22766" y="11095"/>
                  </a:lnTo>
                  <a:lnTo>
                    <a:pt x="22883" y="10862"/>
                  </a:lnTo>
                  <a:lnTo>
                    <a:pt x="22993" y="10876"/>
                  </a:lnTo>
                  <a:lnTo>
                    <a:pt x="23102" y="11068"/>
                  </a:lnTo>
                  <a:lnTo>
                    <a:pt x="23219" y="10889"/>
                  </a:lnTo>
                  <a:lnTo>
                    <a:pt x="23329" y="10917"/>
                  </a:lnTo>
                  <a:lnTo>
                    <a:pt x="23446" y="11013"/>
                  </a:lnTo>
                  <a:lnTo>
                    <a:pt x="23556" y="10992"/>
                  </a:lnTo>
                  <a:lnTo>
                    <a:pt x="23665" y="11006"/>
                  </a:lnTo>
                  <a:lnTo>
                    <a:pt x="23782" y="11034"/>
                  </a:lnTo>
                  <a:lnTo>
                    <a:pt x="23892" y="11013"/>
                  </a:lnTo>
                  <a:lnTo>
                    <a:pt x="24002" y="11047"/>
                  </a:lnTo>
                  <a:lnTo>
                    <a:pt x="24119" y="10910"/>
                  </a:lnTo>
                  <a:lnTo>
                    <a:pt x="24228" y="11013"/>
                  </a:lnTo>
                  <a:lnTo>
                    <a:pt x="24345" y="11027"/>
                  </a:lnTo>
                  <a:lnTo>
                    <a:pt x="24455" y="10992"/>
                  </a:lnTo>
                  <a:lnTo>
                    <a:pt x="24565" y="10903"/>
                  </a:lnTo>
                  <a:lnTo>
                    <a:pt x="24681" y="10972"/>
                  </a:lnTo>
                  <a:lnTo>
                    <a:pt x="24791" y="11006"/>
                  </a:lnTo>
                  <a:lnTo>
                    <a:pt x="24901" y="10937"/>
                  </a:lnTo>
                  <a:lnTo>
                    <a:pt x="25018" y="11006"/>
                  </a:lnTo>
                  <a:lnTo>
                    <a:pt x="25128" y="11109"/>
                  </a:lnTo>
                  <a:lnTo>
                    <a:pt x="25244" y="11013"/>
                  </a:lnTo>
                  <a:lnTo>
                    <a:pt x="25354" y="10951"/>
                  </a:lnTo>
                  <a:lnTo>
                    <a:pt x="25464" y="11006"/>
                  </a:lnTo>
                  <a:lnTo>
                    <a:pt x="25581" y="10992"/>
                  </a:lnTo>
                  <a:lnTo>
                    <a:pt x="25691" y="11034"/>
                  </a:lnTo>
                  <a:lnTo>
                    <a:pt x="25807" y="10972"/>
                  </a:lnTo>
                  <a:lnTo>
                    <a:pt x="25917" y="11054"/>
                  </a:lnTo>
                  <a:lnTo>
                    <a:pt x="26027" y="11034"/>
                  </a:lnTo>
                  <a:lnTo>
                    <a:pt x="26144" y="11068"/>
                  </a:lnTo>
                  <a:lnTo>
                    <a:pt x="26254" y="10869"/>
                  </a:lnTo>
                  <a:lnTo>
                    <a:pt x="26370" y="10965"/>
                  </a:lnTo>
                  <a:lnTo>
                    <a:pt x="26480" y="10896"/>
                  </a:lnTo>
                  <a:lnTo>
                    <a:pt x="26590" y="10992"/>
                  </a:lnTo>
                  <a:lnTo>
                    <a:pt x="26707" y="10883"/>
                  </a:lnTo>
                  <a:lnTo>
                    <a:pt x="26817" y="10917"/>
                  </a:lnTo>
                  <a:lnTo>
                    <a:pt x="26926" y="11095"/>
                  </a:lnTo>
                  <a:lnTo>
                    <a:pt x="27043" y="10985"/>
                  </a:lnTo>
                  <a:lnTo>
                    <a:pt x="27153" y="10958"/>
                  </a:lnTo>
                  <a:lnTo>
                    <a:pt x="27263" y="11061"/>
                  </a:lnTo>
                  <a:lnTo>
                    <a:pt x="27380" y="10889"/>
                  </a:lnTo>
                  <a:lnTo>
                    <a:pt x="27489" y="11082"/>
                  </a:lnTo>
                  <a:lnTo>
                    <a:pt x="27606" y="11109"/>
                  </a:lnTo>
                  <a:lnTo>
                    <a:pt x="27716" y="11020"/>
                  </a:lnTo>
                  <a:lnTo>
                    <a:pt x="27826" y="11006"/>
                  </a:lnTo>
                  <a:lnTo>
                    <a:pt x="27943" y="10876"/>
                  </a:lnTo>
                  <a:lnTo>
                    <a:pt x="28052" y="11116"/>
                  </a:lnTo>
                  <a:lnTo>
                    <a:pt x="28162" y="10958"/>
                  </a:lnTo>
                  <a:lnTo>
                    <a:pt x="28279" y="10965"/>
                  </a:lnTo>
                  <a:lnTo>
                    <a:pt x="28389" y="11102"/>
                  </a:lnTo>
                  <a:lnTo>
                    <a:pt x="28499" y="10896"/>
                  </a:lnTo>
                  <a:lnTo>
                    <a:pt x="28615" y="10958"/>
                  </a:lnTo>
                  <a:lnTo>
                    <a:pt x="28725" y="10944"/>
                  </a:lnTo>
                  <a:lnTo>
                    <a:pt x="28835" y="10985"/>
                  </a:lnTo>
                  <a:lnTo>
                    <a:pt x="28952" y="10910"/>
                  </a:lnTo>
                  <a:lnTo>
                    <a:pt x="29062" y="10979"/>
                  </a:lnTo>
                  <a:lnTo>
                    <a:pt x="29171" y="10910"/>
                  </a:lnTo>
                  <a:lnTo>
                    <a:pt x="29288" y="11102"/>
                  </a:lnTo>
                  <a:lnTo>
                    <a:pt x="29398" y="10883"/>
                  </a:lnTo>
                  <a:lnTo>
                    <a:pt x="29515" y="10992"/>
                  </a:lnTo>
                  <a:lnTo>
                    <a:pt x="29625" y="10999"/>
                  </a:lnTo>
                  <a:lnTo>
                    <a:pt x="29734" y="11116"/>
                  </a:lnTo>
                  <a:lnTo>
                    <a:pt x="29851" y="10958"/>
                  </a:lnTo>
                  <a:lnTo>
                    <a:pt x="29961" y="10883"/>
                  </a:lnTo>
                  <a:lnTo>
                    <a:pt x="30071" y="10999"/>
                  </a:lnTo>
                  <a:lnTo>
                    <a:pt x="30187" y="11047"/>
                  </a:lnTo>
                  <a:lnTo>
                    <a:pt x="30297" y="10958"/>
                  </a:lnTo>
                  <a:lnTo>
                    <a:pt x="30414" y="10883"/>
                  </a:lnTo>
                  <a:lnTo>
                    <a:pt x="30524" y="11095"/>
                  </a:lnTo>
                  <a:lnTo>
                    <a:pt x="30634" y="10992"/>
                  </a:lnTo>
                  <a:lnTo>
                    <a:pt x="30750" y="10862"/>
                  </a:lnTo>
                  <a:lnTo>
                    <a:pt x="30860" y="11006"/>
                  </a:lnTo>
                  <a:lnTo>
                    <a:pt x="30977" y="11061"/>
                  </a:lnTo>
                  <a:lnTo>
                    <a:pt x="31087" y="10979"/>
                  </a:lnTo>
                  <a:lnTo>
                    <a:pt x="31197" y="10903"/>
                  </a:lnTo>
                  <a:lnTo>
                    <a:pt x="31313" y="10972"/>
                  </a:lnTo>
                  <a:lnTo>
                    <a:pt x="31423" y="10972"/>
                  </a:lnTo>
                  <a:lnTo>
                    <a:pt x="31540" y="11061"/>
                  </a:lnTo>
                  <a:lnTo>
                    <a:pt x="31650" y="10965"/>
                  </a:lnTo>
                  <a:lnTo>
                    <a:pt x="31760" y="11047"/>
                  </a:lnTo>
                  <a:lnTo>
                    <a:pt x="31876" y="10951"/>
                  </a:lnTo>
                  <a:lnTo>
                    <a:pt x="31986" y="11020"/>
                  </a:lnTo>
                  <a:lnTo>
                    <a:pt x="32096" y="10862"/>
                  </a:lnTo>
                  <a:lnTo>
                    <a:pt x="32213" y="11116"/>
                  </a:lnTo>
                  <a:lnTo>
                    <a:pt x="32323" y="10931"/>
                  </a:lnTo>
                  <a:lnTo>
                    <a:pt x="32432" y="10862"/>
                  </a:lnTo>
                  <a:lnTo>
                    <a:pt x="32549" y="11102"/>
                  </a:lnTo>
                  <a:lnTo>
                    <a:pt x="32659" y="11040"/>
                  </a:lnTo>
                  <a:lnTo>
                    <a:pt x="32776" y="10999"/>
                  </a:lnTo>
                  <a:lnTo>
                    <a:pt x="32886" y="11075"/>
                  </a:lnTo>
                  <a:lnTo>
                    <a:pt x="32995" y="11027"/>
                  </a:lnTo>
                  <a:lnTo>
                    <a:pt x="33112" y="10979"/>
                  </a:lnTo>
                  <a:lnTo>
                    <a:pt x="33222" y="10883"/>
                  </a:lnTo>
                  <a:lnTo>
                    <a:pt x="33332" y="10889"/>
                  </a:lnTo>
                  <a:lnTo>
                    <a:pt x="33449" y="11102"/>
                  </a:lnTo>
                  <a:lnTo>
                    <a:pt x="33558" y="10985"/>
                  </a:lnTo>
                  <a:lnTo>
                    <a:pt x="33668" y="10992"/>
                  </a:lnTo>
                  <a:lnTo>
                    <a:pt x="33785" y="10896"/>
                  </a:lnTo>
                  <a:lnTo>
                    <a:pt x="33895" y="10869"/>
                  </a:lnTo>
                  <a:lnTo>
                    <a:pt x="34005" y="10924"/>
                  </a:lnTo>
                  <a:lnTo>
                    <a:pt x="34121" y="10883"/>
                  </a:lnTo>
                  <a:lnTo>
                    <a:pt x="34231" y="11075"/>
                  </a:lnTo>
                  <a:lnTo>
                    <a:pt x="34341" y="10951"/>
                  </a:lnTo>
                  <a:lnTo>
                    <a:pt x="34458" y="11095"/>
                  </a:lnTo>
                  <a:lnTo>
                    <a:pt x="34568" y="10917"/>
                  </a:lnTo>
                  <a:lnTo>
                    <a:pt x="34684" y="10883"/>
                  </a:lnTo>
                  <a:lnTo>
                    <a:pt x="34794" y="10951"/>
                  </a:lnTo>
                  <a:lnTo>
                    <a:pt x="34904" y="11013"/>
                  </a:lnTo>
                  <a:lnTo>
                    <a:pt x="35021" y="11040"/>
                  </a:lnTo>
                  <a:lnTo>
                    <a:pt x="35131" y="10869"/>
                  </a:lnTo>
                  <a:lnTo>
                    <a:pt x="35240" y="11061"/>
                  </a:lnTo>
                  <a:lnTo>
                    <a:pt x="35350" y="10985"/>
                  </a:lnTo>
                  <a:lnTo>
                    <a:pt x="35467" y="11088"/>
                  </a:lnTo>
                  <a:lnTo>
                    <a:pt x="35577" y="10931"/>
                  </a:lnTo>
                  <a:lnTo>
                    <a:pt x="35694" y="10979"/>
                  </a:lnTo>
                  <a:lnTo>
                    <a:pt x="35803" y="10958"/>
                  </a:lnTo>
                  <a:lnTo>
                    <a:pt x="35913" y="11047"/>
                  </a:lnTo>
                  <a:lnTo>
                    <a:pt x="36030" y="10896"/>
                  </a:lnTo>
                  <a:lnTo>
                    <a:pt x="36140" y="10958"/>
                  </a:lnTo>
                  <a:lnTo>
                    <a:pt x="36250" y="11013"/>
                  </a:lnTo>
                  <a:lnTo>
                    <a:pt x="36359" y="11109"/>
                  </a:lnTo>
                  <a:lnTo>
                    <a:pt x="36476" y="11047"/>
                  </a:lnTo>
                  <a:lnTo>
                    <a:pt x="36586" y="11102"/>
                  </a:lnTo>
                  <a:lnTo>
                    <a:pt x="36703" y="11013"/>
                  </a:lnTo>
                  <a:lnTo>
                    <a:pt x="36813" y="10944"/>
                  </a:lnTo>
                  <a:lnTo>
                    <a:pt x="36922" y="11061"/>
                  </a:lnTo>
                  <a:lnTo>
                    <a:pt x="37039" y="10903"/>
                  </a:lnTo>
                  <a:lnTo>
                    <a:pt x="37149" y="11020"/>
                  </a:lnTo>
                  <a:lnTo>
                    <a:pt x="37259" y="11109"/>
                  </a:lnTo>
                  <a:lnTo>
                    <a:pt x="37376" y="11006"/>
                  </a:lnTo>
                  <a:lnTo>
                    <a:pt x="37485" y="11075"/>
                  </a:lnTo>
                  <a:lnTo>
                    <a:pt x="37595" y="10910"/>
                  </a:lnTo>
                  <a:lnTo>
                    <a:pt x="37712" y="10972"/>
                  </a:lnTo>
                  <a:lnTo>
                    <a:pt x="37822" y="10944"/>
                  </a:lnTo>
                  <a:lnTo>
                    <a:pt x="37932" y="10896"/>
                  </a:lnTo>
                  <a:lnTo>
                    <a:pt x="38048" y="10951"/>
                  </a:lnTo>
                  <a:lnTo>
                    <a:pt x="38158" y="11040"/>
                  </a:lnTo>
                  <a:lnTo>
                    <a:pt x="38268" y="11047"/>
                  </a:lnTo>
                  <a:lnTo>
                    <a:pt x="38385" y="10883"/>
                  </a:lnTo>
                  <a:lnTo>
                    <a:pt x="38495" y="11116"/>
                  </a:lnTo>
                  <a:lnTo>
                    <a:pt x="38611" y="10876"/>
                  </a:lnTo>
                  <a:lnTo>
                    <a:pt x="38721" y="11068"/>
                  </a:lnTo>
                  <a:lnTo>
                    <a:pt x="38831" y="11116"/>
                  </a:lnTo>
                  <a:lnTo>
                    <a:pt x="38948" y="10972"/>
                  </a:lnTo>
                  <a:lnTo>
                    <a:pt x="39058" y="10931"/>
                  </a:lnTo>
                  <a:lnTo>
                    <a:pt x="39174" y="11075"/>
                  </a:lnTo>
                  <a:lnTo>
                    <a:pt x="39284" y="10985"/>
                  </a:lnTo>
                  <a:lnTo>
                    <a:pt x="39394" y="11027"/>
                  </a:lnTo>
                  <a:lnTo>
                    <a:pt x="39511" y="11068"/>
                  </a:lnTo>
                  <a:lnTo>
                    <a:pt x="39620" y="11054"/>
                  </a:lnTo>
                  <a:lnTo>
                    <a:pt x="39737" y="10931"/>
                  </a:lnTo>
                  <a:lnTo>
                    <a:pt x="39847" y="11095"/>
                  </a:lnTo>
                  <a:lnTo>
                    <a:pt x="39957" y="11006"/>
                  </a:lnTo>
                  <a:lnTo>
                    <a:pt x="40074" y="10924"/>
                  </a:lnTo>
                  <a:lnTo>
                    <a:pt x="40183" y="10896"/>
                  </a:lnTo>
                  <a:lnTo>
                    <a:pt x="40293" y="11075"/>
                  </a:lnTo>
                  <a:lnTo>
                    <a:pt x="40410" y="10999"/>
                  </a:lnTo>
                  <a:lnTo>
                    <a:pt x="40520" y="10965"/>
                  </a:lnTo>
                  <a:lnTo>
                    <a:pt x="40630" y="10958"/>
                  </a:lnTo>
                  <a:lnTo>
                    <a:pt x="40746" y="10869"/>
                  </a:lnTo>
                  <a:lnTo>
                    <a:pt x="40856" y="11006"/>
                  </a:lnTo>
                  <a:lnTo>
                    <a:pt x="40973" y="10889"/>
                  </a:lnTo>
                  <a:lnTo>
                    <a:pt x="41083" y="11109"/>
                  </a:lnTo>
                  <a:lnTo>
                    <a:pt x="41193" y="11013"/>
                  </a:lnTo>
                  <a:lnTo>
                    <a:pt x="41309" y="10896"/>
                  </a:lnTo>
                  <a:lnTo>
                    <a:pt x="41419" y="11054"/>
                  </a:lnTo>
                  <a:lnTo>
                    <a:pt x="41529" y="10889"/>
                  </a:lnTo>
                  <a:lnTo>
                    <a:pt x="41646" y="11109"/>
                  </a:lnTo>
                  <a:lnTo>
                    <a:pt x="41756" y="10903"/>
                  </a:lnTo>
                  <a:lnTo>
                    <a:pt x="41865" y="11027"/>
                  </a:lnTo>
                  <a:lnTo>
                    <a:pt x="41982" y="10931"/>
                  </a:lnTo>
                  <a:lnTo>
                    <a:pt x="42092" y="11020"/>
                  </a:lnTo>
                  <a:lnTo>
                    <a:pt x="42202" y="10937"/>
                  </a:lnTo>
                  <a:lnTo>
                    <a:pt x="42319" y="11082"/>
                  </a:lnTo>
                  <a:lnTo>
                    <a:pt x="42428" y="11082"/>
                  </a:lnTo>
                  <a:lnTo>
                    <a:pt x="42538" y="11088"/>
                  </a:lnTo>
                  <a:lnTo>
                    <a:pt x="42655" y="10979"/>
                  </a:lnTo>
                  <a:lnTo>
                    <a:pt x="42765" y="10992"/>
                  </a:lnTo>
                  <a:lnTo>
                    <a:pt x="42875" y="10972"/>
                  </a:lnTo>
                  <a:lnTo>
                    <a:pt x="42991" y="11082"/>
                  </a:lnTo>
                  <a:lnTo>
                    <a:pt x="43101" y="11054"/>
                  </a:lnTo>
                  <a:lnTo>
                    <a:pt x="43211" y="10965"/>
                  </a:lnTo>
                  <a:lnTo>
                    <a:pt x="43321" y="10931"/>
                  </a:lnTo>
                  <a:lnTo>
                    <a:pt x="43438" y="11116"/>
                  </a:lnTo>
                  <a:lnTo>
                    <a:pt x="43547" y="10876"/>
                  </a:lnTo>
                  <a:lnTo>
                    <a:pt x="43657" y="10937"/>
                  </a:lnTo>
                  <a:lnTo>
                    <a:pt x="43774" y="11095"/>
                  </a:lnTo>
                  <a:lnTo>
                    <a:pt x="43884" y="10903"/>
                  </a:lnTo>
                  <a:lnTo>
                    <a:pt x="43994" y="10896"/>
                  </a:lnTo>
                  <a:lnTo>
                    <a:pt x="44110" y="10896"/>
                  </a:lnTo>
                  <a:lnTo>
                    <a:pt x="44220" y="11082"/>
                  </a:lnTo>
                  <a:lnTo>
                    <a:pt x="44330" y="11061"/>
                  </a:lnTo>
                  <a:lnTo>
                    <a:pt x="44447" y="11006"/>
                  </a:lnTo>
                  <a:lnTo>
                    <a:pt x="44557" y="10889"/>
                  </a:lnTo>
                  <a:lnTo>
                    <a:pt x="44667" y="11116"/>
                  </a:lnTo>
                  <a:lnTo>
                    <a:pt x="44783" y="10862"/>
                  </a:lnTo>
                  <a:lnTo>
                    <a:pt x="44893" y="10985"/>
                  </a:lnTo>
                  <a:lnTo>
                    <a:pt x="45003" y="11006"/>
                  </a:lnTo>
                  <a:lnTo>
                    <a:pt x="45120" y="11082"/>
                  </a:lnTo>
                  <a:lnTo>
                    <a:pt x="45229" y="10937"/>
                  </a:lnTo>
                  <a:lnTo>
                    <a:pt x="45339" y="10889"/>
                  </a:lnTo>
                  <a:lnTo>
                    <a:pt x="45449" y="10972"/>
                  </a:lnTo>
                  <a:lnTo>
                    <a:pt x="45566" y="10903"/>
                  </a:lnTo>
                  <a:lnTo>
                    <a:pt x="45676" y="10979"/>
                  </a:lnTo>
                  <a:lnTo>
                    <a:pt x="45786" y="10979"/>
                  </a:lnTo>
                  <a:lnTo>
                    <a:pt x="45902" y="11068"/>
                  </a:lnTo>
                  <a:lnTo>
                    <a:pt x="46012" y="10876"/>
                  </a:lnTo>
                  <a:lnTo>
                    <a:pt x="46122" y="11034"/>
                  </a:lnTo>
                  <a:lnTo>
                    <a:pt x="46239" y="10876"/>
                  </a:lnTo>
                  <a:lnTo>
                    <a:pt x="46349" y="11068"/>
                  </a:lnTo>
                  <a:lnTo>
                    <a:pt x="46458" y="10889"/>
                  </a:lnTo>
                  <a:lnTo>
                    <a:pt x="46575" y="10910"/>
                  </a:lnTo>
                  <a:lnTo>
                    <a:pt x="46685" y="11109"/>
                  </a:lnTo>
                  <a:lnTo>
                    <a:pt x="46795" y="10992"/>
                  </a:lnTo>
                  <a:lnTo>
                    <a:pt x="46912" y="11102"/>
                  </a:lnTo>
                  <a:lnTo>
                    <a:pt x="47021" y="11040"/>
                  </a:lnTo>
                  <a:lnTo>
                    <a:pt x="47131" y="11075"/>
                  </a:lnTo>
                  <a:lnTo>
                    <a:pt x="47248" y="10876"/>
                  </a:lnTo>
                  <a:lnTo>
                    <a:pt x="47358" y="10917"/>
                  </a:lnTo>
                  <a:lnTo>
                    <a:pt x="47468" y="11020"/>
                  </a:lnTo>
                  <a:lnTo>
                    <a:pt x="47577" y="11034"/>
                  </a:lnTo>
                  <a:lnTo>
                    <a:pt x="47694" y="11095"/>
                  </a:lnTo>
                  <a:lnTo>
                    <a:pt x="47804" y="11054"/>
                  </a:lnTo>
                  <a:lnTo>
                    <a:pt x="47914" y="10992"/>
                  </a:lnTo>
                  <a:lnTo>
                    <a:pt x="48031" y="11095"/>
                  </a:lnTo>
                  <a:lnTo>
                    <a:pt x="48140" y="10917"/>
                  </a:lnTo>
                  <a:lnTo>
                    <a:pt x="48250" y="11102"/>
                  </a:lnTo>
                  <a:lnTo>
                    <a:pt x="48367" y="10889"/>
                  </a:lnTo>
                  <a:lnTo>
                    <a:pt x="48477" y="11116"/>
                  </a:lnTo>
                  <a:lnTo>
                    <a:pt x="48587" y="10869"/>
                  </a:lnTo>
                  <a:lnTo>
                    <a:pt x="48703" y="11088"/>
                  </a:lnTo>
                  <a:lnTo>
                    <a:pt x="48813" y="10985"/>
                  </a:lnTo>
                  <a:lnTo>
                    <a:pt x="48923" y="11061"/>
                  </a:lnTo>
                  <a:lnTo>
                    <a:pt x="49040" y="11082"/>
                  </a:lnTo>
                  <a:lnTo>
                    <a:pt x="49150" y="10999"/>
                  </a:lnTo>
                  <a:lnTo>
                    <a:pt x="49259" y="11013"/>
                  </a:lnTo>
                  <a:lnTo>
                    <a:pt x="49376" y="11027"/>
                  </a:lnTo>
                  <a:lnTo>
                    <a:pt x="49486" y="11102"/>
                  </a:lnTo>
                  <a:lnTo>
                    <a:pt x="49596" y="10917"/>
                  </a:lnTo>
                  <a:lnTo>
                    <a:pt x="49713" y="10910"/>
                  </a:lnTo>
                  <a:lnTo>
                    <a:pt x="49822" y="10944"/>
                  </a:lnTo>
                  <a:lnTo>
                    <a:pt x="49939" y="10992"/>
                  </a:lnTo>
                  <a:lnTo>
                    <a:pt x="50049" y="11040"/>
                  </a:lnTo>
                  <a:lnTo>
                    <a:pt x="50159" y="11068"/>
                  </a:lnTo>
                  <a:lnTo>
                    <a:pt x="50276" y="11109"/>
                  </a:lnTo>
                  <a:lnTo>
                    <a:pt x="50385" y="10910"/>
                  </a:lnTo>
                  <a:lnTo>
                    <a:pt x="50495" y="11054"/>
                  </a:lnTo>
                  <a:lnTo>
                    <a:pt x="50612" y="10958"/>
                  </a:lnTo>
                  <a:lnTo>
                    <a:pt x="50722" y="11102"/>
                  </a:lnTo>
                  <a:lnTo>
                    <a:pt x="50832" y="10869"/>
                  </a:lnTo>
                  <a:lnTo>
                    <a:pt x="50948" y="10985"/>
                  </a:lnTo>
                  <a:lnTo>
                    <a:pt x="51058" y="10917"/>
                  </a:lnTo>
                  <a:lnTo>
                    <a:pt x="51175" y="11088"/>
                  </a:lnTo>
                  <a:lnTo>
                    <a:pt x="51285" y="10985"/>
                  </a:lnTo>
                  <a:lnTo>
                    <a:pt x="51395" y="10889"/>
                  </a:lnTo>
                  <a:lnTo>
                    <a:pt x="51511" y="10951"/>
                  </a:lnTo>
                  <a:lnTo>
                    <a:pt x="51621" y="10896"/>
                  </a:lnTo>
                  <a:lnTo>
                    <a:pt x="51731" y="10951"/>
                  </a:lnTo>
                  <a:lnTo>
                    <a:pt x="51848" y="10903"/>
                  </a:lnTo>
                  <a:lnTo>
                    <a:pt x="51958" y="11013"/>
                  </a:lnTo>
                  <a:lnTo>
                    <a:pt x="52067" y="10931"/>
                  </a:lnTo>
                  <a:lnTo>
                    <a:pt x="52184" y="10917"/>
                  </a:lnTo>
                  <a:lnTo>
                    <a:pt x="52294" y="11020"/>
                  </a:lnTo>
                  <a:lnTo>
                    <a:pt x="52411" y="10917"/>
                  </a:lnTo>
                  <a:lnTo>
                    <a:pt x="52521" y="10876"/>
                  </a:lnTo>
                  <a:lnTo>
                    <a:pt x="52630" y="10889"/>
                  </a:lnTo>
                  <a:lnTo>
                    <a:pt x="52747" y="10992"/>
                  </a:lnTo>
                  <a:lnTo>
                    <a:pt x="52857" y="10869"/>
                  </a:lnTo>
                  <a:lnTo>
                    <a:pt x="52967" y="10896"/>
                  </a:lnTo>
                  <a:lnTo>
                    <a:pt x="53083" y="10958"/>
                  </a:lnTo>
                  <a:lnTo>
                    <a:pt x="53193" y="11082"/>
                  </a:lnTo>
                  <a:lnTo>
                    <a:pt x="53303" y="10951"/>
                  </a:lnTo>
                  <a:lnTo>
                    <a:pt x="53420" y="10903"/>
                  </a:lnTo>
                  <a:lnTo>
                    <a:pt x="53530" y="11034"/>
                  </a:lnTo>
                  <a:lnTo>
                    <a:pt x="53640" y="11075"/>
                  </a:lnTo>
                  <a:lnTo>
                    <a:pt x="53756" y="11088"/>
                  </a:lnTo>
                  <a:lnTo>
                    <a:pt x="53866" y="10992"/>
                  </a:lnTo>
                  <a:lnTo>
                    <a:pt x="53976" y="10972"/>
                  </a:lnTo>
                  <a:lnTo>
                    <a:pt x="54086" y="10869"/>
                  </a:lnTo>
                  <a:lnTo>
                    <a:pt x="54203" y="11116"/>
                  </a:lnTo>
                  <a:lnTo>
                    <a:pt x="54312" y="10876"/>
                  </a:lnTo>
                  <a:lnTo>
                    <a:pt x="54422" y="11109"/>
                  </a:lnTo>
                  <a:lnTo>
                    <a:pt x="54539" y="11006"/>
                  </a:lnTo>
                  <a:lnTo>
                    <a:pt x="54649" y="10876"/>
                  </a:lnTo>
                  <a:lnTo>
                    <a:pt x="54759" y="11027"/>
                  </a:lnTo>
                  <a:lnTo>
                    <a:pt x="54875" y="10951"/>
                  </a:lnTo>
                  <a:lnTo>
                    <a:pt x="54985" y="11102"/>
                  </a:lnTo>
                  <a:lnTo>
                    <a:pt x="55095" y="10862"/>
                  </a:lnTo>
                  <a:lnTo>
                    <a:pt x="55212" y="10999"/>
                  </a:lnTo>
                  <a:lnTo>
                    <a:pt x="55322" y="11040"/>
                  </a:lnTo>
                  <a:lnTo>
                    <a:pt x="55431" y="10992"/>
                  </a:lnTo>
                  <a:lnTo>
                    <a:pt x="55541" y="10896"/>
                  </a:lnTo>
                  <a:lnTo>
                    <a:pt x="55658" y="10889"/>
                  </a:lnTo>
                  <a:lnTo>
                    <a:pt x="55768" y="11109"/>
                  </a:lnTo>
                  <a:lnTo>
                    <a:pt x="55878" y="10951"/>
                  </a:lnTo>
                  <a:lnTo>
                    <a:pt x="55994" y="11027"/>
                  </a:lnTo>
                  <a:lnTo>
                    <a:pt x="56104" y="10972"/>
                  </a:lnTo>
                  <a:lnTo>
                    <a:pt x="56214" y="11006"/>
                  </a:lnTo>
                  <a:lnTo>
                    <a:pt x="56331" y="11013"/>
                  </a:lnTo>
                  <a:lnTo>
                    <a:pt x="56441" y="11088"/>
                  </a:lnTo>
                  <a:lnTo>
                    <a:pt x="56550" y="10979"/>
                  </a:lnTo>
                  <a:lnTo>
                    <a:pt x="56660" y="10876"/>
                  </a:lnTo>
                  <a:lnTo>
                    <a:pt x="56777" y="10958"/>
                  </a:lnTo>
                  <a:lnTo>
                    <a:pt x="56887" y="11013"/>
                  </a:lnTo>
                  <a:lnTo>
                    <a:pt x="56997" y="10896"/>
                  </a:lnTo>
                  <a:lnTo>
                    <a:pt x="57113" y="11027"/>
                  </a:lnTo>
                  <a:lnTo>
                    <a:pt x="57223" y="10985"/>
                  </a:lnTo>
                  <a:lnTo>
                    <a:pt x="57333" y="11034"/>
                  </a:lnTo>
                  <a:lnTo>
                    <a:pt x="57443" y="10979"/>
                  </a:lnTo>
                  <a:lnTo>
                    <a:pt x="57560" y="11095"/>
                  </a:lnTo>
                  <a:lnTo>
                    <a:pt x="57670" y="10889"/>
                  </a:lnTo>
                  <a:lnTo>
                    <a:pt x="57779" y="11116"/>
                  </a:lnTo>
                  <a:lnTo>
                    <a:pt x="57896" y="11006"/>
                  </a:lnTo>
                  <a:lnTo>
                    <a:pt x="58006" y="11095"/>
                  </a:lnTo>
                  <a:lnTo>
                    <a:pt x="58116" y="11040"/>
                  </a:lnTo>
                  <a:lnTo>
                    <a:pt x="58226" y="10931"/>
                  </a:lnTo>
                  <a:lnTo>
                    <a:pt x="58342" y="11109"/>
                  </a:lnTo>
                  <a:lnTo>
                    <a:pt x="58452" y="11075"/>
                  </a:lnTo>
                  <a:lnTo>
                    <a:pt x="58562" y="10883"/>
                  </a:lnTo>
                  <a:lnTo>
                    <a:pt x="58672" y="11034"/>
                  </a:lnTo>
                  <a:lnTo>
                    <a:pt x="58789" y="11109"/>
                  </a:lnTo>
                  <a:lnTo>
                    <a:pt x="58898" y="11054"/>
                  </a:lnTo>
                  <a:lnTo>
                    <a:pt x="59008" y="10896"/>
                  </a:lnTo>
                  <a:lnTo>
                    <a:pt x="59125" y="10992"/>
                  </a:lnTo>
                  <a:lnTo>
                    <a:pt x="59235" y="10979"/>
                  </a:lnTo>
                  <a:lnTo>
                    <a:pt x="59345" y="11088"/>
                  </a:lnTo>
                  <a:lnTo>
                    <a:pt x="59461" y="10951"/>
                  </a:lnTo>
                  <a:lnTo>
                    <a:pt x="59571" y="10992"/>
                  </a:lnTo>
                  <a:lnTo>
                    <a:pt x="59681" y="10896"/>
                  </a:lnTo>
                  <a:lnTo>
                    <a:pt x="59798" y="11088"/>
                  </a:lnTo>
                  <a:lnTo>
                    <a:pt x="59908" y="11040"/>
                  </a:lnTo>
                  <a:lnTo>
                    <a:pt x="60017" y="10931"/>
                  </a:lnTo>
                  <a:lnTo>
                    <a:pt x="60134" y="10903"/>
                  </a:lnTo>
                  <a:lnTo>
                    <a:pt x="60244" y="11027"/>
                  </a:lnTo>
                  <a:lnTo>
                    <a:pt x="60354" y="10903"/>
                  </a:lnTo>
                  <a:lnTo>
                    <a:pt x="60471" y="11095"/>
                  </a:lnTo>
                  <a:lnTo>
                    <a:pt x="60580" y="10985"/>
                  </a:lnTo>
                  <a:lnTo>
                    <a:pt x="60697" y="10876"/>
                  </a:lnTo>
                  <a:lnTo>
                    <a:pt x="60807" y="10883"/>
                  </a:lnTo>
                  <a:lnTo>
                    <a:pt x="60917" y="10965"/>
                  </a:lnTo>
                  <a:lnTo>
                    <a:pt x="61034" y="11068"/>
                  </a:lnTo>
                  <a:lnTo>
                    <a:pt x="61143" y="10896"/>
                  </a:lnTo>
                  <a:lnTo>
                    <a:pt x="61253" y="10896"/>
                  </a:lnTo>
                  <a:lnTo>
                    <a:pt x="61370" y="10944"/>
                  </a:lnTo>
                  <a:lnTo>
                    <a:pt x="61480" y="10985"/>
                  </a:lnTo>
                  <a:lnTo>
                    <a:pt x="61590" y="10903"/>
                  </a:lnTo>
                  <a:lnTo>
                    <a:pt x="61706" y="10985"/>
                  </a:lnTo>
                  <a:lnTo>
                    <a:pt x="61816" y="11109"/>
                  </a:lnTo>
                  <a:lnTo>
                    <a:pt x="61926" y="10869"/>
                  </a:lnTo>
                  <a:lnTo>
                    <a:pt x="62043" y="11102"/>
                  </a:lnTo>
                  <a:lnTo>
                    <a:pt x="62153" y="10951"/>
                  </a:lnTo>
                  <a:lnTo>
                    <a:pt x="62262" y="10876"/>
                  </a:lnTo>
                  <a:lnTo>
                    <a:pt x="62379" y="11116"/>
                  </a:lnTo>
                  <a:lnTo>
                    <a:pt x="62489" y="10937"/>
                  </a:lnTo>
                  <a:lnTo>
                    <a:pt x="62599" y="11047"/>
                  </a:lnTo>
                  <a:lnTo>
                    <a:pt x="62716" y="10992"/>
                  </a:lnTo>
                  <a:lnTo>
                    <a:pt x="62825" y="10965"/>
                  </a:lnTo>
                  <a:lnTo>
                    <a:pt x="62935" y="10951"/>
                  </a:lnTo>
                  <a:lnTo>
                    <a:pt x="63052" y="11054"/>
                  </a:lnTo>
                  <a:lnTo>
                    <a:pt x="63162" y="10869"/>
                  </a:lnTo>
                  <a:lnTo>
                    <a:pt x="63272" y="11116"/>
                  </a:lnTo>
                  <a:lnTo>
                    <a:pt x="63388" y="10869"/>
                  </a:lnTo>
                  <a:lnTo>
                    <a:pt x="63498" y="10917"/>
                  </a:lnTo>
                  <a:lnTo>
                    <a:pt x="63608" y="10958"/>
                  </a:lnTo>
                  <a:lnTo>
                    <a:pt x="63725" y="10862"/>
                  </a:lnTo>
                  <a:lnTo>
                    <a:pt x="63835" y="11013"/>
                  </a:lnTo>
                  <a:lnTo>
                    <a:pt x="63951" y="10965"/>
                  </a:lnTo>
                  <a:lnTo>
                    <a:pt x="64061" y="11061"/>
                  </a:lnTo>
                  <a:lnTo>
                    <a:pt x="64171" y="10876"/>
                  </a:lnTo>
                  <a:lnTo>
                    <a:pt x="64288" y="11068"/>
                  </a:lnTo>
                  <a:lnTo>
                    <a:pt x="64398" y="10979"/>
                  </a:lnTo>
                  <a:lnTo>
                    <a:pt x="64507" y="10958"/>
                  </a:lnTo>
                  <a:lnTo>
                    <a:pt x="64624" y="11054"/>
                  </a:lnTo>
                  <a:lnTo>
                    <a:pt x="64734" y="10972"/>
                  </a:lnTo>
                  <a:lnTo>
                    <a:pt x="64844" y="10917"/>
                  </a:lnTo>
                  <a:lnTo>
                    <a:pt x="64961" y="10999"/>
                  </a:lnTo>
                  <a:lnTo>
                    <a:pt x="65070" y="10979"/>
                  </a:lnTo>
                  <a:lnTo>
                    <a:pt x="65180" y="10951"/>
                  </a:lnTo>
                  <a:lnTo>
                    <a:pt x="65297" y="11116"/>
                  </a:lnTo>
                  <a:lnTo>
                    <a:pt x="65407" y="10944"/>
                  </a:lnTo>
                  <a:lnTo>
                    <a:pt x="65517" y="10917"/>
                  </a:lnTo>
                  <a:lnTo>
                    <a:pt x="65633" y="11013"/>
                  </a:lnTo>
                  <a:lnTo>
                    <a:pt x="65743" y="10965"/>
                  </a:lnTo>
                  <a:lnTo>
                    <a:pt x="65853" y="10985"/>
                  </a:lnTo>
                  <a:lnTo>
                    <a:pt x="65970" y="11075"/>
                  </a:lnTo>
                  <a:lnTo>
                    <a:pt x="66052" y="10965"/>
                  </a:lnTo>
                  <a:lnTo>
                    <a:pt x="66011" y="10876"/>
                  </a:lnTo>
                  <a:lnTo>
                    <a:pt x="66176" y="10766"/>
                  </a:lnTo>
                  <a:lnTo>
                    <a:pt x="66011" y="10649"/>
                  </a:lnTo>
                  <a:lnTo>
                    <a:pt x="66086" y="10539"/>
                  </a:lnTo>
                  <a:lnTo>
                    <a:pt x="66100" y="10429"/>
                  </a:lnTo>
                  <a:lnTo>
                    <a:pt x="65949" y="10313"/>
                  </a:lnTo>
                  <a:lnTo>
                    <a:pt x="66073" y="10203"/>
                  </a:lnTo>
                  <a:lnTo>
                    <a:pt x="66025" y="10093"/>
                  </a:lnTo>
                  <a:lnTo>
                    <a:pt x="66183" y="9983"/>
                  </a:lnTo>
                  <a:lnTo>
                    <a:pt x="66045" y="9866"/>
                  </a:lnTo>
                  <a:lnTo>
                    <a:pt x="66196" y="9757"/>
                  </a:lnTo>
                  <a:lnTo>
                    <a:pt x="65990" y="9647"/>
                  </a:lnTo>
                  <a:lnTo>
                    <a:pt x="66018" y="9530"/>
                  </a:lnTo>
                  <a:lnTo>
                    <a:pt x="66018" y="9420"/>
                  </a:lnTo>
                  <a:lnTo>
                    <a:pt x="66059" y="9310"/>
                  </a:lnTo>
                  <a:lnTo>
                    <a:pt x="65970" y="9194"/>
                  </a:lnTo>
                  <a:lnTo>
                    <a:pt x="66155" y="9084"/>
                  </a:lnTo>
                  <a:lnTo>
                    <a:pt x="66189" y="8974"/>
                  </a:lnTo>
                  <a:lnTo>
                    <a:pt x="66114" y="8857"/>
                  </a:lnTo>
                  <a:lnTo>
                    <a:pt x="66162" y="8747"/>
                  </a:lnTo>
                  <a:lnTo>
                    <a:pt x="66032" y="8638"/>
                  </a:lnTo>
                  <a:lnTo>
                    <a:pt x="66121" y="8528"/>
                  </a:lnTo>
                  <a:lnTo>
                    <a:pt x="66162" y="8411"/>
                  </a:lnTo>
                  <a:lnTo>
                    <a:pt x="66032" y="8301"/>
                  </a:lnTo>
                  <a:lnTo>
                    <a:pt x="66121" y="8191"/>
                  </a:lnTo>
                  <a:lnTo>
                    <a:pt x="66100" y="8081"/>
                  </a:lnTo>
                  <a:lnTo>
                    <a:pt x="65956" y="7965"/>
                  </a:lnTo>
                  <a:lnTo>
                    <a:pt x="66052" y="7855"/>
                  </a:lnTo>
                  <a:lnTo>
                    <a:pt x="66176" y="7745"/>
                  </a:lnTo>
                  <a:lnTo>
                    <a:pt x="66135" y="7628"/>
                  </a:lnTo>
                  <a:lnTo>
                    <a:pt x="66032" y="7518"/>
                  </a:lnTo>
                  <a:lnTo>
                    <a:pt x="66018" y="7409"/>
                  </a:lnTo>
                  <a:lnTo>
                    <a:pt x="65983" y="7299"/>
                  </a:lnTo>
                  <a:lnTo>
                    <a:pt x="66080" y="7189"/>
                  </a:lnTo>
                  <a:lnTo>
                    <a:pt x="66045" y="7072"/>
                  </a:lnTo>
                  <a:lnTo>
                    <a:pt x="66059" y="6962"/>
                  </a:lnTo>
                  <a:lnTo>
                    <a:pt x="66148" y="6853"/>
                  </a:lnTo>
                  <a:lnTo>
                    <a:pt x="66141" y="6743"/>
                  </a:lnTo>
                  <a:lnTo>
                    <a:pt x="66148" y="6626"/>
                  </a:lnTo>
                  <a:lnTo>
                    <a:pt x="65977" y="6516"/>
                  </a:lnTo>
                  <a:lnTo>
                    <a:pt x="66169" y="6406"/>
                  </a:lnTo>
                  <a:lnTo>
                    <a:pt x="66073" y="6296"/>
                  </a:lnTo>
                  <a:lnTo>
                    <a:pt x="65970" y="6180"/>
                  </a:lnTo>
                  <a:lnTo>
                    <a:pt x="66045" y="6070"/>
                  </a:lnTo>
                  <a:lnTo>
                    <a:pt x="66148" y="5960"/>
                  </a:lnTo>
                  <a:lnTo>
                    <a:pt x="66183" y="5850"/>
                  </a:lnTo>
                  <a:lnTo>
                    <a:pt x="66141" y="5734"/>
                  </a:lnTo>
                  <a:lnTo>
                    <a:pt x="66038" y="5624"/>
                  </a:lnTo>
                  <a:lnTo>
                    <a:pt x="66148" y="5514"/>
                  </a:lnTo>
                  <a:lnTo>
                    <a:pt x="66059" y="5397"/>
                  </a:lnTo>
                  <a:lnTo>
                    <a:pt x="66196" y="5287"/>
                  </a:lnTo>
                  <a:lnTo>
                    <a:pt x="65997" y="5177"/>
                  </a:lnTo>
                  <a:lnTo>
                    <a:pt x="66045" y="5068"/>
                  </a:lnTo>
                  <a:lnTo>
                    <a:pt x="66025" y="4951"/>
                  </a:lnTo>
                  <a:lnTo>
                    <a:pt x="66093" y="4841"/>
                  </a:lnTo>
                  <a:lnTo>
                    <a:pt x="66038" y="4772"/>
                  </a:lnTo>
                  <a:lnTo>
                    <a:pt x="65963" y="4759"/>
                  </a:lnTo>
                  <a:lnTo>
                    <a:pt x="65860" y="4601"/>
                  </a:lnTo>
                  <a:lnTo>
                    <a:pt x="65729" y="4814"/>
                  </a:lnTo>
                  <a:lnTo>
                    <a:pt x="65633" y="4621"/>
                  </a:lnTo>
                  <a:lnTo>
                    <a:pt x="65510" y="4745"/>
                  </a:lnTo>
                  <a:lnTo>
                    <a:pt x="65393" y="4772"/>
                  </a:lnTo>
                  <a:lnTo>
                    <a:pt x="65276" y="4786"/>
                  </a:lnTo>
                  <a:lnTo>
                    <a:pt x="65180" y="4614"/>
                  </a:lnTo>
                  <a:lnTo>
                    <a:pt x="65057" y="4711"/>
                  </a:lnTo>
                  <a:lnTo>
                    <a:pt x="64947" y="4697"/>
                  </a:lnTo>
                  <a:lnTo>
                    <a:pt x="64837" y="4663"/>
                  </a:lnTo>
                  <a:lnTo>
                    <a:pt x="64734" y="4560"/>
                  </a:lnTo>
                  <a:lnTo>
                    <a:pt x="64610" y="4683"/>
                  </a:lnTo>
                  <a:lnTo>
                    <a:pt x="64494" y="4704"/>
                  </a:lnTo>
                  <a:lnTo>
                    <a:pt x="64391" y="4539"/>
                  </a:lnTo>
                  <a:lnTo>
                    <a:pt x="64274" y="4614"/>
                  </a:lnTo>
                  <a:lnTo>
                    <a:pt x="64171" y="4518"/>
                  </a:lnTo>
                  <a:lnTo>
                    <a:pt x="64061" y="4436"/>
                  </a:lnTo>
                  <a:lnTo>
                    <a:pt x="63944" y="4518"/>
                  </a:lnTo>
                  <a:lnTo>
                    <a:pt x="63814" y="4656"/>
                  </a:lnTo>
                  <a:lnTo>
                    <a:pt x="63725" y="4422"/>
                  </a:lnTo>
                  <a:lnTo>
                    <a:pt x="63608" y="4436"/>
                  </a:lnTo>
                  <a:lnTo>
                    <a:pt x="63498" y="4402"/>
                  </a:lnTo>
                  <a:lnTo>
                    <a:pt x="63375" y="4532"/>
                  </a:lnTo>
                  <a:lnTo>
                    <a:pt x="63265" y="4511"/>
                  </a:lnTo>
                  <a:lnTo>
                    <a:pt x="63148" y="4553"/>
                  </a:lnTo>
                  <a:lnTo>
                    <a:pt x="63038" y="4505"/>
                  </a:lnTo>
                  <a:lnTo>
                    <a:pt x="62922" y="4546"/>
                  </a:lnTo>
                  <a:lnTo>
                    <a:pt x="62812" y="4525"/>
                  </a:lnTo>
                  <a:lnTo>
                    <a:pt x="62702" y="4436"/>
                  </a:lnTo>
                  <a:lnTo>
                    <a:pt x="62585" y="4477"/>
                  </a:lnTo>
                  <a:lnTo>
                    <a:pt x="62482" y="4381"/>
                  </a:lnTo>
                  <a:lnTo>
                    <a:pt x="62365" y="4443"/>
                  </a:lnTo>
                  <a:lnTo>
                    <a:pt x="62262" y="4354"/>
                  </a:lnTo>
                  <a:lnTo>
                    <a:pt x="62139" y="4463"/>
                  </a:lnTo>
                  <a:lnTo>
                    <a:pt x="62043" y="4264"/>
                  </a:lnTo>
                  <a:lnTo>
                    <a:pt x="61933" y="4257"/>
                  </a:lnTo>
                  <a:lnTo>
                    <a:pt x="61809" y="4354"/>
                  </a:lnTo>
                  <a:lnTo>
                    <a:pt x="61686" y="4463"/>
                  </a:lnTo>
                  <a:lnTo>
                    <a:pt x="61583" y="4374"/>
                  </a:lnTo>
                  <a:lnTo>
                    <a:pt x="61480" y="4251"/>
                  </a:lnTo>
                  <a:lnTo>
                    <a:pt x="61370" y="4196"/>
                  </a:lnTo>
                  <a:lnTo>
                    <a:pt x="61260" y="4203"/>
                  </a:lnTo>
                  <a:lnTo>
                    <a:pt x="61143" y="4175"/>
                  </a:lnTo>
                  <a:lnTo>
                    <a:pt x="61027" y="4257"/>
                  </a:lnTo>
                  <a:lnTo>
                    <a:pt x="60910" y="4306"/>
                  </a:lnTo>
                  <a:lnTo>
                    <a:pt x="60800" y="4230"/>
                  </a:lnTo>
                  <a:lnTo>
                    <a:pt x="60677" y="4367"/>
                  </a:lnTo>
                  <a:lnTo>
                    <a:pt x="60574" y="4292"/>
                  </a:lnTo>
                  <a:lnTo>
                    <a:pt x="60450" y="4347"/>
                  </a:lnTo>
                  <a:lnTo>
                    <a:pt x="60361" y="4127"/>
                  </a:lnTo>
                  <a:lnTo>
                    <a:pt x="60244" y="4161"/>
                  </a:lnTo>
                  <a:lnTo>
                    <a:pt x="60127" y="4209"/>
                  </a:lnTo>
                  <a:lnTo>
                    <a:pt x="60017" y="4168"/>
                  </a:lnTo>
                  <a:lnTo>
                    <a:pt x="59901" y="4223"/>
                  </a:lnTo>
                  <a:lnTo>
                    <a:pt x="59784" y="4271"/>
                  </a:lnTo>
                  <a:lnTo>
                    <a:pt x="59667" y="4264"/>
                  </a:lnTo>
                  <a:lnTo>
                    <a:pt x="59571" y="4106"/>
                  </a:lnTo>
                  <a:lnTo>
                    <a:pt x="59455" y="4127"/>
                  </a:lnTo>
                  <a:lnTo>
                    <a:pt x="59331" y="4251"/>
                  </a:lnTo>
                  <a:lnTo>
                    <a:pt x="59228" y="4148"/>
                  </a:lnTo>
                  <a:lnTo>
                    <a:pt x="59125" y="4010"/>
                  </a:lnTo>
                  <a:lnTo>
                    <a:pt x="59001" y="4148"/>
                  </a:lnTo>
                  <a:lnTo>
                    <a:pt x="58885" y="4196"/>
                  </a:lnTo>
                  <a:lnTo>
                    <a:pt x="58775" y="4141"/>
                  </a:lnTo>
                  <a:lnTo>
                    <a:pt x="58658" y="4189"/>
                  </a:lnTo>
                  <a:lnTo>
                    <a:pt x="58555" y="4106"/>
                  </a:lnTo>
                  <a:lnTo>
                    <a:pt x="58466" y="3976"/>
                  </a:lnTo>
                  <a:lnTo>
                    <a:pt x="58315" y="4093"/>
                  </a:lnTo>
                  <a:lnTo>
                    <a:pt x="58219" y="4024"/>
                  </a:lnTo>
                  <a:lnTo>
                    <a:pt x="58109" y="4003"/>
                  </a:lnTo>
                  <a:lnTo>
                    <a:pt x="58027" y="3894"/>
                  </a:lnTo>
                  <a:lnTo>
                    <a:pt x="57910" y="3887"/>
                  </a:lnTo>
                  <a:lnTo>
                    <a:pt x="57821" y="3797"/>
                  </a:lnTo>
                  <a:lnTo>
                    <a:pt x="57738" y="3701"/>
                  </a:lnTo>
                  <a:lnTo>
                    <a:pt x="57594" y="3777"/>
                  </a:lnTo>
                  <a:lnTo>
                    <a:pt x="57505" y="3688"/>
                  </a:lnTo>
                  <a:lnTo>
                    <a:pt x="57388" y="3681"/>
                  </a:lnTo>
                  <a:lnTo>
                    <a:pt x="57306" y="3585"/>
                  </a:lnTo>
                  <a:lnTo>
                    <a:pt x="57189" y="3585"/>
                  </a:lnTo>
                  <a:lnTo>
                    <a:pt x="57038" y="3674"/>
                  </a:lnTo>
                  <a:lnTo>
                    <a:pt x="56935" y="3633"/>
                  </a:lnTo>
                  <a:lnTo>
                    <a:pt x="56859" y="3509"/>
                  </a:lnTo>
                  <a:lnTo>
                    <a:pt x="56777" y="3399"/>
                  </a:lnTo>
                  <a:lnTo>
                    <a:pt x="56633" y="3475"/>
                  </a:lnTo>
                  <a:lnTo>
                    <a:pt x="56537" y="3406"/>
                  </a:lnTo>
                  <a:lnTo>
                    <a:pt x="56420" y="3413"/>
                  </a:lnTo>
                  <a:lnTo>
                    <a:pt x="56283" y="3454"/>
                  </a:lnTo>
                  <a:lnTo>
                    <a:pt x="56248" y="3228"/>
                  </a:lnTo>
                  <a:lnTo>
                    <a:pt x="56104" y="3296"/>
                  </a:lnTo>
                  <a:lnTo>
                    <a:pt x="56029" y="3173"/>
                  </a:lnTo>
                  <a:lnTo>
                    <a:pt x="55878" y="3262"/>
                  </a:lnTo>
                  <a:lnTo>
                    <a:pt x="55823" y="3083"/>
                  </a:lnTo>
                  <a:lnTo>
                    <a:pt x="55720" y="3049"/>
                  </a:lnTo>
                  <a:lnTo>
                    <a:pt x="55596" y="3049"/>
                  </a:lnTo>
                  <a:lnTo>
                    <a:pt x="55507" y="2974"/>
                  </a:lnTo>
                  <a:lnTo>
                    <a:pt x="55356" y="3063"/>
                  </a:lnTo>
                  <a:lnTo>
                    <a:pt x="55267" y="2981"/>
                  </a:lnTo>
                  <a:lnTo>
                    <a:pt x="55184" y="2884"/>
                  </a:lnTo>
                  <a:lnTo>
                    <a:pt x="55040" y="2960"/>
                  </a:lnTo>
                  <a:lnTo>
                    <a:pt x="54944" y="2898"/>
                  </a:lnTo>
                  <a:lnTo>
                    <a:pt x="54848" y="2829"/>
                  </a:lnTo>
                  <a:lnTo>
                    <a:pt x="54724" y="2857"/>
                  </a:lnTo>
                  <a:lnTo>
                    <a:pt x="54662" y="2678"/>
                  </a:lnTo>
                  <a:lnTo>
                    <a:pt x="54518" y="2775"/>
                  </a:lnTo>
                  <a:lnTo>
                    <a:pt x="54408" y="2740"/>
                  </a:lnTo>
                  <a:lnTo>
                    <a:pt x="54319" y="2658"/>
                  </a:lnTo>
                  <a:lnTo>
                    <a:pt x="54203" y="2665"/>
                  </a:lnTo>
                  <a:lnTo>
                    <a:pt x="54154" y="2459"/>
                  </a:lnTo>
                  <a:lnTo>
                    <a:pt x="53969" y="2644"/>
                  </a:lnTo>
                  <a:lnTo>
                    <a:pt x="53935" y="2390"/>
                  </a:lnTo>
                  <a:lnTo>
                    <a:pt x="53818" y="2404"/>
                  </a:lnTo>
                  <a:lnTo>
                    <a:pt x="53729" y="2315"/>
                  </a:lnTo>
                  <a:lnTo>
                    <a:pt x="53585" y="2383"/>
                  </a:lnTo>
                  <a:lnTo>
                    <a:pt x="53454" y="2431"/>
                  </a:lnTo>
                  <a:lnTo>
                    <a:pt x="53372" y="2321"/>
                  </a:lnTo>
                  <a:lnTo>
                    <a:pt x="53235" y="2376"/>
                  </a:lnTo>
                  <a:lnTo>
                    <a:pt x="53132" y="2342"/>
                  </a:lnTo>
                  <a:lnTo>
                    <a:pt x="53063" y="2198"/>
                  </a:lnTo>
                  <a:lnTo>
                    <a:pt x="52953" y="2164"/>
                  </a:lnTo>
                  <a:lnTo>
                    <a:pt x="52857" y="2102"/>
                  </a:lnTo>
                  <a:lnTo>
                    <a:pt x="52754" y="2061"/>
                  </a:lnTo>
                  <a:lnTo>
                    <a:pt x="52658" y="2006"/>
                  </a:lnTo>
                  <a:lnTo>
                    <a:pt x="52527" y="2033"/>
                  </a:lnTo>
                  <a:lnTo>
                    <a:pt x="52445" y="1937"/>
                  </a:lnTo>
                  <a:lnTo>
                    <a:pt x="52335" y="1903"/>
                  </a:lnTo>
                  <a:lnTo>
                    <a:pt x="52239" y="1855"/>
                  </a:lnTo>
                  <a:lnTo>
                    <a:pt x="52136" y="1800"/>
                  </a:lnTo>
                  <a:lnTo>
                    <a:pt x="52026" y="1779"/>
                  </a:lnTo>
                  <a:lnTo>
                    <a:pt x="51875" y="1875"/>
                  </a:lnTo>
                  <a:lnTo>
                    <a:pt x="51793" y="1779"/>
                  </a:lnTo>
                  <a:lnTo>
                    <a:pt x="51704" y="1690"/>
                  </a:lnTo>
                  <a:lnTo>
                    <a:pt x="51580" y="1710"/>
                  </a:lnTo>
                  <a:lnTo>
                    <a:pt x="51470" y="1683"/>
                  </a:lnTo>
                  <a:lnTo>
                    <a:pt x="51388" y="1511"/>
                  </a:lnTo>
                  <a:lnTo>
                    <a:pt x="51250" y="1580"/>
                  </a:lnTo>
                  <a:lnTo>
                    <a:pt x="51141" y="1594"/>
                  </a:lnTo>
                  <a:lnTo>
                    <a:pt x="51024" y="1580"/>
                  </a:lnTo>
                  <a:lnTo>
                    <a:pt x="50914" y="1601"/>
                  </a:lnTo>
                  <a:lnTo>
                    <a:pt x="50804" y="1704"/>
                  </a:lnTo>
                  <a:lnTo>
                    <a:pt x="50694" y="1786"/>
                  </a:lnTo>
                  <a:lnTo>
                    <a:pt x="50571" y="1573"/>
                  </a:lnTo>
                  <a:lnTo>
                    <a:pt x="50461" y="1669"/>
                  </a:lnTo>
                  <a:lnTo>
                    <a:pt x="50351" y="1724"/>
                  </a:lnTo>
                  <a:lnTo>
                    <a:pt x="50234" y="1553"/>
                  </a:lnTo>
                  <a:lnTo>
                    <a:pt x="50124" y="1649"/>
                  </a:lnTo>
                  <a:lnTo>
                    <a:pt x="50008" y="1607"/>
                  </a:lnTo>
                  <a:lnTo>
                    <a:pt x="49898" y="1642"/>
                  </a:lnTo>
                  <a:lnTo>
                    <a:pt x="49788" y="1710"/>
                  </a:lnTo>
                  <a:lnTo>
                    <a:pt x="49671" y="1635"/>
                  </a:lnTo>
                  <a:lnTo>
                    <a:pt x="49562" y="1669"/>
                  </a:lnTo>
                  <a:lnTo>
                    <a:pt x="49445" y="1662"/>
                  </a:lnTo>
                  <a:lnTo>
                    <a:pt x="49335" y="1724"/>
                  </a:lnTo>
                  <a:lnTo>
                    <a:pt x="49225" y="1793"/>
                  </a:lnTo>
                  <a:lnTo>
                    <a:pt x="49115" y="1820"/>
                  </a:lnTo>
                  <a:lnTo>
                    <a:pt x="48999" y="1662"/>
                  </a:lnTo>
                  <a:lnTo>
                    <a:pt x="48882" y="1662"/>
                  </a:lnTo>
                  <a:lnTo>
                    <a:pt x="48779" y="1848"/>
                  </a:lnTo>
                  <a:lnTo>
                    <a:pt x="48662" y="1841"/>
                  </a:lnTo>
                  <a:lnTo>
                    <a:pt x="48545" y="1614"/>
                  </a:lnTo>
                  <a:lnTo>
                    <a:pt x="48429" y="1676"/>
                  </a:lnTo>
                  <a:lnTo>
                    <a:pt x="48319" y="1669"/>
                  </a:lnTo>
                  <a:lnTo>
                    <a:pt x="48209" y="1820"/>
                  </a:lnTo>
                  <a:lnTo>
                    <a:pt x="48092" y="1724"/>
                  </a:lnTo>
                  <a:lnTo>
                    <a:pt x="47983" y="1724"/>
                  </a:lnTo>
                  <a:lnTo>
                    <a:pt x="47873" y="1827"/>
                  </a:lnTo>
                  <a:lnTo>
                    <a:pt x="47763" y="1793"/>
                  </a:lnTo>
                  <a:lnTo>
                    <a:pt x="47646" y="1793"/>
                  </a:lnTo>
                  <a:lnTo>
                    <a:pt x="47536" y="1738"/>
                  </a:lnTo>
                  <a:lnTo>
                    <a:pt x="47426" y="1855"/>
                  </a:lnTo>
                  <a:lnTo>
                    <a:pt x="47317" y="1903"/>
                  </a:lnTo>
                  <a:lnTo>
                    <a:pt x="47200" y="1868"/>
                  </a:lnTo>
                  <a:lnTo>
                    <a:pt x="47090" y="1882"/>
                  </a:lnTo>
                  <a:lnTo>
                    <a:pt x="46973" y="1813"/>
                  </a:lnTo>
                  <a:lnTo>
                    <a:pt x="46857" y="1779"/>
                  </a:lnTo>
                  <a:lnTo>
                    <a:pt x="46747" y="1807"/>
                  </a:lnTo>
                  <a:lnTo>
                    <a:pt x="46630" y="1738"/>
                  </a:lnTo>
                  <a:lnTo>
                    <a:pt x="46520" y="1724"/>
                  </a:lnTo>
                  <a:lnTo>
                    <a:pt x="46410" y="1861"/>
                  </a:lnTo>
                  <a:lnTo>
                    <a:pt x="46300" y="1923"/>
                  </a:lnTo>
                  <a:lnTo>
                    <a:pt x="46184" y="1758"/>
                  </a:lnTo>
                  <a:lnTo>
                    <a:pt x="46074" y="1923"/>
                  </a:lnTo>
                  <a:lnTo>
                    <a:pt x="45957" y="1813"/>
                  </a:lnTo>
                  <a:lnTo>
                    <a:pt x="45847" y="1827"/>
                  </a:lnTo>
                  <a:lnTo>
                    <a:pt x="45738" y="1923"/>
                  </a:lnTo>
                  <a:lnTo>
                    <a:pt x="45621" y="1868"/>
                  </a:lnTo>
                  <a:lnTo>
                    <a:pt x="45511" y="1951"/>
                  </a:lnTo>
                  <a:lnTo>
                    <a:pt x="45401" y="1875"/>
                  </a:lnTo>
                  <a:lnTo>
                    <a:pt x="45291" y="1944"/>
                  </a:lnTo>
                  <a:lnTo>
                    <a:pt x="45175" y="1868"/>
                  </a:lnTo>
                  <a:lnTo>
                    <a:pt x="45058" y="1882"/>
                  </a:lnTo>
                  <a:lnTo>
                    <a:pt x="44941" y="1752"/>
                  </a:lnTo>
                  <a:lnTo>
                    <a:pt x="44838" y="1896"/>
                  </a:lnTo>
                  <a:lnTo>
                    <a:pt x="44721" y="1861"/>
                  </a:lnTo>
                  <a:lnTo>
                    <a:pt x="44612" y="1903"/>
                  </a:lnTo>
                  <a:lnTo>
                    <a:pt x="44495" y="1758"/>
                  </a:lnTo>
                  <a:lnTo>
                    <a:pt x="44385" y="1820"/>
                  </a:lnTo>
                  <a:lnTo>
                    <a:pt x="44275" y="1930"/>
                  </a:lnTo>
                  <a:lnTo>
                    <a:pt x="44158" y="1786"/>
                  </a:lnTo>
                  <a:lnTo>
                    <a:pt x="44049" y="2006"/>
                  </a:lnTo>
                  <a:lnTo>
                    <a:pt x="43939" y="1951"/>
                  </a:lnTo>
                  <a:lnTo>
                    <a:pt x="43822" y="1875"/>
                  </a:lnTo>
                  <a:lnTo>
                    <a:pt x="43705" y="1807"/>
                  </a:lnTo>
                  <a:lnTo>
                    <a:pt x="43602" y="1964"/>
                  </a:lnTo>
                  <a:lnTo>
                    <a:pt x="43486" y="1875"/>
                  </a:lnTo>
                  <a:lnTo>
                    <a:pt x="43369" y="1841"/>
                  </a:lnTo>
                  <a:lnTo>
                    <a:pt x="43259" y="1827"/>
                  </a:lnTo>
                  <a:lnTo>
                    <a:pt x="43142" y="1848"/>
                  </a:lnTo>
                  <a:lnTo>
                    <a:pt x="43039" y="1992"/>
                  </a:lnTo>
                  <a:lnTo>
                    <a:pt x="42923" y="1930"/>
                  </a:lnTo>
                  <a:lnTo>
                    <a:pt x="42806" y="1834"/>
                  </a:lnTo>
                  <a:lnTo>
                    <a:pt x="42703" y="2019"/>
                  </a:lnTo>
                  <a:lnTo>
                    <a:pt x="42586" y="1971"/>
                  </a:lnTo>
                  <a:lnTo>
                    <a:pt x="42476" y="1951"/>
                  </a:lnTo>
                  <a:lnTo>
                    <a:pt x="42367" y="2033"/>
                  </a:lnTo>
                  <a:lnTo>
                    <a:pt x="42250" y="1958"/>
                  </a:lnTo>
                  <a:lnTo>
                    <a:pt x="42140" y="2019"/>
                  </a:lnTo>
                  <a:lnTo>
                    <a:pt x="42023" y="1875"/>
                  </a:lnTo>
                  <a:lnTo>
                    <a:pt x="41914" y="2013"/>
                  </a:lnTo>
                  <a:lnTo>
                    <a:pt x="41797" y="1889"/>
                  </a:lnTo>
                  <a:lnTo>
                    <a:pt x="41694" y="2067"/>
                  </a:lnTo>
                  <a:lnTo>
                    <a:pt x="41577" y="2047"/>
                  </a:lnTo>
                  <a:lnTo>
                    <a:pt x="41467" y="2026"/>
                  </a:lnTo>
                  <a:lnTo>
                    <a:pt x="41351" y="1889"/>
                  </a:lnTo>
                  <a:lnTo>
                    <a:pt x="41241" y="2006"/>
                  </a:lnTo>
                  <a:lnTo>
                    <a:pt x="41124" y="1896"/>
                  </a:lnTo>
                  <a:lnTo>
                    <a:pt x="41014" y="1916"/>
                  </a:lnTo>
                  <a:lnTo>
                    <a:pt x="40897" y="1951"/>
                  </a:lnTo>
                  <a:lnTo>
                    <a:pt x="40788" y="1978"/>
                  </a:lnTo>
                  <a:lnTo>
                    <a:pt x="40678" y="1944"/>
                  </a:lnTo>
                  <a:lnTo>
                    <a:pt x="40561" y="1992"/>
                  </a:lnTo>
                  <a:lnTo>
                    <a:pt x="40451" y="2061"/>
                  </a:lnTo>
                  <a:lnTo>
                    <a:pt x="40341" y="2047"/>
                  </a:lnTo>
                  <a:lnTo>
                    <a:pt x="40232" y="2136"/>
                  </a:lnTo>
                  <a:lnTo>
                    <a:pt x="40115" y="1910"/>
                  </a:lnTo>
                  <a:lnTo>
                    <a:pt x="39998" y="1937"/>
                  </a:lnTo>
                  <a:lnTo>
                    <a:pt x="39888" y="1971"/>
                  </a:lnTo>
                  <a:lnTo>
                    <a:pt x="39778" y="2033"/>
                  </a:lnTo>
                  <a:lnTo>
                    <a:pt x="39669" y="1964"/>
                  </a:lnTo>
                  <a:lnTo>
                    <a:pt x="39559" y="2170"/>
                  </a:lnTo>
                  <a:lnTo>
                    <a:pt x="39442" y="1937"/>
                  </a:lnTo>
                  <a:lnTo>
                    <a:pt x="39332" y="2129"/>
                  </a:lnTo>
                  <a:lnTo>
                    <a:pt x="39215" y="1951"/>
                  </a:lnTo>
                  <a:lnTo>
                    <a:pt x="39112" y="2122"/>
                  </a:lnTo>
                  <a:lnTo>
                    <a:pt x="38996" y="2006"/>
                  </a:lnTo>
                  <a:lnTo>
                    <a:pt x="38879" y="2019"/>
                  </a:lnTo>
                  <a:lnTo>
                    <a:pt x="38769" y="1958"/>
                  </a:lnTo>
                  <a:lnTo>
                    <a:pt x="38659" y="2122"/>
                  </a:lnTo>
                  <a:lnTo>
                    <a:pt x="38549" y="2026"/>
                  </a:lnTo>
                  <a:lnTo>
                    <a:pt x="38426" y="2136"/>
                  </a:lnTo>
                  <a:lnTo>
                    <a:pt x="38323" y="2033"/>
                  </a:lnTo>
                  <a:lnTo>
                    <a:pt x="38199" y="2129"/>
                  </a:lnTo>
                  <a:lnTo>
                    <a:pt x="38110" y="1910"/>
                  </a:lnTo>
                  <a:lnTo>
                    <a:pt x="37980" y="2067"/>
                  </a:lnTo>
                  <a:lnTo>
                    <a:pt x="37863" y="2088"/>
                  </a:lnTo>
                  <a:lnTo>
                    <a:pt x="37753" y="2047"/>
                  </a:lnTo>
                  <a:lnTo>
                    <a:pt x="37664" y="1834"/>
                  </a:lnTo>
                  <a:lnTo>
                    <a:pt x="37533" y="1978"/>
                  </a:lnTo>
                  <a:lnTo>
                    <a:pt x="37424" y="1971"/>
                  </a:lnTo>
                  <a:lnTo>
                    <a:pt x="37314" y="1937"/>
                  </a:lnTo>
                  <a:lnTo>
                    <a:pt x="37190" y="2026"/>
                  </a:lnTo>
                  <a:lnTo>
                    <a:pt x="37080" y="1992"/>
                  </a:lnTo>
                  <a:lnTo>
                    <a:pt x="36970" y="1951"/>
                  </a:lnTo>
                  <a:lnTo>
                    <a:pt x="36854" y="1985"/>
                  </a:lnTo>
                  <a:lnTo>
                    <a:pt x="36771" y="1731"/>
                  </a:lnTo>
                  <a:lnTo>
                    <a:pt x="36648" y="1786"/>
                  </a:lnTo>
                  <a:lnTo>
                    <a:pt x="36517" y="1930"/>
                  </a:lnTo>
                  <a:lnTo>
                    <a:pt x="36435" y="1717"/>
                  </a:lnTo>
                  <a:lnTo>
                    <a:pt x="36311" y="1800"/>
                  </a:lnTo>
                  <a:lnTo>
                    <a:pt x="36202" y="1738"/>
                  </a:lnTo>
                  <a:lnTo>
                    <a:pt x="36085" y="1793"/>
                  </a:lnTo>
                  <a:lnTo>
                    <a:pt x="35961" y="1841"/>
                  </a:lnTo>
                  <a:lnTo>
                    <a:pt x="35865" y="1731"/>
                  </a:lnTo>
                  <a:lnTo>
                    <a:pt x="35748" y="1765"/>
                  </a:lnTo>
                  <a:lnTo>
                    <a:pt x="35652" y="1642"/>
                  </a:lnTo>
                  <a:lnTo>
                    <a:pt x="35522" y="1745"/>
                  </a:lnTo>
                  <a:lnTo>
                    <a:pt x="35433" y="1580"/>
                  </a:lnTo>
                  <a:lnTo>
                    <a:pt x="35295" y="1800"/>
                  </a:lnTo>
                  <a:lnTo>
                    <a:pt x="35206" y="1566"/>
                  </a:lnTo>
                  <a:lnTo>
                    <a:pt x="35069" y="1786"/>
                  </a:lnTo>
                  <a:lnTo>
                    <a:pt x="34973" y="1614"/>
                  </a:lnTo>
                  <a:lnTo>
                    <a:pt x="34877" y="1511"/>
                  </a:lnTo>
                  <a:lnTo>
                    <a:pt x="34753" y="1587"/>
                  </a:lnTo>
                  <a:lnTo>
                    <a:pt x="34629" y="1704"/>
                  </a:lnTo>
                  <a:lnTo>
                    <a:pt x="34526" y="1601"/>
                  </a:lnTo>
                  <a:lnTo>
                    <a:pt x="34423" y="1504"/>
                  </a:lnTo>
                  <a:lnTo>
                    <a:pt x="34307" y="1546"/>
                  </a:lnTo>
                  <a:lnTo>
                    <a:pt x="34197" y="1525"/>
                  </a:lnTo>
                  <a:lnTo>
                    <a:pt x="34080" y="1525"/>
                  </a:lnTo>
                  <a:lnTo>
                    <a:pt x="33970" y="1539"/>
                  </a:lnTo>
                  <a:lnTo>
                    <a:pt x="33847" y="1621"/>
                  </a:lnTo>
                  <a:lnTo>
                    <a:pt x="33751" y="1456"/>
                  </a:lnTo>
                  <a:lnTo>
                    <a:pt x="33641" y="1456"/>
                  </a:lnTo>
                  <a:lnTo>
                    <a:pt x="33524" y="1463"/>
                  </a:lnTo>
                  <a:lnTo>
                    <a:pt x="33407" y="1525"/>
                  </a:lnTo>
                  <a:lnTo>
                    <a:pt x="33291" y="1491"/>
                  </a:lnTo>
                  <a:lnTo>
                    <a:pt x="33188" y="1422"/>
                  </a:lnTo>
                  <a:lnTo>
                    <a:pt x="33085" y="1381"/>
                  </a:lnTo>
                  <a:lnTo>
                    <a:pt x="32961" y="1477"/>
                  </a:lnTo>
                  <a:lnTo>
                    <a:pt x="32844" y="1498"/>
                  </a:lnTo>
                  <a:lnTo>
                    <a:pt x="32755" y="1264"/>
                  </a:lnTo>
                  <a:lnTo>
                    <a:pt x="32645" y="1264"/>
                  </a:lnTo>
                  <a:lnTo>
                    <a:pt x="32522" y="1367"/>
                  </a:lnTo>
                  <a:lnTo>
                    <a:pt x="32412" y="1299"/>
                  </a:lnTo>
                  <a:lnTo>
                    <a:pt x="32295" y="1367"/>
                  </a:lnTo>
                  <a:lnTo>
                    <a:pt x="32185" y="1292"/>
                  </a:lnTo>
                  <a:lnTo>
                    <a:pt x="32069" y="1367"/>
                  </a:lnTo>
                  <a:lnTo>
                    <a:pt x="31959" y="1333"/>
                  </a:lnTo>
                  <a:lnTo>
                    <a:pt x="31842" y="1367"/>
                  </a:lnTo>
                  <a:lnTo>
                    <a:pt x="31739" y="1264"/>
                  </a:lnTo>
                  <a:lnTo>
                    <a:pt x="31636" y="1161"/>
                  </a:lnTo>
                  <a:lnTo>
                    <a:pt x="31526" y="1161"/>
                  </a:lnTo>
                  <a:lnTo>
                    <a:pt x="31416" y="1134"/>
                  </a:lnTo>
                  <a:lnTo>
                    <a:pt x="31307" y="1099"/>
                  </a:lnTo>
                  <a:lnTo>
                    <a:pt x="31190" y="1161"/>
                  </a:lnTo>
                  <a:lnTo>
                    <a:pt x="31073" y="1182"/>
                  </a:lnTo>
                  <a:lnTo>
                    <a:pt x="30970" y="1086"/>
                  </a:lnTo>
                  <a:lnTo>
                    <a:pt x="30860" y="1079"/>
                  </a:lnTo>
                  <a:lnTo>
                    <a:pt x="30730" y="1189"/>
                  </a:lnTo>
                  <a:lnTo>
                    <a:pt x="30613" y="1237"/>
                  </a:lnTo>
                  <a:lnTo>
                    <a:pt x="30503" y="1230"/>
                  </a:lnTo>
                  <a:lnTo>
                    <a:pt x="30407" y="1044"/>
                  </a:lnTo>
                  <a:lnTo>
                    <a:pt x="30284" y="1168"/>
                  </a:lnTo>
                  <a:lnTo>
                    <a:pt x="30181" y="1051"/>
                  </a:lnTo>
                  <a:lnTo>
                    <a:pt x="30057" y="1196"/>
                  </a:lnTo>
                  <a:lnTo>
                    <a:pt x="29961" y="1017"/>
                  </a:lnTo>
                  <a:lnTo>
                    <a:pt x="29858" y="969"/>
                  </a:lnTo>
                  <a:lnTo>
                    <a:pt x="29741" y="996"/>
                  </a:lnTo>
                  <a:lnTo>
                    <a:pt x="29611" y="1134"/>
                  </a:lnTo>
                  <a:lnTo>
                    <a:pt x="29501" y="1093"/>
                  </a:lnTo>
                  <a:lnTo>
                    <a:pt x="29405" y="983"/>
                  </a:lnTo>
                  <a:lnTo>
                    <a:pt x="29281" y="1079"/>
                  </a:lnTo>
                  <a:lnTo>
                    <a:pt x="29165" y="1086"/>
                  </a:lnTo>
                  <a:lnTo>
                    <a:pt x="29068" y="976"/>
                  </a:lnTo>
                  <a:lnTo>
                    <a:pt x="28952" y="990"/>
                  </a:lnTo>
                  <a:lnTo>
                    <a:pt x="28828" y="1044"/>
                  </a:lnTo>
                  <a:lnTo>
                    <a:pt x="28718" y="1044"/>
                  </a:lnTo>
                  <a:lnTo>
                    <a:pt x="28622" y="921"/>
                  </a:lnTo>
                  <a:lnTo>
                    <a:pt x="28499" y="1010"/>
                  </a:lnTo>
                  <a:lnTo>
                    <a:pt x="28409" y="790"/>
                  </a:lnTo>
                  <a:lnTo>
                    <a:pt x="28286" y="893"/>
                  </a:lnTo>
                  <a:lnTo>
                    <a:pt x="28176" y="866"/>
                  </a:lnTo>
                  <a:lnTo>
                    <a:pt x="28059" y="914"/>
                  </a:lnTo>
                  <a:lnTo>
                    <a:pt x="27949" y="859"/>
                  </a:lnTo>
                  <a:lnTo>
                    <a:pt x="27846" y="811"/>
                  </a:lnTo>
                  <a:lnTo>
                    <a:pt x="27743" y="715"/>
                  </a:lnTo>
                  <a:lnTo>
                    <a:pt x="27634" y="694"/>
                  </a:lnTo>
                  <a:lnTo>
                    <a:pt x="27517" y="701"/>
                  </a:lnTo>
                  <a:lnTo>
                    <a:pt x="27414" y="660"/>
                  </a:lnTo>
                  <a:lnTo>
                    <a:pt x="27297" y="687"/>
                  </a:lnTo>
                  <a:lnTo>
                    <a:pt x="27180" y="715"/>
                  </a:lnTo>
                  <a:lnTo>
                    <a:pt x="27050" y="866"/>
                  </a:lnTo>
                  <a:lnTo>
                    <a:pt x="26968" y="605"/>
                  </a:lnTo>
                  <a:lnTo>
                    <a:pt x="26851" y="619"/>
                  </a:lnTo>
                  <a:lnTo>
                    <a:pt x="26727" y="756"/>
                  </a:lnTo>
                  <a:lnTo>
                    <a:pt x="26617" y="722"/>
                  </a:lnTo>
                  <a:lnTo>
                    <a:pt x="26515" y="619"/>
                  </a:lnTo>
                  <a:lnTo>
                    <a:pt x="26405" y="591"/>
                  </a:lnTo>
                  <a:lnTo>
                    <a:pt x="26288" y="619"/>
                  </a:lnTo>
                  <a:lnTo>
                    <a:pt x="26185" y="571"/>
                  </a:lnTo>
                  <a:lnTo>
                    <a:pt x="26075" y="536"/>
                  </a:lnTo>
                  <a:lnTo>
                    <a:pt x="25952" y="619"/>
                  </a:lnTo>
                  <a:lnTo>
                    <a:pt x="25835" y="626"/>
                  </a:lnTo>
                  <a:lnTo>
                    <a:pt x="25725" y="633"/>
                  </a:lnTo>
                  <a:lnTo>
                    <a:pt x="25622" y="536"/>
                  </a:lnTo>
                  <a:lnTo>
                    <a:pt x="25519" y="454"/>
                  </a:lnTo>
                  <a:lnTo>
                    <a:pt x="25382" y="660"/>
                  </a:lnTo>
                  <a:lnTo>
                    <a:pt x="25279" y="571"/>
                  </a:lnTo>
                  <a:lnTo>
                    <a:pt x="25176" y="502"/>
                  </a:lnTo>
                  <a:lnTo>
                    <a:pt x="25066" y="502"/>
                  </a:lnTo>
                  <a:lnTo>
                    <a:pt x="24942" y="571"/>
                  </a:lnTo>
                  <a:lnTo>
                    <a:pt x="24833" y="530"/>
                  </a:lnTo>
                  <a:lnTo>
                    <a:pt x="24736" y="427"/>
                  </a:lnTo>
                  <a:lnTo>
                    <a:pt x="24627" y="358"/>
                  </a:lnTo>
                  <a:lnTo>
                    <a:pt x="24496" y="550"/>
                  </a:lnTo>
                  <a:lnTo>
                    <a:pt x="24400" y="420"/>
                  </a:lnTo>
                  <a:lnTo>
                    <a:pt x="24276" y="523"/>
                  </a:lnTo>
                  <a:lnTo>
                    <a:pt x="24173" y="440"/>
                  </a:lnTo>
                  <a:lnTo>
                    <a:pt x="24070" y="344"/>
                  </a:lnTo>
                  <a:lnTo>
                    <a:pt x="23947" y="461"/>
                  </a:lnTo>
                  <a:lnTo>
                    <a:pt x="23844" y="379"/>
                  </a:lnTo>
                  <a:lnTo>
                    <a:pt x="23734" y="330"/>
                  </a:lnTo>
                  <a:lnTo>
                    <a:pt x="23610" y="406"/>
                  </a:lnTo>
                  <a:lnTo>
                    <a:pt x="23514" y="276"/>
                  </a:lnTo>
                  <a:lnTo>
                    <a:pt x="23411" y="234"/>
                  </a:lnTo>
                  <a:lnTo>
                    <a:pt x="23281" y="344"/>
                  </a:lnTo>
                  <a:lnTo>
                    <a:pt x="23178" y="269"/>
                  </a:lnTo>
                  <a:lnTo>
                    <a:pt x="23068" y="248"/>
                  </a:lnTo>
                  <a:lnTo>
                    <a:pt x="22972" y="145"/>
                  </a:lnTo>
                  <a:lnTo>
                    <a:pt x="22842" y="276"/>
                  </a:lnTo>
                  <a:lnTo>
                    <a:pt x="22718" y="365"/>
                  </a:lnTo>
                  <a:lnTo>
                    <a:pt x="22622" y="221"/>
                  </a:lnTo>
                  <a:lnTo>
                    <a:pt x="22512" y="221"/>
                  </a:lnTo>
                  <a:lnTo>
                    <a:pt x="22388" y="186"/>
                  </a:lnTo>
                  <a:lnTo>
                    <a:pt x="22306" y="365"/>
                  </a:lnTo>
                  <a:lnTo>
                    <a:pt x="22169" y="221"/>
                  </a:lnTo>
                  <a:lnTo>
                    <a:pt x="22073" y="324"/>
                  </a:lnTo>
                  <a:lnTo>
                    <a:pt x="21956" y="317"/>
                  </a:lnTo>
                  <a:lnTo>
                    <a:pt x="21853" y="392"/>
                  </a:lnTo>
                  <a:lnTo>
                    <a:pt x="21722" y="324"/>
                  </a:lnTo>
                  <a:lnTo>
                    <a:pt x="21626" y="399"/>
                  </a:lnTo>
                  <a:lnTo>
                    <a:pt x="21510" y="406"/>
                  </a:lnTo>
                  <a:lnTo>
                    <a:pt x="21386" y="344"/>
                  </a:lnTo>
                  <a:lnTo>
                    <a:pt x="21269" y="337"/>
                  </a:lnTo>
                  <a:lnTo>
                    <a:pt x="21166" y="399"/>
                  </a:lnTo>
                  <a:lnTo>
                    <a:pt x="21077" y="543"/>
                  </a:lnTo>
                  <a:lnTo>
                    <a:pt x="20967" y="571"/>
                  </a:lnTo>
                  <a:lnTo>
                    <a:pt x="20844" y="536"/>
                  </a:lnTo>
                  <a:lnTo>
                    <a:pt x="20727" y="530"/>
                  </a:lnTo>
                  <a:lnTo>
                    <a:pt x="20631" y="605"/>
                  </a:lnTo>
                  <a:lnTo>
                    <a:pt x="20500" y="543"/>
                  </a:lnTo>
                  <a:lnTo>
                    <a:pt x="20391" y="536"/>
                  </a:lnTo>
                  <a:lnTo>
                    <a:pt x="20301" y="687"/>
                  </a:lnTo>
                  <a:lnTo>
                    <a:pt x="20164" y="550"/>
                  </a:lnTo>
                  <a:lnTo>
                    <a:pt x="20054" y="571"/>
                  </a:lnTo>
                  <a:lnTo>
                    <a:pt x="19965" y="736"/>
                  </a:lnTo>
                  <a:lnTo>
                    <a:pt x="19821" y="578"/>
                  </a:lnTo>
                  <a:lnTo>
                    <a:pt x="19711" y="591"/>
                  </a:lnTo>
                  <a:lnTo>
                    <a:pt x="19594" y="585"/>
                  </a:lnTo>
                  <a:lnTo>
                    <a:pt x="19484" y="598"/>
                  </a:lnTo>
                  <a:lnTo>
                    <a:pt x="19409" y="818"/>
                  </a:lnTo>
                  <a:lnTo>
                    <a:pt x="19265" y="653"/>
                  </a:lnTo>
                  <a:lnTo>
                    <a:pt x="19189" y="880"/>
                  </a:lnTo>
                  <a:lnTo>
                    <a:pt x="19066" y="845"/>
                  </a:lnTo>
                  <a:lnTo>
                    <a:pt x="18963" y="900"/>
                  </a:lnTo>
                  <a:lnTo>
                    <a:pt x="18853" y="907"/>
                  </a:lnTo>
                  <a:lnTo>
                    <a:pt x="18736" y="907"/>
                  </a:lnTo>
                  <a:lnTo>
                    <a:pt x="18633" y="948"/>
                  </a:lnTo>
                  <a:lnTo>
                    <a:pt x="18489" y="784"/>
                  </a:lnTo>
                  <a:lnTo>
                    <a:pt x="18379" y="790"/>
                  </a:lnTo>
                  <a:lnTo>
                    <a:pt x="18290" y="969"/>
                  </a:lnTo>
                  <a:lnTo>
                    <a:pt x="18180" y="996"/>
                  </a:lnTo>
                  <a:lnTo>
                    <a:pt x="18070" y="1010"/>
                  </a:lnTo>
                  <a:lnTo>
                    <a:pt x="17940" y="907"/>
                  </a:lnTo>
                  <a:lnTo>
                    <a:pt x="17823" y="880"/>
                  </a:lnTo>
                  <a:lnTo>
                    <a:pt x="17734" y="1038"/>
                  </a:lnTo>
                  <a:lnTo>
                    <a:pt x="17631" y="1120"/>
                  </a:lnTo>
                  <a:lnTo>
                    <a:pt x="17514" y="1086"/>
                  </a:lnTo>
                  <a:lnTo>
                    <a:pt x="17384" y="1010"/>
                  </a:lnTo>
                  <a:lnTo>
                    <a:pt x="17294" y="1154"/>
                  </a:lnTo>
                  <a:lnTo>
                    <a:pt x="17157" y="1003"/>
                  </a:lnTo>
                  <a:lnTo>
                    <a:pt x="17075" y="1196"/>
                  </a:lnTo>
                  <a:lnTo>
                    <a:pt x="16972" y="1250"/>
                  </a:lnTo>
                  <a:lnTo>
                    <a:pt x="16821" y="1058"/>
                  </a:lnTo>
                  <a:lnTo>
                    <a:pt x="16731" y="1182"/>
                  </a:lnTo>
                  <a:lnTo>
                    <a:pt x="16635" y="1285"/>
                  </a:lnTo>
                  <a:lnTo>
                    <a:pt x="16519" y="1299"/>
                  </a:lnTo>
                  <a:lnTo>
                    <a:pt x="16402" y="1271"/>
                  </a:lnTo>
                  <a:lnTo>
                    <a:pt x="16285" y="1244"/>
                  </a:lnTo>
                  <a:lnTo>
                    <a:pt x="16196" y="1388"/>
                  </a:lnTo>
                  <a:lnTo>
                    <a:pt x="16079" y="1374"/>
                  </a:lnTo>
                  <a:lnTo>
                    <a:pt x="15942" y="1244"/>
                  </a:lnTo>
                  <a:lnTo>
                    <a:pt x="15839" y="1340"/>
                  </a:lnTo>
                  <a:lnTo>
                    <a:pt x="15708" y="1216"/>
                  </a:lnTo>
                  <a:lnTo>
                    <a:pt x="15619" y="1353"/>
                  </a:lnTo>
                  <a:lnTo>
                    <a:pt x="15502" y="1367"/>
                  </a:lnTo>
                  <a:lnTo>
                    <a:pt x="15400" y="1429"/>
                  </a:lnTo>
                  <a:lnTo>
                    <a:pt x="15297" y="1491"/>
                  </a:lnTo>
                  <a:lnTo>
                    <a:pt x="15166" y="1388"/>
                  </a:lnTo>
                  <a:lnTo>
                    <a:pt x="15063" y="1463"/>
                  </a:lnTo>
                  <a:lnTo>
                    <a:pt x="14940" y="1408"/>
                  </a:lnTo>
                  <a:lnTo>
                    <a:pt x="14837" y="1477"/>
                  </a:lnTo>
                  <a:lnTo>
                    <a:pt x="14747" y="1587"/>
                  </a:lnTo>
                  <a:lnTo>
                    <a:pt x="14631" y="1614"/>
                  </a:lnTo>
                  <a:lnTo>
                    <a:pt x="14507" y="1532"/>
                  </a:lnTo>
                  <a:lnTo>
                    <a:pt x="14404" y="1621"/>
                  </a:lnTo>
                  <a:lnTo>
                    <a:pt x="14301" y="1649"/>
                  </a:lnTo>
                  <a:lnTo>
                    <a:pt x="14177" y="1539"/>
                  </a:lnTo>
                  <a:lnTo>
                    <a:pt x="14088" y="1498"/>
                  </a:lnTo>
                  <a:lnTo>
                    <a:pt x="13992" y="1422"/>
                  </a:lnTo>
                  <a:lnTo>
                    <a:pt x="13875" y="1408"/>
                  </a:lnTo>
                  <a:lnTo>
                    <a:pt x="13766" y="1381"/>
                  </a:lnTo>
                  <a:lnTo>
                    <a:pt x="13608" y="1525"/>
                  </a:lnTo>
                  <a:lnTo>
                    <a:pt x="13498" y="1491"/>
                  </a:lnTo>
                  <a:lnTo>
                    <a:pt x="13395" y="1463"/>
                  </a:lnTo>
                  <a:lnTo>
                    <a:pt x="13312" y="1333"/>
                  </a:lnTo>
                  <a:lnTo>
                    <a:pt x="13161" y="1443"/>
                  </a:lnTo>
                  <a:lnTo>
                    <a:pt x="13086" y="1305"/>
                  </a:lnTo>
                  <a:lnTo>
                    <a:pt x="12976" y="1271"/>
                  </a:lnTo>
                  <a:lnTo>
                    <a:pt x="12887" y="1175"/>
                  </a:lnTo>
                  <a:lnTo>
                    <a:pt x="12791" y="1106"/>
                  </a:lnTo>
                  <a:lnTo>
                    <a:pt x="12667" y="1141"/>
                  </a:lnTo>
                  <a:lnTo>
                    <a:pt x="12530" y="1202"/>
                  </a:lnTo>
                  <a:lnTo>
                    <a:pt x="12413" y="1202"/>
                  </a:lnTo>
                  <a:lnTo>
                    <a:pt x="12358" y="976"/>
                  </a:lnTo>
                  <a:lnTo>
                    <a:pt x="12255" y="928"/>
                  </a:lnTo>
                  <a:lnTo>
                    <a:pt x="12132" y="969"/>
                  </a:lnTo>
                  <a:lnTo>
                    <a:pt x="11981" y="1072"/>
                  </a:lnTo>
                  <a:lnTo>
                    <a:pt x="11871" y="1058"/>
                  </a:lnTo>
                  <a:lnTo>
                    <a:pt x="11768" y="1010"/>
                  </a:lnTo>
                  <a:lnTo>
                    <a:pt x="11672" y="942"/>
                  </a:lnTo>
                  <a:lnTo>
                    <a:pt x="11610" y="749"/>
                  </a:lnTo>
                  <a:lnTo>
                    <a:pt x="11459" y="852"/>
                  </a:lnTo>
                  <a:lnTo>
                    <a:pt x="11335" y="887"/>
                  </a:lnTo>
                  <a:lnTo>
                    <a:pt x="11253" y="756"/>
                  </a:lnTo>
                  <a:lnTo>
                    <a:pt x="11129" y="797"/>
                  </a:lnTo>
                  <a:lnTo>
                    <a:pt x="11061" y="619"/>
                  </a:lnTo>
                  <a:lnTo>
                    <a:pt x="10937" y="633"/>
                  </a:lnTo>
                  <a:lnTo>
                    <a:pt x="10800" y="722"/>
                  </a:lnTo>
                  <a:lnTo>
                    <a:pt x="10704" y="633"/>
                  </a:lnTo>
                  <a:lnTo>
                    <a:pt x="10580" y="674"/>
                  </a:lnTo>
                  <a:lnTo>
                    <a:pt x="10470" y="653"/>
                  </a:lnTo>
                  <a:lnTo>
                    <a:pt x="10381" y="550"/>
                  </a:lnTo>
                  <a:lnTo>
                    <a:pt x="10264" y="550"/>
                  </a:lnTo>
                  <a:lnTo>
                    <a:pt x="10168" y="475"/>
                  </a:lnTo>
                  <a:lnTo>
                    <a:pt x="10099" y="317"/>
                  </a:lnTo>
                  <a:lnTo>
                    <a:pt x="9983" y="310"/>
                  </a:lnTo>
                  <a:lnTo>
                    <a:pt x="9818" y="482"/>
                  </a:lnTo>
                  <a:lnTo>
                    <a:pt x="9722" y="420"/>
                  </a:lnTo>
                  <a:lnTo>
                    <a:pt x="9646" y="255"/>
                  </a:lnTo>
                  <a:lnTo>
                    <a:pt x="9495" y="385"/>
                  </a:lnTo>
                  <a:lnTo>
                    <a:pt x="9447" y="138"/>
                  </a:lnTo>
                  <a:lnTo>
                    <a:pt x="9289" y="282"/>
                  </a:lnTo>
                  <a:lnTo>
                    <a:pt x="9193" y="228"/>
                  </a:lnTo>
                  <a:lnTo>
                    <a:pt x="9083" y="193"/>
                  </a:lnTo>
                  <a:lnTo>
                    <a:pt x="9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88057" y="3730613"/>
              <a:ext cx="623694" cy="1623638"/>
            </a:xfrm>
            <a:custGeom>
              <a:avLst/>
              <a:gdLst/>
              <a:ahLst/>
              <a:cxnLst/>
              <a:rect l="l" t="t" r="r" b="b"/>
              <a:pathLst>
                <a:path w="15311" h="39861" extrusionOk="0">
                  <a:moveTo>
                    <a:pt x="7655" y="0"/>
                  </a:moveTo>
                  <a:cubicBezTo>
                    <a:pt x="7223" y="0"/>
                    <a:pt x="7182" y="632"/>
                    <a:pt x="7614" y="680"/>
                  </a:cubicBezTo>
                  <a:lnTo>
                    <a:pt x="7614" y="2685"/>
                  </a:lnTo>
                  <a:cubicBezTo>
                    <a:pt x="7442" y="2698"/>
                    <a:pt x="7305" y="2794"/>
                    <a:pt x="7305" y="2911"/>
                  </a:cubicBezTo>
                  <a:cubicBezTo>
                    <a:pt x="7305" y="2966"/>
                    <a:pt x="7333" y="3021"/>
                    <a:pt x="7381" y="3055"/>
                  </a:cubicBezTo>
                  <a:cubicBezTo>
                    <a:pt x="7278" y="3124"/>
                    <a:pt x="7278" y="3282"/>
                    <a:pt x="7381" y="3344"/>
                  </a:cubicBezTo>
                  <a:cubicBezTo>
                    <a:pt x="7436" y="3495"/>
                    <a:pt x="7401" y="3660"/>
                    <a:pt x="7305" y="3783"/>
                  </a:cubicBezTo>
                  <a:cubicBezTo>
                    <a:pt x="7305" y="3838"/>
                    <a:pt x="7333" y="3893"/>
                    <a:pt x="7381" y="3927"/>
                  </a:cubicBezTo>
                  <a:cubicBezTo>
                    <a:pt x="7436" y="4078"/>
                    <a:pt x="7401" y="4243"/>
                    <a:pt x="7305" y="4360"/>
                  </a:cubicBezTo>
                  <a:cubicBezTo>
                    <a:pt x="7305" y="4422"/>
                    <a:pt x="7333" y="4476"/>
                    <a:pt x="7381" y="4504"/>
                  </a:cubicBezTo>
                  <a:cubicBezTo>
                    <a:pt x="7333" y="4538"/>
                    <a:pt x="7305" y="4593"/>
                    <a:pt x="7305" y="4655"/>
                  </a:cubicBezTo>
                  <a:cubicBezTo>
                    <a:pt x="7312" y="4751"/>
                    <a:pt x="7381" y="4827"/>
                    <a:pt x="7477" y="4847"/>
                  </a:cubicBezTo>
                  <a:lnTo>
                    <a:pt x="4092" y="8575"/>
                  </a:lnTo>
                  <a:lnTo>
                    <a:pt x="3234" y="8575"/>
                  </a:lnTo>
                  <a:cubicBezTo>
                    <a:pt x="3062" y="8575"/>
                    <a:pt x="2925" y="8712"/>
                    <a:pt x="2925" y="8877"/>
                  </a:cubicBezTo>
                  <a:lnTo>
                    <a:pt x="2925" y="9083"/>
                  </a:lnTo>
                  <a:cubicBezTo>
                    <a:pt x="2925" y="9214"/>
                    <a:pt x="3014" y="9330"/>
                    <a:pt x="3138" y="9365"/>
                  </a:cubicBezTo>
                  <a:lnTo>
                    <a:pt x="1703" y="10683"/>
                  </a:lnTo>
                  <a:lnTo>
                    <a:pt x="0" y="10346"/>
                  </a:lnTo>
                  <a:lnTo>
                    <a:pt x="1840" y="12083"/>
                  </a:lnTo>
                  <a:lnTo>
                    <a:pt x="3282" y="12083"/>
                  </a:lnTo>
                  <a:lnTo>
                    <a:pt x="3282" y="12681"/>
                  </a:lnTo>
                  <a:lnTo>
                    <a:pt x="3824" y="12681"/>
                  </a:lnTo>
                  <a:lnTo>
                    <a:pt x="3824" y="13662"/>
                  </a:lnTo>
                  <a:lnTo>
                    <a:pt x="3282" y="13662"/>
                  </a:lnTo>
                  <a:lnTo>
                    <a:pt x="3282" y="13827"/>
                  </a:lnTo>
                  <a:lnTo>
                    <a:pt x="3824" y="13827"/>
                  </a:lnTo>
                  <a:lnTo>
                    <a:pt x="3824" y="14994"/>
                  </a:lnTo>
                  <a:lnTo>
                    <a:pt x="3426" y="14994"/>
                  </a:lnTo>
                  <a:lnTo>
                    <a:pt x="3426" y="16175"/>
                  </a:lnTo>
                  <a:lnTo>
                    <a:pt x="1703" y="17761"/>
                  </a:lnTo>
                  <a:lnTo>
                    <a:pt x="0" y="17431"/>
                  </a:lnTo>
                  <a:lnTo>
                    <a:pt x="1840" y="19168"/>
                  </a:lnTo>
                  <a:lnTo>
                    <a:pt x="3282" y="19168"/>
                  </a:lnTo>
                  <a:lnTo>
                    <a:pt x="3282" y="19766"/>
                  </a:lnTo>
                  <a:lnTo>
                    <a:pt x="3824" y="19766"/>
                  </a:lnTo>
                  <a:lnTo>
                    <a:pt x="3824" y="20747"/>
                  </a:lnTo>
                  <a:lnTo>
                    <a:pt x="3282" y="20747"/>
                  </a:lnTo>
                  <a:lnTo>
                    <a:pt x="3282" y="20912"/>
                  </a:lnTo>
                  <a:lnTo>
                    <a:pt x="3824" y="20912"/>
                  </a:lnTo>
                  <a:lnTo>
                    <a:pt x="3824" y="22409"/>
                  </a:lnTo>
                  <a:lnTo>
                    <a:pt x="3426" y="22409"/>
                  </a:lnTo>
                  <a:lnTo>
                    <a:pt x="3426" y="23590"/>
                  </a:lnTo>
                  <a:lnTo>
                    <a:pt x="1703" y="25182"/>
                  </a:lnTo>
                  <a:lnTo>
                    <a:pt x="0" y="24853"/>
                  </a:lnTo>
                  <a:lnTo>
                    <a:pt x="0" y="24853"/>
                  </a:lnTo>
                  <a:lnTo>
                    <a:pt x="1840" y="26583"/>
                  </a:lnTo>
                  <a:lnTo>
                    <a:pt x="3282" y="26583"/>
                  </a:lnTo>
                  <a:lnTo>
                    <a:pt x="3282" y="27187"/>
                  </a:lnTo>
                  <a:lnTo>
                    <a:pt x="3824" y="27187"/>
                  </a:lnTo>
                  <a:lnTo>
                    <a:pt x="3824" y="28169"/>
                  </a:lnTo>
                  <a:lnTo>
                    <a:pt x="3282" y="28169"/>
                  </a:lnTo>
                  <a:lnTo>
                    <a:pt x="3282" y="28327"/>
                  </a:lnTo>
                  <a:lnTo>
                    <a:pt x="3824" y="28327"/>
                  </a:lnTo>
                  <a:lnTo>
                    <a:pt x="3824" y="29823"/>
                  </a:lnTo>
                  <a:lnTo>
                    <a:pt x="3426" y="29823"/>
                  </a:lnTo>
                  <a:lnTo>
                    <a:pt x="3426" y="31004"/>
                  </a:lnTo>
                  <a:lnTo>
                    <a:pt x="1703" y="32597"/>
                  </a:lnTo>
                  <a:lnTo>
                    <a:pt x="0" y="32260"/>
                  </a:lnTo>
                  <a:lnTo>
                    <a:pt x="1840" y="33997"/>
                  </a:lnTo>
                  <a:lnTo>
                    <a:pt x="3282" y="33997"/>
                  </a:lnTo>
                  <a:lnTo>
                    <a:pt x="3282" y="34595"/>
                  </a:lnTo>
                  <a:lnTo>
                    <a:pt x="3824" y="34595"/>
                  </a:lnTo>
                  <a:lnTo>
                    <a:pt x="3824" y="35576"/>
                  </a:lnTo>
                  <a:lnTo>
                    <a:pt x="3282" y="35576"/>
                  </a:lnTo>
                  <a:lnTo>
                    <a:pt x="3282" y="35741"/>
                  </a:lnTo>
                  <a:lnTo>
                    <a:pt x="3824" y="35741"/>
                  </a:lnTo>
                  <a:lnTo>
                    <a:pt x="3824" y="36771"/>
                  </a:lnTo>
                  <a:lnTo>
                    <a:pt x="3090" y="36771"/>
                  </a:lnTo>
                  <a:lnTo>
                    <a:pt x="3090" y="37746"/>
                  </a:lnTo>
                  <a:lnTo>
                    <a:pt x="2280" y="37746"/>
                  </a:lnTo>
                  <a:lnTo>
                    <a:pt x="2280" y="39860"/>
                  </a:lnTo>
                  <a:lnTo>
                    <a:pt x="13024" y="39860"/>
                  </a:lnTo>
                  <a:lnTo>
                    <a:pt x="13024" y="37746"/>
                  </a:lnTo>
                  <a:lnTo>
                    <a:pt x="12214" y="37746"/>
                  </a:lnTo>
                  <a:lnTo>
                    <a:pt x="12214" y="36771"/>
                  </a:lnTo>
                  <a:lnTo>
                    <a:pt x="11479" y="36771"/>
                  </a:lnTo>
                  <a:lnTo>
                    <a:pt x="11479" y="35741"/>
                  </a:lnTo>
                  <a:lnTo>
                    <a:pt x="12015" y="35741"/>
                  </a:lnTo>
                  <a:lnTo>
                    <a:pt x="12015" y="35576"/>
                  </a:lnTo>
                  <a:lnTo>
                    <a:pt x="11479" y="35576"/>
                  </a:lnTo>
                  <a:lnTo>
                    <a:pt x="11479" y="34595"/>
                  </a:lnTo>
                  <a:lnTo>
                    <a:pt x="12015" y="34595"/>
                  </a:lnTo>
                  <a:lnTo>
                    <a:pt x="12015" y="33991"/>
                  </a:lnTo>
                  <a:lnTo>
                    <a:pt x="13457" y="33991"/>
                  </a:lnTo>
                  <a:lnTo>
                    <a:pt x="15303" y="32260"/>
                  </a:lnTo>
                  <a:lnTo>
                    <a:pt x="13601" y="32590"/>
                  </a:lnTo>
                  <a:lnTo>
                    <a:pt x="11878" y="31004"/>
                  </a:lnTo>
                  <a:lnTo>
                    <a:pt x="11878" y="29823"/>
                  </a:lnTo>
                  <a:lnTo>
                    <a:pt x="11479" y="29823"/>
                  </a:lnTo>
                  <a:lnTo>
                    <a:pt x="11479" y="28327"/>
                  </a:lnTo>
                  <a:lnTo>
                    <a:pt x="12022" y="28327"/>
                  </a:lnTo>
                  <a:lnTo>
                    <a:pt x="12022" y="28162"/>
                  </a:lnTo>
                  <a:lnTo>
                    <a:pt x="11479" y="28162"/>
                  </a:lnTo>
                  <a:lnTo>
                    <a:pt x="11479" y="27180"/>
                  </a:lnTo>
                  <a:lnTo>
                    <a:pt x="12022" y="27180"/>
                  </a:lnTo>
                  <a:lnTo>
                    <a:pt x="12022" y="26583"/>
                  </a:lnTo>
                  <a:lnTo>
                    <a:pt x="13463" y="26583"/>
                  </a:lnTo>
                  <a:lnTo>
                    <a:pt x="15310" y="24846"/>
                  </a:lnTo>
                  <a:lnTo>
                    <a:pt x="13601" y="25182"/>
                  </a:lnTo>
                  <a:lnTo>
                    <a:pt x="11878" y="23590"/>
                  </a:lnTo>
                  <a:lnTo>
                    <a:pt x="11878" y="22409"/>
                  </a:lnTo>
                  <a:lnTo>
                    <a:pt x="11479" y="22409"/>
                  </a:lnTo>
                  <a:lnTo>
                    <a:pt x="11479" y="20912"/>
                  </a:lnTo>
                  <a:lnTo>
                    <a:pt x="12022" y="20912"/>
                  </a:lnTo>
                  <a:lnTo>
                    <a:pt x="12022" y="20754"/>
                  </a:lnTo>
                  <a:lnTo>
                    <a:pt x="11479" y="20754"/>
                  </a:lnTo>
                  <a:lnTo>
                    <a:pt x="11479" y="19779"/>
                  </a:lnTo>
                  <a:lnTo>
                    <a:pt x="12022" y="19779"/>
                  </a:lnTo>
                  <a:lnTo>
                    <a:pt x="12022" y="19175"/>
                  </a:lnTo>
                  <a:lnTo>
                    <a:pt x="13463" y="19175"/>
                  </a:lnTo>
                  <a:lnTo>
                    <a:pt x="15303" y="17445"/>
                  </a:lnTo>
                  <a:lnTo>
                    <a:pt x="13601" y="17775"/>
                  </a:lnTo>
                  <a:lnTo>
                    <a:pt x="11878" y="16182"/>
                  </a:lnTo>
                  <a:lnTo>
                    <a:pt x="11878" y="15001"/>
                  </a:lnTo>
                  <a:lnTo>
                    <a:pt x="11479" y="15001"/>
                  </a:lnTo>
                  <a:lnTo>
                    <a:pt x="11479" y="13827"/>
                  </a:lnTo>
                  <a:lnTo>
                    <a:pt x="12022" y="13827"/>
                  </a:lnTo>
                  <a:lnTo>
                    <a:pt x="12022" y="13669"/>
                  </a:lnTo>
                  <a:lnTo>
                    <a:pt x="11479" y="13669"/>
                  </a:lnTo>
                  <a:lnTo>
                    <a:pt x="11479" y="12687"/>
                  </a:lnTo>
                  <a:lnTo>
                    <a:pt x="12022" y="12687"/>
                  </a:lnTo>
                  <a:lnTo>
                    <a:pt x="12022" y="12083"/>
                  </a:lnTo>
                  <a:lnTo>
                    <a:pt x="13463" y="12083"/>
                  </a:lnTo>
                  <a:lnTo>
                    <a:pt x="15310" y="10353"/>
                  </a:lnTo>
                  <a:lnTo>
                    <a:pt x="13601" y="10683"/>
                  </a:lnTo>
                  <a:lnTo>
                    <a:pt x="12173" y="9365"/>
                  </a:lnTo>
                  <a:cubicBezTo>
                    <a:pt x="12296" y="9323"/>
                    <a:pt x="12379" y="9207"/>
                    <a:pt x="12379" y="9083"/>
                  </a:cubicBezTo>
                  <a:lnTo>
                    <a:pt x="12379" y="8877"/>
                  </a:lnTo>
                  <a:cubicBezTo>
                    <a:pt x="12379" y="8712"/>
                    <a:pt x="12241" y="8575"/>
                    <a:pt x="12077" y="8575"/>
                  </a:cubicBezTo>
                  <a:lnTo>
                    <a:pt x="11218" y="8575"/>
                  </a:lnTo>
                  <a:lnTo>
                    <a:pt x="7834" y="4847"/>
                  </a:lnTo>
                  <a:cubicBezTo>
                    <a:pt x="7923" y="4827"/>
                    <a:pt x="7992" y="4751"/>
                    <a:pt x="8005" y="4655"/>
                  </a:cubicBezTo>
                  <a:cubicBezTo>
                    <a:pt x="7999" y="4593"/>
                    <a:pt x="7971" y="4538"/>
                    <a:pt x="7923" y="4511"/>
                  </a:cubicBezTo>
                  <a:cubicBezTo>
                    <a:pt x="7875" y="4360"/>
                    <a:pt x="7902" y="4195"/>
                    <a:pt x="8005" y="4071"/>
                  </a:cubicBezTo>
                  <a:cubicBezTo>
                    <a:pt x="7999" y="4017"/>
                    <a:pt x="7971" y="3962"/>
                    <a:pt x="7923" y="3927"/>
                  </a:cubicBezTo>
                  <a:cubicBezTo>
                    <a:pt x="7875" y="3776"/>
                    <a:pt x="7902" y="3611"/>
                    <a:pt x="8005" y="3495"/>
                  </a:cubicBezTo>
                  <a:cubicBezTo>
                    <a:pt x="7999" y="3433"/>
                    <a:pt x="7971" y="3378"/>
                    <a:pt x="7923" y="3344"/>
                  </a:cubicBezTo>
                  <a:cubicBezTo>
                    <a:pt x="8033" y="3282"/>
                    <a:pt x="8033" y="3124"/>
                    <a:pt x="7923" y="3055"/>
                  </a:cubicBezTo>
                  <a:cubicBezTo>
                    <a:pt x="7971" y="3021"/>
                    <a:pt x="7999" y="2966"/>
                    <a:pt x="8005" y="2911"/>
                  </a:cubicBezTo>
                  <a:cubicBezTo>
                    <a:pt x="8005" y="2794"/>
                    <a:pt x="7868" y="2698"/>
                    <a:pt x="7690" y="2685"/>
                  </a:cubicBezTo>
                  <a:lnTo>
                    <a:pt x="7690" y="680"/>
                  </a:lnTo>
                  <a:cubicBezTo>
                    <a:pt x="8122" y="632"/>
                    <a:pt x="8081" y="0"/>
                    <a:pt x="7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subTitle" idx="1"/>
          </p:nvPr>
        </p:nvSpPr>
        <p:spPr>
          <a:xfrm>
            <a:off x="601900" y="1099675"/>
            <a:ext cx="6266400" cy="3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 flipH="1">
            <a:off x="6984725" y="-1102787"/>
            <a:ext cx="3276925" cy="5595425"/>
          </a:xfrm>
          <a:custGeom>
            <a:avLst/>
            <a:gdLst/>
            <a:ahLst/>
            <a:cxnLst/>
            <a:rect l="l" t="t" r="r" b="b"/>
            <a:pathLst>
              <a:path w="131077" h="223817" extrusionOk="0">
                <a:moveTo>
                  <a:pt x="115274" y="223817"/>
                </a:moveTo>
                <a:lnTo>
                  <a:pt x="0" y="31624"/>
                </a:lnTo>
                <a:lnTo>
                  <a:pt x="73088" y="0"/>
                </a:lnTo>
                <a:lnTo>
                  <a:pt x="131077" y="213839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36" name="Google Shape;136;p9"/>
          <p:cNvSpPr/>
          <p:nvPr/>
        </p:nvSpPr>
        <p:spPr>
          <a:xfrm>
            <a:off x="-1643097" y="-1219825"/>
            <a:ext cx="8001782" cy="5829506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37" name="Google Shape;137;p9"/>
          <p:cNvSpPr/>
          <p:nvPr/>
        </p:nvSpPr>
        <p:spPr>
          <a:xfrm flipH="1">
            <a:off x="-1974925" y="554175"/>
            <a:ext cx="7112875" cy="4663175"/>
          </a:xfrm>
          <a:custGeom>
            <a:avLst/>
            <a:gdLst/>
            <a:ahLst/>
            <a:cxnLst/>
            <a:rect l="l" t="t" r="r" b="b"/>
            <a:pathLst>
              <a:path w="284515" h="186527" extrusionOk="0">
                <a:moveTo>
                  <a:pt x="0" y="156397"/>
                </a:moveTo>
                <a:lnTo>
                  <a:pt x="16857" y="186527"/>
                </a:lnTo>
                <a:lnTo>
                  <a:pt x="282172" y="176155"/>
                </a:lnTo>
                <a:lnTo>
                  <a:pt x="284515" y="0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38" name="Google Shape;138;p9"/>
          <p:cNvSpPr/>
          <p:nvPr/>
        </p:nvSpPr>
        <p:spPr>
          <a:xfrm flipH="1">
            <a:off x="7722212" y="1031338"/>
            <a:ext cx="4819626" cy="3511223"/>
          </a:xfrm>
          <a:custGeom>
            <a:avLst/>
            <a:gdLst/>
            <a:ahLst/>
            <a:cxnLst/>
            <a:rect l="l" t="t" r="r" b="b"/>
            <a:pathLst>
              <a:path w="157260" h="114568" extrusionOk="0">
                <a:moveTo>
                  <a:pt x="157260" y="106126"/>
                </a:moveTo>
                <a:lnTo>
                  <a:pt x="69464" y="0"/>
                </a:lnTo>
                <a:lnTo>
                  <a:pt x="0" y="964"/>
                </a:lnTo>
                <a:lnTo>
                  <a:pt x="136999" y="114568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39" name="Google Shape;139;p9"/>
          <p:cNvSpPr/>
          <p:nvPr/>
        </p:nvSpPr>
        <p:spPr>
          <a:xfrm flipH="1">
            <a:off x="3651900" y="-1566725"/>
            <a:ext cx="3369150" cy="5828825"/>
          </a:xfrm>
          <a:custGeom>
            <a:avLst/>
            <a:gdLst/>
            <a:ahLst/>
            <a:cxnLst/>
            <a:rect l="l" t="t" r="r" b="b"/>
            <a:pathLst>
              <a:path w="134766" h="233153" extrusionOk="0">
                <a:moveTo>
                  <a:pt x="0" y="224027"/>
                </a:moveTo>
                <a:lnTo>
                  <a:pt x="11264" y="0"/>
                </a:lnTo>
                <a:lnTo>
                  <a:pt x="134766" y="19045"/>
                </a:lnTo>
                <a:lnTo>
                  <a:pt x="15304" y="233153"/>
                </a:lnTo>
                <a:close/>
              </a:path>
            </a:pathLst>
          </a:custGeom>
          <a:solidFill>
            <a:srgbClr val="FFFFFF">
              <a:alpha val="16960"/>
            </a:srgbClr>
          </a:solidFill>
          <a:ln>
            <a:noFill/>
          </a:ln>
        </p:spPr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1"/>
          </p:nvPr>
        </p:nvSpPr>
        <p:spPr>
          <a:xfrm>
            <a:off x="771200" y="1482488"/>
            <a:ext cx="4285200" cy="20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42" name="Google Shape;142;p9"/>
          <p:cNvGrpSpPr/>
          <p:nvPr/>
        </p:nvGrpSpPr>
        <p:grpSpPr>
          <a:xfrm flipH="1">
            <a:off x="-9" y="4071312"/>
            <a:ext cx="9181859" cy="1336733"/>
            <a:chOff x="-9" y="4071312"/>
            <a:chExt cx="9181859" cy="1336733"/>
          </a:xfrm>
        </p:grpSpPr>
        <p:sp>
          <p:nvSpPr>
            <p:cNvPr id="143" name="Google Shape;143;p9"/>
            <p:cNvSpPr/>
            <p:nvPr/>
          </p:nvSpPr>
          <p:spPr>
            <a:xfrm flipH="1">
              <a:off x="-9" y="4275375"/>
              <a:ext cx="9181859" cy="1132670"/>
            </a:xfrm>
            <a:custGeom>
              <a:avLst/>
              <a:gdLst/>
              <a:ahLst/>
              <a:cxnLst/>
              <a:rect l="l" t="t" r="r" b="b"/>
              <a:pathLst>
                <a:path w="67638" h="9300" extrusionOk="0">
                  <a:moveTo>
                    <a:pt x="43446" y="0"/>
                  </a:moveTo>
                  <a:cubicBezTo>
                    <a:pt x="42300" y="0"/>
                    <a:pt x="41153" y="24"/>
                    <a:pt x="40005" y="73"/>
                  </a:cubicBezTo>
                  <a:cubicBezTo>
                    <a:pt x="26569" y="636"/>
                    <a:pt x="13388" y="4748"/>
                    <a:pt x="0" y="5146"/>
                  </a:cubicBezTo>
                  <a:lnTo>
                    <a:pt x="0" y="9300"/>
                  </a:lnTo>
                  <a:lnTo>
                    <a:pt x="67638" y="9300"/>
                  </a:lnTo>
                  <a:lnTo>
                    <a:pt x="67638" y="2524"/>
                  </a:lnTo>
                  <a:cubicBezTo>
                    <a:pt x="59621" y="1165"/>
                    <a:pt x="51551" y="0"/>
                    <a:pt x="43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 flipH="1">
              <a:off x="7656292" y="4757356"/>
              <a:ext cx="110719" cy="127427"/>
            </a:xfrm>
            <a:custGeom>
              <a:avLst/>
              <a:gdLst/>
              <a:ahLst/>
              <a:cxnLst/>
              <a:rect l="l" t="t" r="r" b="b"/>
              <a:pathLst>
                <a:path w="729" h="839" extrusionOk="0">
                  <a:moveTo>
                    <a:pt x="563" y="1"/>
                  </a:moveTo>
                  <a:cubicBezTo>
                    <a:pt x="529" y="200"/>
                    <a:pt x="522" y="399"/>
                    <a:pt x="529" y="605"/>
                  </a:cubicBezTo>
                  <a:cubicBezTo>
                    <a:pt x="474" y="399"/>
                    <a:pt x="399" y="207"/>
                    <a:pt x="309" y="21"/>
                  </a:cubicBezTo>
                  <a:lnTo>
                    <a:pt x="309" y="21"/>
                  </a:lnTo>
                  <a:cubicBezTo>
                    <a:pt x="371" y="227"/>
                    <a:pt x="406" y="440"/>
                    <a:pt x="412" y="660"/>
                  </a:cubicBezTo>
                  <a:lnTo>
                    <a:pt x="364" y="571"/>
                  </a:lnTo>
                  <a:lnTo>
                    <a:pt x="371" y="660"/>
                  </a:lnTo>
                  <a:cubicBezTo>
                    <a:pt x="289" y="433"/>
                    <a:pt x="158" y="220"/>
                    <a:pt x="1" y="35"/>
                  </a:cubicBezTo>
                  <a:lnTo>
                    <a:pt x="1" y="35"/>
                  </a:lnTo>
                  <a:cubicBezTo>
                    <a:pt x="131" y="200"/>
                    <a:pt x="227" y="392"/>
                    <a:pt x="275" y="598"/>
                  </a:cubicBezTo>
                  <a:lnTo>
                    <a:pt x="193" y="474"/>
                  </a:lnTo>
                  <a:lnTo>
                    <a:pt x="193" y="474"/>
                  </a:lnTo>
                  <a:cubicBezTo>
                    <a:pt x="261" y="584"/>
                    <a:pt x="309" y="708"/>
                    <a:pt x="337" y="838"/>
                  </a:cubicBezTo>
                  <a:cubicBezTo>
                    <a:pt x="467" y="825"/>
                    <a:pt x="598" y="797"/>
                    <a:pt x="721" y="749"/>
                  </a:cubicBezTo>
                  <a:cubicBezTo>
                    <a:pt x="680" y="571"/>
                    <a:pt x="680" y="378"/>
                    <a:pt x="728" y="200"/>
                  </a:cubicBezTo>
                  <a:lnTo>
                    <a:pt x="728" y="200"/>
                  </a:lnTo>
                  <a:cubicBezTo>
                    <a:pt x="646" y="323"/>
                    <a:pt x="605" y="468"/>
                    <a:pt x="598" y="619"/>
                  </a:cubicBezTo>
                  <a:lnTo>
                    <a:pt x="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 flipH="1">
              <a:off x="7923293" y="4766772"/>
              <a:ext cx="109656" cy="161904"/>
            </a:xfrm>
            <a:custGeom>
              <a:avLst/>
              <a:gdLst/>
              <a:ahLst/>
              <a:cxnLst/>
              <a:rect l="l" t="t" r="r" b="b"/>
              <a:pathLst>
                <a:path w="722" h="1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523" y="261"/>
                    <a:pt x="420" y="515"/>
                    <a:pt x="324" y="776"/>
                  </a:cubicBezTo>
                  <a:cubicBezTo>
                    <a:pt x="317" y="728"/>
                    <a:pt x="310" y="680"/>
                    <a:pt x="310" y="632"/>
                  </a:cubicBezTo>
                  <a:lnTo>
                    <a:pt x="275" y="714"/>
                  </a:lnTo>
                  <a:lnTo>
                    <a:pt x="269" y="76"/>
                  </a:lnTo>
                  <a:cubicBezTo>
                    <a:pt x="262" y="330"/>
                    <a:pt x="227" y="577"/>
                    <a:pt x="166" y="811"/>
                  </a:cubicBezTo>
                  <a:lnTo>
                    <a:pt x="159" y="769"/>
                  </a:lnTo>
                  <a:lnTo>
                    <a:pt x="104" y="927"/>
                  </a:lnTo>
                  <a:cubicBezTo>
                    <a:pt x="83" y="728"/>
                    <a:pt x="111" y="522"/>
                    <a:pt x="179" y="337"/>
                  </a:cubicBezTo>
                  <a:lnTo>
                    <a:pt x="179" y="337"/>
                  </a:lnTo>
                  <a:cubicBezTo>
                    <a:pt x="83" y="550"/>
                    <a:pt x="21" y="776"/>
                    <a:pt x="1" y="1010"/>
                  </a:cubicBezTo>
                  <a:cubicBezTo>
                    <a:pt x="145" y="1046"/>
                    <a:pt x="289" y="1066"/>
                    <a:pt x="437" y="1066"/>
                  </a:cubicBezTo>
                  <a:cubicBezTo>
                    <a:pt x="459" y="1066"/>
                    <a:pt x="480" y="1065"/>
                    <a:pt x="502" y="1065"/>
                  </a:cubicBezTo>
                  <a:cubicBezTo>
                    <a:pt x="550" y="1065"/>
                    <a:pt x="598" y="1051"/>
                    <a:pt x="646" y="1023"/>
                  </a:cubicBezTo>
                  <a:cubicBezTo>
                    <a:pt x="687" y="1003"/>
                    <a:pt x="715" y="962"/>
                    <a:pt x="722" y="920"/>
                  </a:cubicBezTo>
                  <a:cubicBezTo>
                    <a:pt x="715" y="714"/>
                    <a:pt x="708" y="509"/>
                    <a:pt x="694" y="309"/>
                  </a:cubicBezTo>
                  <a:lnTo>
                    <a:pt x="694" y="309"/>
                  </a:lnTo>
                  <a:cubicBezTo>
                    <a:pt x="701" y="460"/>
                    <a:pt x="674" y="618"/>
                    <a:pt x="619" y="763"/>
                  </a:cubicBezTo>
                  <a:lnTo>
                    <a:pt x="612" y="618"/>
                  </a:lnTo>
                  <a:cubicBezTo>
                    <a:pt x="578" y="721"/>
                    <a:pt x="550" y="831"/>
                    <a:pt x="516" y="934"/>
                  </a:cubicBezTo>
                  <a:cubicBezTo>
                    <a:pt x="495" y="618"/>
                    <a:pt x="529" y="303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 flipH="1">
              <a:off x="7416476" y="4685365"/>
              <a:ext cx="123173" cy="185901"/>
            </a:xfrm>
            <a:custGeom>
              <a:avLst/>
              <a:gdLst/>
              <a:ahLst/>
              <a:cxnLst/>
              <a:rect l="l" t="t" r="r" b="b"/>
              <a:pathLst>
                <a:path w="811" h="1224" extrusionOk="0">
                  <a:moveTo>
                    <a:pt x="302" y="1"/>
                  </a:moveTo>
                  <a:cubicBezTo>
                    <a:pt x="103" y="372"/>
                    <a:pt x="0" y="797"/>
                    <a:pt x="28" y="1223"/>
                  </a:cubicBezTo>
                  <a:cubicBezTo>
                    <a:pt x="234" y="1202"/>
                    <a:pt x="433" y="1106"/>
                    <a:pt x="632" y="1065"/>
                  </a:cubicBezTo>
                  <a:cubicBezTo>
                    <a:pt x="632" y="804"/>
                    <a:pt x="700" y="550"/>
                    <a:pt x="810" y="317"/>
                  </a:cubicBezTo>
                  <a:lnTo>
                    <a:pt x="810" y="317"/>
                  </a:lnTo>
                  <a:cubicBezTo>
                    <a:pt x="680" y="488"/>
                    <a:pt x="563" y="681"/>
                    <a:pt x="474" y="880"/>
                  </a:cubicBezTo>
                  <a:lnTo>
                    <a:pt x="515" y="598"/>
                  </a:lnTo>
                  <a:lnTo>
                    <a:pt x="515" y="598"/>
                  </a:lnTo>
                  <a:cubicBezTo>
                    <a:pt x="467" y="688"/>
                    <a:pt x="419" y="770"/>
                    <a:pt x="371" y="859"/>
                  </a:cubicBezTo>
                  <a:cubicBezTo>
                    <a:pt x="419" y="612"/>
                    <a:pt x="474" y="372"/>
                    <a:pt x="522" y="125"/>
                  </a:cubicBezTo>
                  <a:lnTo>
                    <a:pt x="522" y="125"/>
                  </a:lnTo>
                  <a:cubicBezTo>
                    <a:pt x="453" y="385"/>
                    <a:pt x="364" y="633"/>
                    <a:pt x="240" y="873"/>
                  </a:cubicBezTo>
                  <a:lnTo>
                    <a:pt x="240" y="530"/>
                  </a:lnTo>
                  <a:lnTo>
                    <a:pt x="144" y="859"/>
                  </a:lnTo>
                  <a:cubicBezTo>
                    <a:pt x="131" y="564"/>
                    <a:pt x="186" y="269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 flipH="1">
              <a:off x="5571005" y="4382059"/>
              <a:ext cx="174203" cy="174206"/>
            </a:xfrm>
            <a:custGeom>
              <a:avLst/>
              <a:gdLst/>
              <a:ahLst/>
              <a:cxnLst/>
              <a:rect l="l" t="t" r="r" b="b"/>
              <a:pathLst>
                <a:path w="1147" h="1147" extrusionOk="0">
                  <a:moveTo>
                    <a:pt x="330" y="0"/>
                  </a:moveTo>
                  <a:lnTo>
                    <a:pt x="330" y="0"/>
                  </a:lnTo>
                  <a:cubicBezTo>
                    <a:pt x="138" y="350"/>
                    <a:pt x="21" y="742"/>
                    <a:pt x="0" y="1147"/>
                  </a:cubicBezTo>
                  <a:cubicBezTo>
                    <a:pt x="371" y="1133"/>
                    <a:pt x="742" y="1092"/>
                    <a:pt x="1106" y="1030"/>
                  </a:cubicBezTo>
                  <a:cubicBezTo>
                    <a:pt x="1120" y="872"/>
                    <a:pt x="1133" y="721"/>
                    <a:pt x="1147" y="563"/>
                  </a:cubicBezTo>
                  <a:lnTo>
                    <a:pt x="1147" y="563"/>
                  </a:lnTo>
                  <a:cubicBezTo>
                    <a:pt x="1092" y="652"/>
                    <a:pt x="1030" y="735"/>
                    <a:pt x="968" y="824"/>
                  </a:cubicBezTo>
                  <a:cubicBezTo>
                    <a:pt x="982" y="728"/>
                    <a:pt x="989" y="639"/>
                    <a:pt x="996" y="543"/>
                  </a:cubicBezTo>
                  <a:lnTo>
                    <a:pt x="996" y="543"/>
                  </a:lnTo>
                  <a:cubicBezTo>
                    <a:pt x="955" y="659"/>
                    <a:pt x="907" y="762"/>
                    <a:pt x="865" y="872"/>
                  </a:cubicBezTo>
                  <a:cubicBezTo>
                    <a:pt x="879" y="611"/>
                    <a:pt x="920" y="357"/>
                    <a:pt x="982" y="103"/>
                  </a:cubicBezTo>
                  <a:lnTo>
                    <a:pt x="982" y="103"/>
                  </a:lnTo>
                  <a:cubicBezTo>
                    <a:pt x="838" y="364"/>
                    <a:pt x="714" y="646"/>
                    <a:pt x="625" y="934"/>
                  </a:cubicBezTo>
                  <a:lnTo>
                    <a:pt x="673" y="577"/>
                  </a:lnTo>
                  <a:lnTo>
                    <a:pt x="673" y="577"/>
                  </a:lnTo>
                  <a:cubicBezTo>
                    <a:pt x="653" y="707"/>
                    <a:pt x="598" y="831"/>
                    <a:pt x="515" y="934"/>
                  </a:cubicBezTo>
                  <a:cubicBezTo>
                    <a:pt x="522" y="831"/>
                    <a:pt x="529" y="721"/>
                    <a:pt x="536" y="618"/>
                  </a:cubicBezTo>
                  <a:lnTo>
                    <a:pt x="536" y="618"/>
                  </a:lnTo>
                  <a:lnTo>
                    <a:pt x="412" y="776"/>
                  </a:lnTo>
                  <a:cubicBezTo>
                    <a:pt x="412" y="597"/>
                    <a:pt x="433" y="426"/>
                    <a:pt x="467" y="261"/>
                  </a:cubicBezTo>
                  <a:lnTo>
                    <a:pt x="467" y="261"/>
                  </a:lnTo>
                  <a:cubicBezTo>
                    <a:pt x="419" y="446"/>
                    <a:pt x="357" y="625"/>
                    <a:pt x="275" y="803"/>
                  </a:cubicBezTo>
                  <a:cubicBezTo>
                    <a:pt x="268" y="735"/>
                    <a:pt x="261" y="659"/>
                    <a:pt x="254" y="591"/>
                  </a:cubicBezTo>
                  <a:cubicBezTo>
                    <a:pt x="234" y="673"/>
                    <a:pt x="206" y="762"/>
                    <a:pt x="186" y="845"/>
                  </a:cubicBezTo>
                  <a:cubicBezTo>
                    <a:pt x="179" y="556"/>
                    <a:pt x="227" y="268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 flipH="1">
              <a:off x="5139024" y="4326261"/>
              <a:ext cx="182445" cy="180740"/>
            </a:xfrm>
            <a:custGeom>
              <a:avLst/>
              <a:gdLst/>
              <a:ahLst/>
              <a:cxnLst/>
              <a:rect l="l" t="t" r="r" b="b"/>
              <a:pathLst>
                <a:path w="1498" h="1484" extrusionOk="0">
                  <a:moveTo>
                    <a:pt x="1072" y="1"/>
                  </a:moveTo>
                  <a:cubicBezTo>
                    <a:pt x="1202" y="351"/>
                    <a:pt x="1264" y="722"/>
                    <a:pt x="1257" y="1099"/>
                  </a:cubicBezTo>
                  <a:lnTo>
                    <a:pt x="1161" y="770"/>
                  </a:lnTo>
                  <a:cubicBezTo>
                    <a:pt x="1154" y="859"/>
                    <a:pt x="1147" y="955"/>
                    <a:pt x="1140" y="1044"/>
                  </a:cubicBezTo>
                  <a:cubicBezTo>
                    <a:pt x="1030" y="818"/>
                    <a:pt x="948" y="577"/>
                    <a:pt x="886" y="337"/>
                  </a:cubicBezTo>
                  <a:lnTo>
                    <a:pt x="886" y="337"/>
                  </a:lnTo>
                  <a:cubicBezTo>
                    <a:pt x="934" y="557"/>
                    <a:pt x="962" y="783"/>
                    <a:pt x="962" y="1010"/>
                  </a:cubicBezTo>
                  <a:cubicBezTo>
                    <a:pt x="907" y="941"/>
                    <a:pt x="852" y="873"/>
                    <a:pt x="804" y="804"/>
                  </a:cubicBezTo>
                  <a:lnTo>
                    <a:pt x="804" y="804"/>
                  </a:lnTo>
                  <a:cubicBezTo>
                    <a:pt x="811" y="941"/>
                    <a:pt x="818" y="1079"/>
                    <a:pt x="824" y="1216"/>
                  </a:cubicBezTo>
                  <a:cubicBezTo>
                    <a:pt x="721" y="1079"/>
                    <a:pt x="646" y="921"/>
                    <a:pt x="625" y="749"/>
                  </a:cubicBezTo>
                  <a:lnTo>
                    <a:pt x="625" y="749"/>
                  </a:lnTo>
                  <a:cubicBezTo>
                    <a:pt x="639" y="907"/>
                    <a:pt x="660" y="1058"/>
                    <a:pt x="680" y="1209"/>
                  </a:cubicBezTo>
                  <a:cubicBezTo>
                    <a:pt x="563" y="838"/>
                    <a:pt x="406" y="481"/>
                    <a:pt x="213" y="138"/>
                  </a:cubicBezTo>
                  <a:lnTo>
                    <a:pt x="213" y="138"/>
                  </a:lnTo>
                  <a:cubicBezTo>
                    <a:pt x="303" y="468"/>
                    <a:pt x="351" y="804"/>
                    <a:pt x="371" y="1140"/>
                  </a:cubicBezTo>
                  <a:cubicBezTo>
                    <a:pt x="316" y="996"/>
                    <a:pt x="255" y="859"/>
                    <a:pt x="200" y="708"/>
                  </a:cubicBezTo>
                  <a:lnTo>
                    <a:pt x="200" y="708"/>
                  </a:lnTo>
                  <a:lnTo>
                    <a:pt x="234" y="1072"/>
                  </a:lnTo>
                  <a:lnTo>
                    <a:pt x="1" y="742"/>
                  </a:lnTo>
                  <a:lnTo>
                    <a:pt x="55" y="1339"/>
                  </a:lnTo>
                  <a:cubicBezTo>
                    <a:pt x="529" y="1429"/>
                    <a:pt x="1017" y="1477"/>
                    <a:pt x="1497" y="1484"/>
                  </a:cubicBezTo>
                  <a:cubicBezTo>
                    <a:pt x="1470" y="962"/>
                    <a:pt x="1319" y="454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 flipH="1">
              <a:off x="5909846" y="4333002"/>
              <a:ext cx="331700" cy="274447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 flipH="1">
              <a:off x="6101668" y="4318421"/>
              <a:ext cx="299351" cy="333832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 flipH="1">
              <a:off x="5467728" y="4153631"/>
              <a:ext cx="88696" cy="387598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 flipH="1">
              <a:off x="5313420" y="4264200"/>
              <a:ext cx="201390" cy="268068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5511469" y="4259036"/>
              <a:ext cx="244219" cy="281586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7281001" y="4318421"/>
              <a:ext cx="94012" cy="513203"/>
            </a:xfrm>
            <a:custGeom>
              <a:avLst/>
              <a:gdLst/>
              <a:ahLst/>
              <a:cxnLst/>
              <a:rect l="l" t="t" r="r" b="b"/>
              <a:pathLst>
                <a:path w="619" h="3379" extrusionOk="0">
                  <a:moveTo>
                    <a:pt x="138" y="0"/>
                  </a:moveTo>
                  <a:cubicBezTo>
                    <a:pt x="255" y="1106"/>
                    <a:pt x="207" y="2225"/>
                    <a:pt x="1" y="3323"/>
                  </a:cubicBezTo>
                  <a:cubicBezTo>
                    <a:pt x="131" y="3323"/>
                    <a:pt x="269" y="3378"/>
                    <a:pt x="406" y="3378"/>
                  </a:cubicBezTo>
                  <a:cubicBezTo>
                    <a:pt x="619" y="2245"/>
                    <a:pt x="530" y="1078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7306973" y="4508120"/>
              <a:ext cx="297376" cy="325479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7000483" y="4489439"/>
              <a:ext cx="357823" cy="346286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flipH="1">
              <a:off x="269553" y="4126049"/>
              <a:ext cx="664713" cy="442773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5340454" y="4218332"/>
              <a:ext cx="56498" cy="85660"/>
            </a:xfrm>
            <a:custGeom>
              <a:avLst/>
              <a:gdLst/>
              <a:ahLst/>
              <a:cxnLst/>
              <a:rect l="l" t="t" r="r" b="b"/>
              <a:pathLst>
                <a:path w="372" h="564" extrusionOk="0">
                  <a:moveTo>
                    <a:pt x="371" y="0"/>
                  </a:moveTo>
                  <a:lnTo>
                    <a:pt x="371" y="0"/>
                  </a:lnTo>
                  <a:cubicBezTo>
                    <a:pt x="200" y="151"/>
                    <a:pt x="69" y="344"/>
                    <a:pt x="0" y="563"/>
                  </a:cubicBezTo>
                  <a:cubicBezTo>
                    <a:pt x="179" y="419"/>
                    <a:pt x="309" y="227"/>
                    <a:pt x="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flipH="1">
              <a:off x="6229852" y="4071312"/>
              <a:ext cx="56498" cy="83534"/>
            </a:xfrm>
            <a:custGeom>
              <a:avLst/>
              <a:gdLst/>
              <a:ahLst/>
              <a:cxnLst/>
              <a:rect l="l" t="t" r="r" b="b"/>
              <a:pathLst>
                <a:path w="372" h="550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110"/>
                    <a:pt x="28" y="227"/>
                    <a:pt x="83" y="323"/>
                  </a:cubicBezTo>
                  <a:cubicBezTo>
                    <a:pt x="158" y="419"/>
                    <a:pt x="254" y="501"/>
                    <a:pt x="371" y="550"/>
                  </a:cubicBezTo>
                  <a:cubicBezTo>
                    <a:pt x="316" y="330"/>
                    <a:pt x="186" y="138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flipH="1">
              <a:off x="5466779" y="4234312"/>
              <a:ext cx="14372" cy="46038"/>
            </a:xfrm>
            <a:custGeom>
              <a:avLst/>
              <a:gdLst/>
              <a:ahLst/>
              <a:cxnLst/>
              <a:rect l="l" t="t" r="r" b="b"/>
              <a:pathLst>
                <a:path w="118" h="378" extrusionOk="0">
                  <a:moveTo>
                    <a:pt x="28" y="0"/>
                  </a:moveTo>
                  <a:cubicBezTo>
                    <a:pt x="1" y="131"/>
                    <a:pt x="14" y="261"/>
                    <a:pt x="76" y="378"/>
                  </a:cubicBezTo>
                  <a:cubicBezTo>
                    <a:pt x="117" y="247"/>
                    <a:pt x="97" y="110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6733480" y="4506146"/>
              <a:ext cx="73205" cy="33414"/>
            </a:xfrm>
            <a:custGeom>
              <a:avLst/>
              <a:gdLst/>
              <a:ahLst/>
              <a:cxnLst/>
              <a:rect l="l" t="t" r="r" b="b"/>
              <a:pathLst>
                <a:path w="482" h="220" extrusionOk="0">
                  <a:moveTo>
                    <a:pt x="481" y="0"/>
                  </a:moveTo>
                  <a:cubicBezTo>
                    <a:pt x="303" y="21"/>
                    <a:pt x="131" y="96"/>
                    <a:pt x="1" y="220"/>
                  </a:cubicBezTo>
                  <a:cubicBezTo>
                    <a:pt x="172" y="186"/>
                    <a:pt x="337" y="11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flipH="1">
              <a:off x="4569258" y="4142444"/>
              <a:ext cx="196837" cy="237431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2"/>
          </p:nvPr>
        </p:nvSpPr>
        <p:spPr>
          <a:xfrm>
            <a:off x="1838313" y="1540650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838399" y="1845550"/>
            <a:ext cx="250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3"/>
          </p:nvPr>
        </p:nvSpPr>
        <p:spPr>
          <a:xfrm>
            <a:off x="1838313" y="3004075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4"/>
          </p:nvPr>
        </p:nvSpPr>
        <p:spPr>
          <a:xfrm>
            <a:off x="1838399" y="3309000"/>
            <a:ext cx="250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5" hasCustomPrompt="1"/>
          </p:nvPr>
        </p:nvSpPr>
        <p:spPr>
          <a:xfrm>
            <a:off x="883413" y="172267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6" hasCustomPrompt="1"/>
          </p:nvPr>
        </p:nvSpPr>
        <p:spPr>
          <a:xfrm>
            <a:off x="883413" y="318612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7"/>
          </p:nvPr>
        </p:nvSpPr>
        <p:spPr>
          <a:xfrm>
            <a:off x="5755188" y="1540650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8"/>
          </p:nvPr>
        </p:nvSpPr>
        <p:spPr>
          <a:xfrm>
            <a:off x="5755138" y="1845550"/>
            <a:ext cx="250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9"/>
          </p:nvPr>
        </p:nvSpPr>
        <p:spPr>
          <a:xfrm>
            <a:off x="5755188" y="3004075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3"/>
          </p:nvPr>
        </p:nvSpPr>
        <p:spPr>
          <a:xfrm>
            <a:off x="5755138" y="3309000"/>
            <a:ext cx="250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0290" y="172267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0290" y="318612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-128694" y="3871272"/>
            <a:ext cx="9322996" cy="2039198"/>
            <a:chOff x="-128694" y="3871272"/>
            <a:chExt cx="9322996" cy="2039198"/>
          </a:xfrm>
        </p:grpSpPr>
        <p:sp>
          <p:nvSpPr>
            <p:cNvPr id="251" name="Google Shape;251;p13"/>
            <p:cNvSpPr/>
            <p:nvPr/>
          </p:nvSpPr>
          <p:spPr>
            <a:xfrm rot="267405">
              <a:off x="-91224" y="4228587"/>
              <a:ext cx="9248055" cy="1324568"/>
            </a:xfrm>
            <a:custGeom>
              <a:avLst/>
              <a:gdLst/>
              <a:ahLst/>
              <a:cxnLst/>
              <a:rect l="l" t="t" r="r" b="b"/>
              <a:pathLst>
                <a:path w="66203" h="14034" extrusionOk="0">
                  <a:moveTo>
                    <a:pt x="65276" y="1"/>
                  </a:moveTo>
                  <a:lnTo>
                    <a:pt x="65173" y="213"/>
                  </a:lnTo>
                  <a:lnTo>
                    <a:pt x="65063" y="227"/>
                  </a:lnTo>
                  <a:lnTo>
                    <a:pt x="64947" y="220"/>
                  </a:lnTo>
                  <a:lnTo>
                    <a:pt x="64823" y="21"/>
                  </a:lnTo>
                  <a:lnTo>
                    <a:pt x="64720" y="255"/>
                  </a:lnTo>
                  <a:lnTo>
                    <a:pt x="64610" y="241"/>
                  </a:lnTo>
                  <a:lnTo>
                    <a:pt x="64494" y="220"/>
                  </a:lnTo>
                  <a:lnTo>
                    <a:pt x="64377" y="124"/>
                  </a:lnTo>
                  <a:lnTo>
                    <a:pt x="64267" y="268"/>
                  </a:lnTo>
                  <a:lnTo>
                    <a:pt x="64143" y="62"/>
                  </a:lnTo>
                  <a:lnTo>
                    <a:pt x="64034" y="158"/>
                  </a:lnTo>
                  <a:lnTo>
                    <a:pt x="63924" y="165"/>
                  </a:lnTo>
                  <a:lnTo>
                    <a:pt x="63821" y="310"/>
                  </a:lnTo>
                  <a:lnTo>
                    <a:pt x="63697" y="145"/>
                  </a:lnTo>
                  <a:lnTo>
                    <a:pt x="63594" y="268"/>
                  </a:lnTo>
                  <a:lnTo>
                    <a:pt x="63471" y="186"/>
                  </a:lnTo>
                  <a:lnTo>
                    <a:pt x="63361" y="207"/>
                  </a:lnTo>
                  <a:lnTo>
                    <a:pt x="63244" y="152"/>
                  </a:lnTo>
                  <a:lnTo>
                    <a:pt x="63148" y="371"/>
                  </a:lnTo>
                  <a:lnTo>
                    <a:pt x="63031" y="316"/>
                  </a:lnTo>
                  <a:lnTo>
                    <a:pt x="62914" y="351"/>
                  </a:lnTo>
                  <a:lnTo>
                    <a:pt x="62805" y="392"/>
                  </a:lnTo>
                  <a:lnTo>
                    <a:pt x="62681" y="165"/>
                  </a:lnTo>
                  <a:lnTo>
                    <a:pt x="62578" y="344"/>
                  </a:lnTo>
                  <a:lnTo>
                    <a:pt x="62455" y="172"/>
                  </a:lnTo>
                  <a:lnTo>
                    <a:pt x="62345" y="172"/>
                  </a:lnTo>
                  <a:lnTo>
                    <a:pt x="62242" y="358"/>
                  </a:lnTo>
                  <a:lnTo>
                    <a:pt x="62125" y="364"/>
                  </a:lnTo>
                  <a:lnTo>
                    <a:pt x="62008" y="193"/>
                  </a:lnTo>
                  <a:lnTo>
                    <a:pt x="61898" y="330"/>
                  </a:lnTo>
                  <a:lnTo>
                    <a:pt x="61782" y="255"/>
                  </a:lnTo>
                  <a:lnTo>
                    <a:pt x="61679" y="447"/>
                  </a:lnTo>
                  <a:lnTo>
                    <a:pt x="61555" y="213"/>
                  </a:lnTo>
                  <a:lnTo>
                    <a:pt x="61445" y="227"/>
                  </a:lnTo>
                  <a:lnTo>
                    <a:pt x="61329" y="234"/>
                  </a:lnTo>
                  <a:lnTo>
                    <a:pt x="61226" y="385"/>
                  </a:lnTo>
                  <a:lnTo>
                    <a:pt x="61116" y="371"/>
                  </a:lnTo>
                  <a:lnTo>
                    <a:pt x="60992" y="261"/>
                  </a:lnTo>
                  <a:lnTo>
                    <a:pt x="60882" y="282"/>
                  </a:lnTo>
                  <a:lnTo>
                    <a:pt x="60779" y="454"/>
                  </a:lnTo>
                  <a:lnTo>
                    <a:pt x="60663" y="399"/>
                  </a:lnTo>
                  <a:lnTo>
                    <a:pt x="60553" y="426"/>
                  </a:lnTo>
                  <a:lnTo>
                    <a:pt x="60443" y="474"/>
                  </a:lnTo>
                  <a:lnTo>
                    <a:pt x="60319" y="364"/>
                  </a:lnTo>
                  <a:lnTo>
                    <a:pt x="60216" y="447"/>
                  </a:lnTo>
                  <a:lnTo>
                    <a:pt x="60100" y="413"/>
                  </a:lnTo>
                  <a:lnTo>
                    <a:pt x="59990" y="515"/>
                  </a:lnTo>
                  <a:lnTo>
                    <a:pt x="59880" y="502"/>
                  </a:lnTo>
                  <a:lnTo>
                    <a:pt x="59763" y="426"/>
                  </a:lnTo>
                  <a:lnTo>
                    <a:pt x="59647" y="467"/>
                  </a:lnTo>
                  <a:lnTo>
                    <a:pt x="59544" y="564"/>
                  </a:lnTo>
                  <a:lnTo>
                    <a:pt x="59427" y="529"/>
                  </a:lnTo>
                  <a:lnTo>
                    <a:pt x="59303" y="385"/>
                  </a:lnTo>
                  <a:lnTo>
                    <a:pt x="59200" y="488"/>
                  </a:lnTo>
                  <a:lnTo>
                    <a:pt x="59090" y="515"/>
                  </a:lnTo>
                  <a:lnTo>
                    <a:pt x="58974" y="488"/>
                  </a:lnTo>
                  <a:lnTo>
                    <a:pt x="58857" y="467"/>
                  </a:lnTo>
                  <a:lnTo>
                    <a:pt x="58747" y="461"/>
                  </a:lnTo>
                  <a:lnTo>
                    <a:pt x="58630" y="440"/>
                  </a:lnTo>
                  <a:lnTo>
                    <a:pt x="58521" y="488"/>
                  </a:lnTo>
                  <a:lnTo>
                    <a:pt x="58418" y="632"/>
                  </a:lnTo>
                  <a:lnTo>
                    <a:pt x="58301" y="591"/>
                  </a:lnTo>
                  <a:lnTo>
                    <a:pt x="58177" y="433"/>
                  </a:lnTo>
                  <a:lnTo>
                    <a:pt x="58074" y="550"/>
                  </a:lnTo>
                  <a:lnTo>
                    <a:pt x="57958" y="461"/>
                  </a:lnTo>
                  <a:lnTo>
                    <a:pt x="57841" y="447"/>
                  </a:lnTo>
                  <a:lnTo>
                    <a:pt x="57745" y="660"/>
                  </a:lnTo>
                  <a:lnTo>
                    <a:pt x="57621" y="536"/>
                  </a:lnTo>
                  <a:lnTo>
                    <a:pt x="57511" y="605"/>
                  </a:lnTo>
                  <a:lnTo>
                    <a:pt x="57395" y="474"/>
                  </a:lnTo>
                  <a:lnTo>
                    <a:pt x="57285" y="515"/>
                  </a:lnTo>
                  <a:lnTo>
                    <a:pt x="57175" y="639"/>
                  </a:lnTo>
                  <a:lnTo>
                    <a:pt x="57065" y="646"/>
                  </a:lnTo>
                  <a:lnTo>
                    <a:pt x="56948" y="591"/>
                  </a:lnTo>
                  <a:lnTo>
                    <a:pt x="56839" y="673"/>
                  </a:lnTo>
                  <a:lnTo>
                    <a:pt x="56729" y="735"/>
                  </a:lnTo>
                  <a:lnTo>
                    <a:pt x="56619" y="742"/>
                  </a:lnTo>
                  <a:lnTo>
                    <a:pt x="56502" y="660"/>
                  </a:lnTo>
                  <a:lnTo>
                    <a:pt x="56379" y="522"/>
                  </a:lnTo>
                  <a:lnTo>
                    <a:pt x="56276" y="653"/>
                  </a:lnTo>
                  <a:lnTo>
                    <a:pt x="56166" y="735"/>
                  </a:lnTo>
                  <a:lnTo>
                    <a:pt x="56056" y="721"/>
                  </a:lnTo>
                  <a:lnTo>
                    <a:pt x="55939" y="715"/>
                  </a:lnTo>
                  <a:lnTo>
                    <a:pt x="55823" y="605"/>
                  </a:lnTo>
                  <a:lnTo>
                    <a:pt x="55713" y="680"/>
                  </a:lnTo>
                  <a:lnTo>
                    <a:pt x="55596" y="591"/>
                  </a:lnTo>
                  <a:lnTo>
                    <a:pt x="55486" y="708"/>
                  </a:lnTo>
                  <a:lnTo>
                    <a:pt x="55376" y="694"/>
                  </a:lnTo>
                  <a:lnTo>
                    <a:pt x="55266" y="708"/>
                  </a:lnTo>
                  <a:lnTo>
                    <a:pt x="55150" y="653"/>
                  </a:lnTo>
                  <a:lnTo>
                    <a:pt x="55047" y="818"/>
                  </a:lnTo>
                  <a:lnTo>
                    <a:pt x="54923" y="721"/>
                  </a:lnTo>
                  <a:lnTo>
                    <a:pt x="54813" y="742"/>
                  </a:lnTo>
                  <a:lnTo>
                    <a:pt x="54704" y="715"/>
                  </a:lnTo>
                  <a:lnTo>
                    <a:pt x="54587" y="673"/>
                  </a:lnTo>
                  <a:lnTo>
                    <a:pt x="54470" y="653"/>
                  </a:lnTo>
                  <a:lnTo>
                    <a:pt x="54360" y="660"/>
                  </a:lnTo>
                  <a:lnTo>
                    <a:pt x="54250" y="701"/>
                  </a:lnTo>
                  <a:lnTo>
                    <a:pt x="54147" y="811"/>
                  </a:lnTo>
                  <a:lnTo>
                    <a:pt x="54031" y="770"/>
                  </a:lnTo>
                  <a:lnTo>
                    <a:pt x="53914" y="776"/>
                  </a:lnTo>
                  <a:lnTo>
                    <a:pt x="53804" y="811"/>
                  </a:lnTo>
                  <a:lnTo>
                    <a:pt x="53694" y="783"/>
                  </a:lnTo>
                  <a:lnTo>
                    <a:pt x="53584" y="907"/>
                  </a:lnTo>
                  <a:lnTo>
                    <a:pt x="53468" y="742"/>
                  </a:lnTo>
                  <a:lnTo>
                    <a:pt x="53365" y="948"/>
                  </a:lnTo>
                  <a:lnTo>
                    <a:pt x="53241" y="824"/>
                  </a:lnTo>
                  <a:lnTo>
                    <a:pt x="53131" y="852"/>
                  </a:lnTo>
                  <a:lnTo>
                    <a:pt x="53021" y="852"/>
                  </a:lnTo>
                  <a:lnTo>
                    <a:pt x="52898" y="763"/>
                  </a:lnTo>
                  <a:lnTo>
                    <a:pt x="52802" y="962"/>
                  </a:lnTo>
                  <a:lnTo>
                    <a:pt x="52671" y="824"/>
                  </a:lnTo>
                  <a:lnTo>
                    <a:pt x="52610" y="1024"/>
                  </a:lnTo>
                  <a:lnTo>
                    <a:pt x="52459" y="927"/>
                  </a:lnTo>
                  <a:lnTo>
                    <a:pt x="52376" y="1051"/>
                  </a:lnTo>
                  <a:lnTo>
                    <a:pt x="52287" y="1133"/>
                  </a:lnTo>
                  <a:lnTo>
                    <a:pt x="52108" y="948"/>
                  </a:lnTo>
                  <a:lnTo>
                    <a:pt x="52012" y="1030"/>
                  </a:lnTo>
                  <a:lnTo>
                    <a:pt x="51951" y="1209"/>
                  </a:lnTo>
                  <a:lnTo>
                    <a:pt x="51813" y="1161"/>
                  </a:lnTo>
                  <a:lnTo>
                    <a:pt x="51703" y="1195"/>
                  </a:lnTo>
                  <a:lnTo>
                    <a:pt x="51580" y="1175"/>
                  </a:lnTo>
                  <a:lnTo>
                    <a:pt x="51497" y="1298"/>
                  </a:lnTo>
                  <a:lnTo>
                    <a:pt x="51381" y="1305"/>
                  </a:lnTo>
                  <a:lnTo>
                    <a:pt x="51305" y="1442"/>
                  </a:lnTo>
                  <a:lnTo>
                    <a:pt x="51147" y="1332"/>
                  </a:lnTo>
                  <a:lnTo>
                    <a:pt x="51031" y="1332"/>
                  </a:lnTo>
                  <a:lnTo>
                    <a:pt x="50969" y="1511"/>
                  </a:lnTo>
                  <a:lnTo>
                    <a:pt x="50873" y="1580"/>
                  </a:lnTo>
                  <a:lnTo>
                    <a:pt x="50770" y="1641"/>
                  </a:lnTo>
                  <a:lnTo>
                    <a:pt x="50591" y="1456"/>
                  </a:lnTo>
                  <a:lnTo>
                    <a:pt x="50509" y="1566"/>
                  </a:lnTo>
                  <a:lnTo>
                    <a:pt x="50385" y="1566"/>
                  </a:lnTo>
                  <a:lnTo>
                    <a:pt x="50330" y="1758"/>
                  </a:lnTo>
                  <a:lnTo>
                    <a:pt x="50172" y="1648"/>
                  </a:lnTo>
                  <a:lnTo>
                    <a:pt x="50049" y="1641"/>
                  </a:lnTo>
                  <a:lnTo>
                    <a:pt x="49973" y="1765"/>
                  </a:lnTo>
                  <a:lnTo>
                    <a:pt x="49891" y="1889"/>
                  </a:lnTo>
                  <a:lnTo>
                    <a:pt x="49788" y="1923"/>
                  </a:lnTo>
                  <a:lnTo>
                    <a:pt x="49692" y="1998"/>
                  </a:lnTo>
                  <a:lnTo>
                    <a:pt x="49575" y="2012"/>
                  </a:lnTo>
                  <a:lnTo>
                    <a:pt x="49417" y="1902"/>
                  </a:lnTo>
                  <a:lnTo>
                    <a:pt x="49307" y="1875"/>
                  </a:lnTo>
                  <a:lnTo>
                    <a:pt x="49218" y="2067"/>
                  </a:lnTo>
                  <a:lnTo>
                    <a:pt x="49101" y="2040"/>
                  </a:lnTo>
                  <a:lnTo>
                    <a:pt x="48985" y="2067"/>
                  </a:lnTo>
                  <a:lnTo>
                    <a:pt x="48875" y="1950"/>
                  </a:lnTo>
                  <a:lnTo>
                    <a:pt x="48758" y="1943"/>
                  </a:lnTo>
                  <a:lnTo>
                    <a:pt x="48648" y="2122"/>
                  </a:lnTo>
                  <a:lnTo>
                    <a:pt x="48532" y="1923"/>
                  </a:lnTo>
                  <a:lnTo>
                    <a:pt x="48422" y="2012"/>
                  </a:lnTo>
                  <a:lnTo>
                    <a:pt x="48305" y="1943"/>
                  </a:lnTo>
                  <a:lnTo>
                    <a:pt x="48195" y="2081"/>
                  </a:lnTo>
                  <a:lnTo>
                    <a:pt x="48078" y="1882"/>
                  </a:lnTo>
                  <a:lnTo>
                    <a:pt x="47962" y="1889"/>
                  </a:lnTo>
                  <a:lnTo>
                    <a:pt x="47852" y="1998"/>
                  </a:lnTo>
                  <a:lnTo>
                    <a:pt x="47742" y="2115"/>
                  </a:lnTo>
                  <a:lnTo>
                    <a:pt x="47625" y="2129"/>
                  </a:lnTo>
                  <a:lnTo>
                    <a:pt x="47509" y="2033"/>
                  </a:lnTo>
                  <a:lnTo>
                    <a:pt x="47399" y="2019"/>
                  </a:lnTo>
                  <a:lnTo>
                    <a:pt x="47282" y="2101"/>
                  </a:lnTo>
                  <a:lnTo>
                    <a:pt x="47172" y="2095"/>
                  </a:lnTo>
                  <a:lnTo>
                    <a:pt x="47055" y="2005"/>
                  </a:lnTo>
                  <a:lnTo>
                    <a:pt x="46946" y="1909"/>
                  </a:lnTo>
                  <a:lnTo>
                    <a:pt x="46829" y="2095"/>
                  </a:lnTo>
                  <a:lnTo>
                    <a:pt x="46719" y="2143"/>
                  </a:lnTo>
                  <a:lnTo>
                    <a:pt x="46602" y="1950"/>
                  </a:lnTo>
                  <a:lnTo>
                    <a:pt x="46493" y="2136"/>
                  </a:lnTo>
                  <a:lnTo>
                    <a:pt x="46383" y="2122"/>
                  </a:lnTo>
                  <a:lnTo>
                    <a:pt x="46266" y="2053"/>
                  </a:lnTo>
                  <a:lnTo>
                    <a:pt x="46156" y="2149"/>
                  </a:lnTo>
                  <a:lnTo>
                    <a:pt x="46039" y="1950"/>
                  </a:lnTo>
                  <a:lnTo>
                    <a:pt x="45923" y="1916"/>
                  </a:lnTo>
                  <a:lnTo>
                    <a:pt x="45813" y="2060"/>
                  </a:lnTo>
                  <a:lnTo>
                    <a:pt x="45696" y="1916"/>
                  </a:lnTo>
                  <a:lnTo>
                    <a:pt x="45586" y="1978"/>
                  </a:lnTo>
                  <a:lnTo>
                    <a:pt x="45476" y="2081"/>
                  </a:lnTo>
                  <a:lnTo>
                    <a:pt x="45360" y="2088"/>
                  </a:lnTo>
                  <a:lnTo>
                    <a:pt x="45250" y="2081"/>
                  </a:lnTo>
                  <a:lnTo>
                    <a:pt x="45133" y="2067"/>
                  </a:lnTo>
                  <a:lnTo>
                    <a:pt x="45023" y="2115"/>
                  </a:lnTo>
                  <a:lnTo>
                    <a:pt x="44907" y="2053"/>
                  </a:lnTo>
                  <a:lnTo>
                    <a:pt x="44797" y="2053"/>
                  </a:lnTo>
                  <a:lnTo>
                    <a:pt x="44680" y="1971"/>
                  </a:lnTo>
                  <a:lnTo>
                    <a:pt x="44570" y="2156"/>
                  </a:lnTo>
                  <a:lnTo>
                    <a:pt x="44454" y="1971"/>
                  </a:lnTo>
                  <a:lnTo>
                    <a:pt x="44344" y="1930"/>
                  </a:lnTo>
                  <a:lnTo>
                    <a:pt x="44227" y="2060"/>
                  </a:lnTo>
                  <a:lnTo>
                    <a:pt x="44117" y="1916"/>
                  </a:lnTo>
                  <a:lnTo>
                    <a:pt x="44000" y="1998"/>
                  </a:lnTo>
                  <a:lnTo>
                    <a:pt x="43891" y="1930"/>
                  </a:lnTo>
                  <a:lnTo>
                    <a:pt x="43774" y="1978"/>
                  </a:lnTo>
                  <a:lnTo>
                    <a:pt x="43664" y="2033"/>
                  </a:lnTo>
                  <a:lnTo>
                    <a:pt x="43547" y="2012"/>
                  </a:lnTo>
                  <a:lnTo>
                    <a:pt x="43437" y="2053"/>
                  </a:lnTo>
                  <a:lnTo>
                    <a:pt x="43334" y="2115"/>
                  </a:lnTo>
                  <a:lnTo>
                    <a:pt x="43225" y="2129"/>
                  </a:lnTo>
                  <a:lnTo>
                    <a:pt x="43094" y="2067"/>
                  </a:lnTo>
                  <a:lnTo>
                    <a:pt x="43005" y="2177"/>
                  </a:lnTo>
                  <a:lnTo>
                    <a:pt x="42895" y="2225"/>
                  </a:lnTo>
                  <a:lnTo>
                    <a:pt x="42751" y="2088"/>
                  </a:lnTo>
                  <a:lnTo>
                    <a:pt x="42641" y="2101"/>
                  </a:lnTo>
                  <a:lnTo>
                    <a:pt x="42559" y="2266"/>
                  </a:lnTo>
                  <a:lnTo>
                    <a:pt x="42456" y="2307"/>
                  </a:lnTo>
                  <a:lnTo>
                    <a:pt x="42305" y="2156"/>
                  </a:lnTo>
                  <a:lnTo>
                    <a:pt x="42222" y="2300"/>
                  </a:lnTo>
                  <a:lnTo>
                    <a:pt x="42112" y="2321"/>
                  </a:lnTo>
                  <a:lnTo>
                    <a:pt x="41975" y="2232"/>
                  </a:lnTo>
                  <a:lnTo>
                    <a:pt x="41872" y="2300"/>
                  </a:lnTo>
                  <a:lnTo>
                    <a:pt x="41776" y="2376"/>
                  </a:lnTo>
                  <a:lnTo>
                    <a:pt x="41687" y="2506"/>
                  </a:lnTo>
                  <a:lnTo>
                    <a:pt x="41577" y="2541"/>
                  </a:lnTo>
                  <a:lnTo>
                    <a:pt x="41426" y="2349"/>
                  </a:lnTo>
                  <a:lnTo>
                    <a:pt x="41350" y="2534"/>
                  </a:lnTo>
                  <a:lnTo>
                    <a:pt x="41241" y="2589"/>
                  </a:lnTo>
                  <a:lnTo>
                    <a:pt x="41131" y="2589"/>
                  </a:lnTo>
                  <a:lnTo>
                    <a:pt x="41021" y="2616"/>
                  </a:lnTo>
                  <a:lnTo>
                    <a:pt x="40904" y="2630"/>
                  </a:lnTo>
                  <a:lnTo>
                    <a:pt x="40767" y="2520"/>
                  </a:lnTo>
                  <a:lnTo>
                    <a:pt x="40671" y="2609"/>
                  </a:lnTo>
                  <a:lnTo>
                    <a:pt x="40561" y="2637"/>
                  </a:lnTo>
                  <a:lnTo>
                    <a:pt x="40478" y="2788"/>
                  </a:lnTo>
                  <a:lnTo>
                    <a:pt x="40321" y="2582"/>
                  </a:lnTo>
                  <a:lnTo>
                    <a:pt x="40238" y="2733"/>
                  </a:lnTo>
                  <a:lnTo>
                    <a:pt x="40121" y="2726"/>
                  </a:lnTo>
                  <a:lnTo>
                    <a:pt x="40005" y="2719"/>
                  </a:lnTo>
                  <a:lnTo>
                    <a:pt x="39902" y="2767"/>
                  </a:lnTo>
                  <a:lnTo>
                    <a:pt x="39819" y="2918"/>
                  </a:lnTo>
                  <a:lnTo>
                    <a:pt x="39675" y="2781"/>
                  </a:lnTo>
                  <a:lnTo>
                    <a:pt x="39559" y="2781"/>
                  </a:lnTo>
                  <a:lnTo>
                    <a:pt x="39449" y="2795"/>
                  </a:lnTo>
                  <a:lnTo>
                    <a:pt x="39380" y="3021"/>
                  </a:lnTo>
                  <a:lnTo>
                    <a:pt x="39229" y="2857"/>
                  </a:lnTo>
                  <a:lnTo>
                    <a:pt x="39119" y="2884"/>
                  </a:lnTo>
                  <a:lnTo>
                    <a:pt x="39002" y="2877"/>
                  </a:lnTo>
                  <a:lnTo>
                    <a:pt x="38906" y="2973"/>
                  </a:lnTo>
                  <a:lnTo>
                    <a:pt x="38796" y="2994"/>
                  </a:lnTo>
                  <a:lnTo>
                    <a:pt x="38721" y="3152"/>
                  </a:lnTo>
                  <a:lnTo>
                    <a:pt x="38604" y="3179"/>
                  </a:lnTo>
                  <a:lnTo>
                    <a:pt x="38460" y="3028"/>
                  </a:lnTo>
                  <a:lnTo>
                    <a:pt x="38371" y="3152"/>
                  </a:lnTo>
                  <a:lnTo>
                    <a:pt x="38254" y="3083"/>
                  </a:lnTo>
                  <a:lnTo>
                    <a:pt x="38151" y="3083"/>
                  </a:lnTo>
                  <a:lnTo>
                    <a:pt x="38034" y="3090"/>
                  </a:lnTo>
                  <a:lnTo>
                    <a:pt x="37904" y="3179"/>
                  </a:lnTo>
                  <a:lnTo>
                    <a:pt x="37801" y="3090"/>
                  </a:lnTo>
                  <a:lnTo>
                    <a:pt x="37705" y="2987"/>
                  </a:lnTo>
                  <a:lnTo>
                    <a:pt x="37561" y="3166"/>
                  </a:lnTo>
                  <a:lnTo>
                    <a:pt x="37471" y="2966"/>
                  </a:lnTo>
                  <a:lnTo>
                    <a:pt x="37362" y="2966"/>
                  </a:lnTo>
                  <a:lnTo>
                    <a:pt x="37252" y="2932"/>
                  </a:lnTo>
                  <a:lnTo>
                    <a:pt x="37108" y="3104"/>
                  </a:lnTo>
                  <a:lnTo>
                    <a:pt x="37025" y="2877"/>
                  </a:lnTo>
                  <a:lnTo>
                    <a:pt x="36915" y="2843"/>
                  </a:lnTo>
                  <a:lnTo>
                    <a:pt x="36806" y="2829"/>
                  </a:lnTo>
                  <a:lnTo>
                    <a:pt x="36661" y="3035"/>
                  </a:lnTo>
                  <a:lnTo>
                    <a:pt x="36551" y="2966"/>
                  </a:lnTo>
                  <a:lnTo>
                    <a:pt x="36455" y="2870"/>
                  </a:lnTo>
                  <a:lnTo>
                    <a:pt x="36332" y="2932"/>
                  </a:lnTo>
                  <a:lnTo>
                    <a:pt x="36229" y="2850"/>
                  </a:lnTo>
                  <a:lnTo>
                    <a:pt x="36119" y="2815"/>
                  </a:lnTo>
                  <a:lnTo>
                    <a:pt x="36016" y="2719"/>
                  </a:lnTo>
                  <a:lnTo>
                    <a:pt x="35872" y="2891"/>
                  </a:lnTo>
                  <a:lnTo>
                    <a:pt x="35776" y="2774"/>
                  </a:lnTo>
                  <a:lnTo>
                    <a:pt x="35680" y="2664"/>
                  </a:lnTo>
                  <a:lnTo>
                    <a:pt x="35542" y="2815"/>
                  </a:lnTo>
                  <a:lnTo>
                    <a:pt x="35426" y="2822"/>
                  </a:lnTo>
                  <a:lnTo>
                    <a:pt x="35343" y="2623"/>
                  </a:lnTo>
                  <a:lnTo>
                    <a:pt x="35213" y="2657"/>
                  </a:lnTo>
                  <a:lnTo>
                    <a:pt x="35089" y="2637"/>
                  </a:lnTo>
                  <a:lnTo>
                    <a:pt x="35000" y="2781"/>
                  </a:lnTo>
                  <a:lnTo>
                    <a:pt x="34890" y="2802"/>
                  </a:lnTo>
                  <a:lnTo>
                    <a:pt x="34760" y="2733"/>
                  </a:lnTo>
                  <a:lnTo>
                    <a:pt x="34650" y="2760"/>
                  </a:lnTo>
                  <a:lnTo>
                    <a:pt x="34561" y="2891"/>
                  </a:lnTo>
                  <a:lnTo>
                    <a:pt x="34437" y="2843"/>
                  </a:lnTo>
                  <a:lnTo>
                    <a:pt x="34300" y="2706"/>
                  </a:lnTo>
                  <a:lnTo>
                    <a:pt x="34210" y="2877"/>
                  </a:lnTo>
                  <a:lnTo>
                    <a:pt x="34101" y="2877"/>
                  </a:lnTo>
                  <a:lnTo>
                    <a:pt x="34004" y="3001"/>
                  </a:lnTo>
                  <a:lnTo>
                    <a:pt x="33881" y="2925"/>
                  </a:lnTo>
                  <a:lnTo>
                    <a:pt x="33744" y="2802"/>
                  </a:lnTo>
                  <a:lnTo>
                    <a:pt x="33661" y="2980"/>
                  </a:lnTo>
                  <a:lnTo>
                    <a:pt x="33544" y="2960"/>
                  </a:lnTo>
                  <a:lnTo>
                    <a:pt x="33441" y="3049"/>
                  </a:lnTo>
                  <a:lnTo>
                    <a:pt x="33318" y="2987"/>
                  </a:lnTo>
                  <a:lnTo>
                    <a:pt x="33215" y="3049"/>
                  </a:lnTo>
                  <a:lnTo>
                    <a:pt x="33112" y="3117"/>
                  </a:lnTo>
                  <a:lnTo>
                    <a:pt x="32988" y="3056"/>
                  </a:lnTo>
                  <a:lnTo>
                    <a:pt x="32879" y="3097"/>
                  </a:lnTo>
                  <a:lnTo>
                    <a:pt x="32769" y="3138"/>
                  </a:lnTo>
                  <a:lnTo>
                    <a:pt x="32659" y="3159"/>
                  </a:lnTo>
                  <a:lnTo>
                    <a:pt x="32556" y="3214"/>
                  </a:lnTo>
                  <a:lnTo>
                    <a:pt x="32425" y="3124"/>
                  </a:lnTo>
                  <a:lnTo>
                    <a:pt x="32309" y="3069"/>
                  </a:lnTo>
                  <a:lnTo>
                    <a:pt x="32199" y="3111"/>
                  </a:lnTo>
                  <a:lnTo>
                    <a:pt x="32082" y="3104"/>
                  </a:lnTo>
                  <a:lnTo>
                    <a:pt x="32000" y="3289"/>
                  </a:lnTo>
                  <a:lnTo>
                    <a:pt x="31856" y="3104"/>
                  </a:lnTo>
                  <a:lnTo>
                    <a:pt x="31759" y="3227"/>
                  </a:lnTo>
                  <a:lnTo>
                    <a:pt x="31670" y="3358"/>
                  </a:lnTo>
                  <a:lnTo>
                    <a:pt x="31540" y="3255"/>
                  </a:lnTo>
                  <a:lnTo>
                    <a:pt x="31423" y="3234"/>
                  </a:lnTo>
                  <a:lnTo>
                    <a:pt x="31306" y="3234"/>
                  </a:lnTo>
                  <a:lnTo>
                    <a:pt x="31197" y="3248"/>
                  </a:lnTo>
                  <a:lnTo>
                    <a:pt x="31094" y="3296"/>
                  </a:lnTo>
                  <a:lnTo>
                    <a:pt x="30997" y="3440"/>
                  </a:lnTo>
                  <a:lnTo>
                    <a:pt x="30874" y="3358"/>
                  </a:lnTo>
                  <a:lnTo>
                    <a:pt x="30750" y="3289"/>
                  </a:lnTo>
                  <a:lnTo>
                    <a:pt x="30668" y="3509"/>
                  </a:lnTo>
                  <a:lnTo>
                    <a:pt x="30544" y="3454"/>
                  </a:lnTo>
                  <a:lnTo>
                    <a:pt x="30428" y="3440"/>
                  </a:lnTo>
                  <a:lnTo>
                    <a:pt x="30311" y="3392"/>
                  </a:lnTo>
                  <a:lnTo>
                    <a:pt x="30187" y="3337"/>
                  </a:lnTo>
                  <a:lnTo>
                    <a:pt x="30084" y="3426"/>
                  </a:lnTo>
                  <a:lnTo>
                    <a:pt x="29988" y="3536"/>
                  </a:lnTo>
                  <a:lnTo>
                    <a:pt x="29885" y="3584"/>
                  </a:lnTo>
                  <a:lnTo>
                    <a:pt x="29762" y="3536"/>
                  </a:lnTo>
                  <a:lnTo>
                    <a:pt x="29638" y="3474"/>
                  </a:lnTo>
                  <a:lnTo>
                    <a:pt x="29535" y="3557"/>
                  </a:lnTo>
                  <a:lnTo>
                    <a:pt x="29418" y="3509"/>
                  </a:lnTo>
                  <a:lnTo>
                    <a:pt x="29336" y="3715"/>
                  </a:lnTo>
                  <a:lnTo>
                    <a:pt x="29226" y="3728"/>
                  </a:lnTo>
                  <a:lnTo>
                    <a:pt x="29089" y="3571"/>
                  </a:lnTo>
                  <a:lnTo>
                    <a:pt x="28972" y="3577"/>
                  </a:lnTo>
                  <a:lnTo>
                    <a:pt x="28862" y="3584"/>
                  </a:lnTo>
                  <a:lnTo>
                    <a:pt x="28759" y="3680"/>
                  </a:lnTo>
                  <a:lnTo>
                    <a:pt x="28643" y="3639"/>
                  </a:lnTo>
                  <a:lnTo>
                    <a:pt x="28526" y="3619"/>
                  </a:lnTo>
                  <a:lnTo>
                    <a:pt x="28437" y="3777"/>
                  </a:lnTo>
                  <a:lnTo>
                    <a:pt x="28313" y="3715"/>
                  </a:lnTo>
                  <a:lnTo>
                    <a:pt x="28196" y="3722"/>
                  </a:lnTo>
                  <a:lnTo>
                    <a:pt x="28073" y="3653"/>
                  </a:lnTo>
                  <a:lnTo>
                    <a:pt x="27984" y="3790"/>
                  </a:lnTo>
                  <a:lnTo>
                    <a:pt x="27867" y="3763"/>
                  </a:lnTo>
                  <a:lnTo>
                    <a:pt x="27764" y="3852"/>
                  </a:lnTo>
                  <a:lnTo>
                    <a:pt x="27640" y="3790"/>
                  </a:lnTo>
                  <a:lnTo>
                    <a:pt x="27544" y="3921"/>
                  </a:lnTo>
                  <a:lnTo>
                    <a:pt x="27414" y="3804"/>
                  </a:lnTo>
                  <a:lnTo>
                    <a:pt x="27311" y="3845"/>
                  </a:lnTo>
                  <a:lnTo>
                    <a:pt x="27208" y="3934"/>
                  </a:lnTo>
                  <a:lnTo>
                    <a:pt x="27084" y="3886"/>
                  </a:lnTo>
                  <a:lnTo>
                    <a:pt x="26981" y="3914"/>
                  </a:lnTo>
                  <a:lnTo>
                    <a:pt x="26871" y="3955"/>
                  </a:lnTo>
                  <a:lnTo>
                    <a:pt x="26741" y="3859"/>
                  </a:lnTo>
                  <a:lnTo>
                    <a:pt x="26645" y="3969"/>
                  </a:lnTo>
                  <a:lnTo>
                    <a:pt x="26535" y="3996"/>
                  </a:lnTo>
                  <a:lnTo>
                    <a:pt x="26425" y="4003"/>
                  </a:lnTo>
                  <a:lnTo>
                    <a:pt x="26308" y="3969"/>
                  </a:lnTo>
                  <a:lnTo>
                    <a:pt x="26199" y="3996"/>
                  </a:lnTo>
                  <a:lnTo>
                    <a:pt x="26082" y="3989"/>
                  </a:lnTo>
                  <a:lnTo>
                    <a:pt x="25999" y="4175"/>
                  </a:lnTo>
                  <a:lnTo>
                    <a:pt x="25869" y="4079"/>
                  </a:lnTo>
                  <a:lnTo>
                    <a:pt x="25759" y="4113"/>
                  </a:lnTo>
                  <a:lnTo>
                    <a:pt x="25649" y="4127"/>
                  </a:lnTo>
                  <a:lnTo>
                    <a:pt x="25560" y="4291"/>
                  </a:lnTo>
                  <a:lnTo>
                    <a:pt x="25430" y="4175"/>
                  </a:lnTo>
                  <a:lnTo>
                    <a:pt x="25327" y="4264"/>
                  </a:lnTo>
                  <a:lnTo>
                    <a:pt x="25189" y="4092"/>
                  </a:lnTo>
                  <a:lnTo>
                    <a:pt x="25114" y="4360"/>
                  </a:lnTo>
                  <a:lnTo>
                    <a:pt x="24990" y="4271"/>
                  </a:lnTo>
                  <a:lnTo>
                    <a:pt x="24867" y="4237"/>
                  </a:lnTo>
                  <a:lnTo>
                    <a:pt x="24771" y="4346"/>
                  </a:lnTo>
                  <a:lnTo>
                    <a:pt x="24661" y="4360"/>
                  </a:lnTo>
                  <a:lnTo>
                    <a:pt x="24558" y="4422"/>
                  </a:lnTo>
                  <a:lnTo>
                    <a:pt x="24427" y="4312"/>
                  </a:lnTo>
                  <a:lnTo>
                    <a:pt x="24338" y="4456"/>
                  </a:lnTo>
                  <a:lnTo>
                    <a:pt x="24194" y="4264"/>
                  </a:lnTo>
                  <a:lnTo>
                    <a:pt x="24105" y="4429"/>
                  </a:lnTo>
                  <a:lnTo>
                    <a:pt x="23967" y="4278"/>
                  </a:lnTo>
                  <a:lnTo>
                    <a:pt x="23864" y="4319"/>
                  </a:lnTo>
                  <a:lnTo>
                    <a:pt x="23775" y="4477"/>
                  </a:lnTo>
                  <a:lnTo>
                    <a:pt x="23645" y="4394"/>
                  </a:lnTo>
                  <a:lnTo>
                    <a:pt x="23562" y="4593"/>
                  </a:lnTo>
                  <a:lnTo>
                    <a:pt x="23432" y="4463"/>
                  </a:lnTo>
                  <a:lnTo>
                    <a:pt x="23315" y="4442"/>
                  </a:lnTo>
                  <a:lnTo>
                    <a:pt x="23219" y="4559"/>
                  </a:lnTo>
                  <a:lnTo>
                    <a:pt x="23095" y="4511"/>
                  </a:lnTo>
                  <a:lnTo>
                    <a:pt x="23006" y="4642"/>
                  </a:lnTo>
                  <a:lnTo>
                    <a:pt x="22903" y="4696"/>
                  </a:lnTo>
                  <a:lnTo>
                    <a:pt x="22786" y="4676"/>
                  </a:lnTo>
                  <a:lnTo>
                    <a:pt x="22642" y="4491"/>
                  </a:lnTo>
                  <a:lnTo>
                    <a:pt x="22560" y="4683"/>
                  </a:lnTo>
                  <a:lnTo>
                    <a:pt x="22443" y="4696"/>
                  </a:lnTo>
                  <a:lnTo>
                    <a:pt x="22333" y="4724"/>
                  </a:lnTo>
                  <a:lnTo>
                    <a:pt x="22203" y="4587"/>
                  </a:lnTo>
                  <a:lnTo>
                    <a:pt x="22107" y="4724"/>
                  </a:lnTo>
                  <a:lnTo>
                    <a:pt x="21976" y="4614"/>
                  </a:lnTo>
                  <a:lnTo>
                    <a:pt x="21880" y="4724"/>
                  </a:lnTo>
                  <a:lnTo>
                    <a:pt x="21757" y="4662"/>
                  </a:lnTo>
                  <a:lnTo>
                    <a:pt x="21681" y="4868"/>
                  </a:lnTo>
                  <a:lnTo>
                    <a:pt x="21564" y="4882"/>
                  </a:lnTo>
                  <a:lnTo>
                    <a:pt x="21441" y="4806"/>
                  </a:lnTo>
                  <a:lnTo>
                    <a:pt x="21317" y="4745"/>
                  </a:lnTo>
                  <a:lnTo>
                    <a:pt x="21228" y="4875"/>
                  </a:lnTo>
                  <a:lnTo>
                    <a:pt x="21098" y="4751"/>
                  </a:lnTo>
                  <a:lnTo>
                    <a:pt x="21008" y="4950"/>
                  </a:lnTo>
                  <a:lnTo>
                    <a:pt x="20871" y="4786"/>
                  </a:lnTo>
                  <a:lnTo>
                    <a:pt x="20782" y="4909"/>
                  </a:lnTo>
                  <a:lnTo>
                    <a:pt x="20651" y="4799"/>
                  </a:lnTo>
                  <a:lnTo>
                    <a:pt x="20569" y="4999"/>
                  </a:lnTo>
                  <a:lnTo>
                    <a:pt x="20466" y="5060"/>
                  </a:lnTo>
                  <a:lnTo>
                    <a:pt x="20329" y="4916"/>
                  </a:lnTo>
                  <a:lnTo>
                    <a:pt x="20226" y="4964"/>
                  </a:lnTo>
                  <a:lnTo>
                    <a:pt x="20095" y="4861"/>
                  </a:lnTo>
                  <a:lnTo>
                    <a:pt x="20013" y="5088"/>
                  </a:lnTo>
                  <a:lnTo>
                    <a:pt x="19889" y="5019"/>
                  </a:lnTo>
                  <a:lnTo>
                    <a:pt x="19773" y="4999"/>
                  </a:lnTo>
                  <a:lnTo>
                    <a:pt x="19663" y="4999"/>
                  </a:lnTo>
                  <a:lnTo>
                    <a:pt x="19560" y="5060"/>
                  </a:lnTo>
                  <a:lnTo>
                    <a:pt x="19464" y="5170"/>
                  </a:lnTo>
                  <a:lnTo>
                    <a:pt x="19326" y="5019"/>
                  </a:lnTo>
                  <a:lnTo>
                    <a:pt x="19223" y="5067"/>
                  </a:lnTo>
                  <a:lnTo>
                    <a:pt x="19120" y="5053"/>
                  </a:lnTo>
                  <a:lnTo>
                    <a:pt x="19004" y="5102"/>
                  </a:lnTo>
                  <a:lnTo>
                    <a:pt x="18894" y="4985"/>
                  </a:lnTo>
                  <a:lnTo>
                    <a:pt x="18777" y="5102"/>
                  </a:lnTo>
                  <a:lnTo>
                    <a:pt x="18660" y="5095"/>
                  </a:lnTo>
                  <a:lnTo>
                    <a:pt x="18544" y="5122"/>
                  </a:lnTo>
                  <a:lnTo>
                    <a:pt x="18434" y="5060"/>
                  </a:lnTo>
                  <a:lnTo>
                    <a:pt x="18317" y="5205"/>
                  </a:lnTo>
                  <a:lnTo>
                    <a:pt x="18214" y="5005"/>
                  </a:lnTo>
                  <a:lnTo>
                    <a:pt x="18097" y="5081"/>
                  </a:lnTo>
                  <a:lnTo>
                    <a:pt x="17981" y="5033"/>
                  </a:lnTo>
                  <a:lnTo>
                    <a:pt x="17871" y="5019"/>
                  </a:lnTo>
                  <a:lnTo>
                    <a:pt x="17754" y="5129"/>
                  </a:lnTo>
                  <a:lnTo>
                    <a:pt x="17644" y="4992"/>
                  </a:lnTo>
                  <a:lnTo>
                    <a:pt x="17528" y="5033"/>
                  </a:lnTo>
                  <a:lnTo>
                    <a:pt x="17411" y="5108"/>
                  </a:lnTo>
                  <a:lnTo>
                    <a:pt x="17308" y="4944"/>
                  </a:lnTo>
                  <a:lnTo>
                    <a:pt x="17191" y="5047"/>
                  </a:lnTo>
                  <a:lnTo>
                    <a:pt x="17074" y="5081"/>
                  </a:lnTo>
                  <a:lnTo>
                    <a:pt x="16965" y="4978"/>
                  </a:lnTo>
                  <a:lnTo>
                    <a:pt x="16855" y="4992"/>
                  </a:lnTo>
                  <a:lnTo>
                    <a:pt x="16745" y="4916"/>
                  </a:lnTo>
                  <a:lnTo>
                    <a:pt x="16628" y="4889"/>
                  </a:lnTo>
                  <a:lnTo>
                    <a:pt x="16518" y="4916"/>
                  </a:lnTo>
                  <a:lnTo>
                    <a:pt x="16402" y="4944"/>
                  </a:lnTo>
                  <a:lnTo>
                    <a:pt x="16292" y="4937"/>
                  </a:lnTo>
                  <a:lnTo>
                    <a:pt x="16168" y="5088"/>
                  </a:lnTo>
                  <a:lnTo>
                    <a:pt x="16065" y="4896"/>
                  </a:lnTo>
                  <a:lnTo>
                    <a:pt x="15942" y="5095"/>
                  </a:lnTo>
                  <a:lnTo>
                    <a:pt x="15839" y="4848"/>
                  </a:lnTo>
                  <a:lnTo>
                    <a:pt x="15715" y="5047"/>
                  </a:lnTo>
                  <a:lnTo>
                    <a:pt x="15605" y="5019"/>
                  </a:lnTo>
                  <a:lnTo>
                    <a:pt x="15495" y="4950"/>
                  </a:lnTo>
                  <a:lnTo>
                    <a:pt x="15386" y="4944"/>
                  </a:lnTo>
                  <a:lnTo>
                    <a:pt x="15276" y="4868"/>
                  </a:lnTo>
                  <a:lnTo>
                    <a:pt x="15159" y="5005"/>
                  </a:lnTo>
                  <a:lnTo>
                    <a:pt x="15042" y="4985"/>
                  </a:lnTo>
                  <a:lnTo>
                    <a:pt x="14932" y="5012"/>
                  </a:lnTo>
                  <a:lnTo>
                    <a:pt x="14823" y="4957"/>
                  </a:lnTo>
                  <a:lnTo>
                    <a:pt x="14713" y="4813"/>
                  </a:lnTo>
                  <a:lnTo>
                    <a:pt x="14603" y="4806"/>
                  </a:lnTo>
                  <a:lnTo>
                    <a:pt x="14479" y="5012"/>
                  </a:lnTo>
                  <a:lnTo>
                    <a:pt x="14370" y="4902"/>
                  </a:lnTo>
                  <a:lnTo>
                    <a:pt x="14260" y="4834"/>
                  </a:lnTo>
                  <a:lnTo>
                    <a:pt x="14143" y="4861"/>
                  </a:lnTo>
                  <a:lnTo>
                    <a:pt x="14026" y="4978"/>
                  </a:lnTo>
                  <a:lnTo>
                    <a:pt x="13916" y="4957"/>
                  </a:lnTo>
                  <a:lnTo>
                    <a:pt x="13807" y="4799"/>
                  </a:lnTo>
                  <a:lnTo>
                    <a:pt x="13697" y="4848"/>
                  </a:lnTo>
                  <a:lnTo>
                    <a:pt x="13587" y="4786"/>
                  </a:lnTo>
                  <a:lnTo>
                    <a:pt x="13470" y="4731"/>
                  </a:lnTo>
                  <a:lnTo>
                    <a:pt x="13360" y="4765"/>
                  </a:lnTo>
                  <a:lnTo>
                    <a:pt x="13244" y="4779"/>
                  </a:lnTo>
                  <a:lnTo>
                    <a:pt x="13134" y="4758"/>
                  </a:lnTo>
                  <a:lnTo>
                    <a:pt x="13024" y="4710"/>
                  </a:lnTo>
                  <a:lnTo>
                    <a:pt x="12907" y="4703"/>
                  </a:lnTo>
                  <a:lnTo>
                    <a:pt x="12790" y="4820"/>
                  </a:lnTo>
                  <a:lnTo>
                    <a:pt x="12681" y="4827"/>
                  </a:lnTo>
                  <a:lnTo>
                    <a:pt x="12571" y="4703"/>
                  </a:lnTo>
                  <a:lnTo>
                    <a:pt x="12461" y="4676"/>
                  </a:lnTo>
                  <a:lnTo>
                    <a:pt x="12337" y="4813"/>
                  </a:lnTo>
                  <a:lnTo>
                    <a:pt x="12228" y="4848"/>
                  </a:lnTo>
                  <a:lnTo>
                    <a:pt x="12118" y="4772"/>
                  </a:lnTo>
                  <a:lnTo>
                    <a:pt x="12008" y="4710"/>
                  </a:lnTo>
                  <a:lnTo>
                    <a:pt x="11891" y="4696"/>
                  </a:lnTo>
                  <a:lnTo>
                    <a:pt x="11781" y="4710"/>
                  </a:lnTo>
                  <a:lnTo>
                    <a:pt x="11665" y="4834"/>
                  </a:lnTo>
                  <a:lnTo>
                    <a:pt x="11541" y="4669"/>
                  </a:lnTo>
                  <a:lnTo>
                    <a:pt x="11438" y="4751"/>
                  </a:lnTo>
                  <a:lnTo>
                    <a:pt x="11321" y="4731"/>
                  </a:lnTo>
                  <a:lnTo>
                    <a:pt x="11211" y="4751"/>
                  </a:lnTo>
                  <a:lnTo>
                    <a:pt x="11095" y="4696"/>
                  </a:lnTo>
                  <a:lnTo>
                    <a:pt x="10992" y="4889"/>
                  </a:lnTo>
                  <a:lnTo>
                    <a:pt x="10875" y="4793"/>
                  </a:lnTo>
                  <a:lnTo>
                    <a:pt x="10758" y="4813"/>
                  </a:lnTo>
                  <a:lnTo>
                    <a:pt x="10642" y="4738"/>
                  </a:lnTo>
                  <a:lnTo>
                    <a:pt x="10546" y="4930"/>
                  </a:lnTo>
                  <a:lnTo>
                    <a:pt x="10429" y="4861"/>
                  </a:lnTo>
                  <a:lnTo>
                    <a:pt x="10319" y="4950"/>
                  </a:lnTo>
                  <a:lnTo>
                    <a:pt x="10202" y="4916"/>
                  </a:lnTo>
                  <a:lnTo>
                    <a:pt x="10092" y="4944"/>
                  </a:lnTo>
                  <a:lnTo>
                    <a:pt x="9983" y="4978"/>
                  </a:lnTo>
                  <a:lnTo>
                    <a:pt x="9873" y="4992"/>
                  </a:lnTo>
                  <a:lnTo>
                    <a:pt x="9749" y="4882"/>
                  </a:lnTo>
                  <a:lnTo>
                    <a:pt x="9639" y="4930"/>
                  </a:lnTo>
                  <a:lnTo>
                    <a:pt x="9529" y="4999"/>
                  </a:lnTo>
                  <a:lnTo>
                    <a:pt x="9413" y="4923"/>
                  </a:lnTo>
                  <a:lnTo>
                    <a:pt x="9303" y="4930"/>
                  </a:lnTo>
                  <a:lnTo>
                    <a:pt x="9186" y="4868"/>
                  </a:lnTo>
                  <a:lnTo>
                    <a:pt x="9083" y="5060"/>
                  </a:lnTo>
                  <a:lnTo>
                    <a:pt x="8973" y="5060"/>
                  </a:lnTo>
                  <a:lnTo>
                    <a:pt x="8857" y="4985"/>
                  </a:lnTo>
                  <a:lnTo>
                    <a:pt x="8747" y="5088"/>
                  </a:lnTo>
                  <a:lnTo>
                    <a:pt x="8630" y="5012"/>
                  </a:lnTo>
                  <a:lnTo>
                    <a:pt x="8520" y="5060"/>
                  </a:lnTo>
                  <a:lnTo>
                    <a:pt x="8404" y="5012"/>
                  </a:lnTo>
                  <a:lnTo>
                    <a:pt x="8287" y="4978"/>
                  </a:lnTo>
                  <a:lnTo>
                    <a:pt x="8191" y="5156"/>
                  </a:lnTo>
                  <a:lnTo>
                    <a:pt x="8081" y="5170"/>
                  </a:lnTo>
                  <a:lnTo>
                    <a:pt x="7950" y="4978"/>
                  </a:lnTo>
                  <a:lnTo>
                    <a:pt x="7854" y="5184"/>
                  </a:lnTo>
                  <a:lnTo>
                    <a:pt x="7731" y="5012"/>
                  </a:lnTo>
                  <a:lnTo>
                    <a:pt x="7635" y="5205"/>
                  </a:lnTo>
                  <a:lnTo>
                    <a:pt x="7511" y="5095"/>
                  </a:lnTo>
                  <a:lnTo>
                    <a:pt x="7401" y="5136"/>
                  </a:lnTo>
                  <a:lnTo>
                    <a:pt x="7291" y="5211"/>
                  </a:lnTo>
                  <a:lnTo>
                    <a:pt x="7181" y="5218"/>
                  </a:lnTo>
                  <a:lnTo>
                    <a:pt x="7065" y="5163"/>
                  </a:lnTo>
                  <a:lnTo>
                    <a:pt x="6955" y="5163"/>
                  </a:lnTo>
                  <a:lnTo>
                    <a:pt x="6838" y="5143"/>
                  </a:lnTo>
                  <a:lnTo>
                    <a:pt x="6722" y="5081"/>
                  </a:lnTo>
                  <a:lnTo>
                    <a:pt x="6625" y="5294"/>
                  </a:lnTo>
                  <a:lnTo>
                    <a:pt x="6495" y="5095"/>
                  </a:lnTo>
                  <a:lnTo>
                    <a:pt x="6392" y="5205"/>
                  </a:lnTo>
                  <a:lnTo>
                    <a:pt x="6282" y="5280"/>
                  </a:lnTo>
                  <a:lnTo>
                    <a:pt x="6159" y="5136"/>
                  </a:lnTo>
                  <a:lnTo>
                    <a:pt x="6049" y="5150"/>
                  </a:lnTo>
                  <a:lnTo>
                    <a:pt x="5939" y="5177"/>
                  </a:lnTo>
                  <a:lnTo>
                    <a:pt x="5829" y="5239"/>
                  </a:lnTo>
                  <a:lnTo>
                    <a:pt x="5726" y="5356"/>
                  </a:lnTo>
                  <a:lnTo>
                    <a:pt x="5602" y="5232"/>
                  </a:lnTo>
                  <a:lnTo>
                    <a:pt x="5499" y="5328"/>
                  </a:lnTo>
                  <a:lnTo>
                    <a:pt x="5390" y="5356"/>
                  </a:lnTo>
                  <a:lnTo>
                    <a:pt x="5273" y="5287"/>
                  </a:lnTo>
                  <a:lnTo>
                    <a:pt x="5156" y="5301"/>
                  </a:lnTo>
                  <a:lnTo>
                    <a:pt x="5046" y="5314"/>
                  </a:lnTo>
                  <a:lnTo>
                    <a:pt x="4930" y="5301"/>
                  </a:lnTo>
                  <a:lnTo>
                    <a:pt x="4827" y="5390"/>
                  </a:lnTo>
                  <a:lnTo>
                    <a:pt x="4703" y="5266"/>
                  </a:lnTo>
                  <a:lnTo>
                    <a:pt x="4600" y="5390"/>
                  </a:lnTo>
                  <a:lnTo>
                    <a:pt x="4490" y="5431"/>
                  </a:lnTo>
                  <a:lnTo>
                    <a:pt x="4380" y="5445"/>
                  </a:lnTo>
                  <a:lnTo>
                    <a:pt x="4250" y="5246"/>
                  </a:lnTo>
                  <a:lnTo>
                    <a:pt x="4154" y="5410"/>
                  </a:lnTo>
                  <a:lnTo>
                    <a:pt x="4037" y="5404"/>
                  </a:lnTo>
                  <a:lnTo>
                    <a:pt x="3934" y="5486"/>
                  </a:lnTo>
                  <a:lnTo>
                    <a:pt x="3817" y="5452"/>
                  </a:lnTo>
                  <a:lnTo>
                    <a:pt x="3701" y="5417"/>
                  </a:lnTo>
                  <a:lnTo>
                    <a:pt x="3591" y="5424"/>
                  </a:lnTo>
                  <a:lnTo>
                    <a:pt x="3488" y="5541"/>
                  </a:lnTo>
                  <a:lnTo>
                    <a:pt x="3364" y="5452"/>
                  </a:lnTo>
                  <a:lnTo>
                    <a:pt x="3255" y="5486"/>
                  </a:lnTo>
                  <a:lnTo>
                    <a:pt x="3138" y="5383"/>
                  </a:lnTo>
                  <a:lnTo>
                    <a:pt x="3021" y="5342"/>
                  </a:lnTo>
                  <a:lnTo>
                    <a:pt x="2918" y="5507"/>
                  </a:lnTo>
                  <a:lnTo>
                    <a:pt x="2808" y="5513"/>
                  </a:lnTo>
                  <a:lnTo>
                    <a:pt x="2698" y="5500"/>
                  </a:lnTo>
                  <a:lnTo>
                    <a:pt x="2575" y="5431"/>
                  </a:lnTo>
                  <a:lnTo>
                    <a:pt x="2472" y="5541"/>
                  </a:lnTo>
                  <a:lnTo>
                    <a:pt x="2348" y="5410"/>
                  </a:lnTo>
                  <a:lnTo>
                    <a:pt x="2259" y="5651"/>
                  </a:lnTo>
                  <a:lnTo>
                    <a:pt x="2142" y="5651"/>
                  </a:lnTo>
                  <a:lnTo>
                    <a:pt x="2019" y="5459"/>
                  </a:lnTo>
                  <a:lnTo>
                    <a:pt x="1916" y="5651"/>
                  </a:lnTo>
                  <a:lnTo>
                    <a:pt x="1806" y="5630"/>
                  </a:lnTo>
                  <a:lnTo>
                    <a:pt x="1682" y="5541"/>
                  </a:lnTo>
                  <a:lnTo>
                    <a:pt x="1572" y="5575"/>
                  </a:lnTo>
                  <a:lnTo>
                    <a:pt x="1463" y="5575"/>
                  </a:lnTo>
                  <a:lnTo>
                    <a:pt x="1346" y="5548"/>
                  </a:lnTo>
                  <a:lnTo>
                    <a:pt x="1236" y="5582"/>
                  </a:lnTo>
                  <a:lnTo>
                    <a:pt x="1126" y="5555"/>
                  </a:lnTo>
                  <a:lnTo>
                    <a:pt x="1023" y="5706"/>
                  </a:lnTo>
                  <a:lnTo>
                    <a:pt x="900" y="5603"/>
                  </a:lnTo>
                  <a:lnTo>
                    <a:pt x="790" y="5603"/>
                  </a:lnTo>
                  <a:lnTo>
                    <a:pt x="680" y="5644"/>
                  </a:lnTo>
                  <a:lnTo>
                    <a:pt x="577" y="5747"/>
                  </a:lnTo>
                  <a:lnTo>
                    <a:pt x="460" y="5692"/>
                  </a:lnTo>
                  <a:lnTo>
                    <a:pt x="344" y="5664"/>
                  </a:lnTo>
                  <a:lnTo>
                    <a:pt x="241" y="5740"/>
                  </a:lnTo>
                  <a:lnTo>
                    <a:pt x="110" y="5685"/>
                  </a:lnTo>
                  <a:lnTo>
                    <a:pt x="213" y="5802"/>
                  </a:lnTo>
                  <a:lnTo>
                    <a:pt x="76" y="5919"/>
                  </a:lnTo>
                  <a:lnTo>
                    <a:pt x="241" y="6035"/>
                  </a:lnTo>
                  <a:lnTo>
                    <a:pt x="172" y="6145"/>
                  </a:lnTo>
                  <a:lnTo>
                    <a:pt x="158" y="6262"/>
                  </a:lnTo>
                  <a:lnTo>
                    <a:pt x="110" y="6372"/>
                  </a:lnTo>
                  <a:lnTo>
                    <a:pt x="117" y="6488"/>
                  </a:lnTo>
                  <a:lnTo>
                    <a:pt x="76" y="6598"/>
                  </a:lnTo>
                  <a:lnTo>
                    <a:pt x="193" y="6708"/>
                  </a:lnTo>
                  <a:lnTo>
                    <a:pt x="83" y="6825"/>
                  </a:lnTo>
                  <a:lnTo>
                    <a:pt x="199" y="6935"/>
                  </a:lnTo>
                  <a:lnTo>
                    <a:pt x="62" y="7051"/>
                  </a:lnTo>
                  <a:lnTo>
                    <a:pt x="28" y="7161"/>
                  </a:lnTo>
                  <a:lnTo>
                    <a:pt x="124" y="7271"/>
                  </a:lnTo>
                  <a:lnTo>
                    <a:pt x="48" y="7388"/>
                  </a:lnTo>
                  <a:lnTo>
                    <a:pt x="55" y="7498"/>
                  </a:lnTo>
                  <a:lnTo>
                    <a:pt x="193" y="7614"/>
                  </a:lnTo>
                  <a:lnTo>
                    <a:pt x="138" y="7724"/>
                  </a:lnTo>
                  <a:lnTo>
                    <a:pt x="165" y="7834"/>
                  </a:lnTo>
                  <a:lnTo>
                    <a:pt x="62" y="7951"/>
                  </a:lnTo>
                  <a:lnTo>
                    <a:pt x="55" y="8060"/>
                  </a:lnTo>
                  <a:lnTo>
                    <a:pt x="14" y="8177"/>
                  </a:lnTo>
                  <a:lnTo>
                    <a:pt x="206" y="8287"/>
                  </a:lnTo>
                  <a:lnTo>
                    <a:pt x="69" y="8397"/>
                  </a:lnTo>
                  <a:lnTo>
                    <a:pt x="186" y="8514"/>
                  </a:lnTo>
                  <a:lnTo>
                    <a:pt x="220" y="8623"/>
                  </a:lnTo>
                  <a:lnTo>
                    <a:pt x="14" y="8733"/>
                  </a:lnTo>
                  <a:lnTo>
                    <a:pt x="179" y="8850"/>
                  </a:lnTo>
                  <a:lnTo>
                    <a:pt x="220" y="8960"/>
                  </a:lnTo>
                  <a:lnTo>
                    <a:pt x="172" y="9077"/>
                  </a:lnTo>
                  <a:lnTo>
                    <a:pt x="76" y="9186"/>
                  </a:lnTo>
                  <a:lnTo>
                    <a:pt x="193" y="9296"/>
                  </a:lnTo>
                  <a:lnTo>
                    <a:pt x="55" y="9413"/>
                  </a:lnTo>
                  <a:lnTo>
                    <a:pt x="151" y="9523"/>
                  </a:lnTo>
                  <a:lnTo>
                    <a:pt x="144" y="9633"/>
                  </a:lnTo>
                  <a:lnTo>
                    <a:pt x="28" y="9749"/>
                  </a:lnTo>
                  <a:lnTo>
                    <a:pt x="144" y="9859"/>
                  </a:lnTo>
                  <a:lnTo>
                    <a:pt x="103" y="9969"/>
                  </a:lnTo>
                  <a:lnTo>
                    <a:pt x="117" y="10086"/>
                  </a:lnTo>
                  <a:lnTo>
                    <a:pt x="131" y="10196"/>
                  </a:lnTo>
                  <a:lnTo>
                    <a:pt x="138" y="10305"/>
                  </a:lnTo>
                  <a:lnTo>
                    <a:pt x="14" y="10422"/>
                  </a:lnTo>
                  <a:lnTo>
                    <a:pt x="179" y="10532"/>
                  </a:lnTo>
                  <a:lnTo>
                    <a:pt x="55" y="10642"/>
                  </a:lnTo>
                  <a:lnTo>
                    <a:pt x="14" y="10759"/>
                  </a:lnTo>
                  <a:lnTo>
                    <a:pt x="227" y="10868"/>
                  </a:lnTo>
                  <a:lnTo>
                    <a:pt x="117" y="10985"/>
                  </a:lnTo>
                  <a:lnTo>
                    <a:pt x="110" y="11095"/>
                  </a:lnTo>
                  <a:lnTo>
                    <a:pt x="28" y="11205"/>
                  </a:lnTo>
                  <a:lnTo>
                    <a:pt x="234" y="11322"/>
                  </a:lnTo>
                  <a:lnTo>
                    <a:pt x="179" y="11431"/>
                  </a:lnTo>
                  <a:lnTo>
                    <a:pt x="35" y="11541"/>
                  </a:lnTo>
                  <a:lnTo>
                    <a:pt x="220" y="11658"/>
                  </a:lnTo>
                  <a:lnTo>
                    <a:pt x="151" y="11768"/>
                  </a:lnTo>
                  <a:lnTo>
                    <a:pt x="172" y="11878"/>
                  </a:lnTo>
                  <a:lnTo>
                    <a:pt x="55" y="11994"/>
                  </a:lnTo>
                  <a:lnTo>
                    <a:pt x="110" y="12104"/>
                  </a:lnTo>
                  <a:lnTo>
                    <a:pt x="158" y="12221"/>
                  </a:lnTo>
                  <a:lnTo>
                    <a:pt x="48" y="12331"/>
                  </a:lnTo>
                  <a:lnTo>
                    <a:pt x="247" y="12441"/>
                  </a:lnTo>
                  <a:lnTo>
                    <a:pt x="213" y="12557"/>
                  </a:lnTo>
                  <a:lnTo>
                    <a:pt x="172" y="12667"/>
                  </a:lnTo>
                  <a:lnTo>
                    <a:pt x="62" y="12777"/>
                  </a:lnTo>
                  <a:lnTo>
                    <a:pt x="165" y="12894"/>
                  </a:lnTo>
                  <a:lnTo>
                    <a:pt x="254" y="13004"/>
                  </a:lnTo>
                  <a:lnTo>
                    <a:pt x="103" y="13113"/>
                  </a:lnTo>
                  <a:lnTo>
                    <a:pt x="151" y="13230"/>
                  </a:lnTo>
                  <a:lnTo>
                    <a:pt x="131" y="13340"/>
                  </a:lnTo>
                  <a:lnTo>
                    <a:pt x="117" y="13450"/>
                  </a:lnTo>
                  <a:lnTo>
                    <a:pt x="0" y="13566"/>
                  </a:lnTo>
                  <a:lnTo>
                    <a:pt x="117" y="13676"/>
                  </a:lnTo>
                  <a:lnTo>
                    <a:pt x="35" y="13786"/>
                  </a:lnTo>
                  <a:lnTo>
                    <a:pt x="213" y="13814"/>
                  </a:lnTo>
                  <a:lnTo>
                    <a:pt x="234" y="13862"/>
                  </a:lnTo>
                  <a:lnTo>
                    <a:pt x="350" y="13875"/>
                  </a:lnTo>
                  <a:lnTo>
                    <a:pt x="467" y="13848"/>
                  </a:lnTo>
                  <a:lnTo>
                    <a:pt x="577" y="14006"/>
                  </a:lnTo>
                  <a:lnTo>
                    <a:pt x="694" y="13855"/>
                  </a:lnTo>
                  <a:lnTo>
                    <a:pt x="804" y="13985"/>
                  </a:lnTo>
                  <a:lnTo>
                    <a:pt x="920" y="13841"/>
                  </a:lnTo>
                  <a:lnTo>
                    <a:pt x="1030" y="13999"/>
                  </a:lnTo>
                  <a:lnTo>
                    <a:pt x="1140" y="13951"/>
                  </a:lnTo>
                  <a:lnTo>
                    <a:pt x="1257" y="13944"/>
                  </a:lnTo>
                  <a:lnTo>
                    <a:pt x="1367" y="13985"/>
                  </a:lnTo>
                  <a:lnTo>
                    <a:pt x="1483" y="14020"/>
                  </a:lnTo>
                  <a:lnTo>
                    <a:pt x="1593" y="13807"/>
                  </a:lnTo>
                  <a:lnTo>
                    <a:pt x="1710" y="13827"/>
                  </a:lnTo>
                  <a:lnTo>
                    <a:pt x="1820" y="13944"/>
                  </a:lnTo>
                  <a:lnTo>
                    <a:pt x="1936" y="14020"/>
                  </a:lnTo>
                  <a:lnTo>
                    <a:pt x="2046" y="13958"/>
                  </a:lnTo>
                  <a:lnTo>
                    <a:pt x="2163" y="13875"/>
                  </a:lnTo>
                  <a:lnTo>
                    <a:pt x="2273" y="13958"/>
                  </a:lnTo>
                  <a:lnTo>
                    <a:pt x="2389" y="13882"/>
                  </a:lnTo>
                  <a:lnTo>
                    <a:pt x="2499" y="14006"/>
                  </a:lnTo>
                  <a:lnTo>
                    <a:pt x="2616" y="13882"/>
                  </a:lnTo>
                  <a:lnTo>
                    <a:pt x="2726" y="13889"/>
                  </a:lnTo>
                  <a:lnTo>
                    <a:pt x="2836" y="13841"/>
                  </a:lnTo>
                  <a:lnTo>
                    <a:pt x="2952" y="13882"/>
                  </a:lnTo>
                  <a:lnTo>
                    <a:pt x="3062" y="13834"/>
                  </a:lnTo>
                  <a:lnTo>
                    <a:pt x="3179" y="13882"/>
                  </a:lnTo>
                  <a:lnTo>
                    <a:pt x="3289" y="13848"/>
                  </a:lnTo>
                  <a:lnTo>
                    <a:pt x="3406" y="13807"/>
                  </a:lnTo>
                  <a:lnTo>
                    <a:pt x="3515" y="13903"/>
                  </a:lnTo>
                  <a:lnTo>
                    <a:pt x="3632" y="13848"/>
                  </a:lnTo>
                  <a:lnTo>
                    <a:pt x="3742" y="13793"/>
                  </a:lnTo>
                  <a:lnTo>
                    <a:pt x="3852" y="13958"/>
                  </a:lnTo>
                  <a:lnTo>
                    <a:pt x="3968" y="13841"/>
                  </a:lnTo>
                  <a:lnTo>
                    <a:pt x="4078" y="13923"/>
                  </a:lnTo>
                  <a:lnTo>
                    <a:pt x="4188" y="13772"/>
                  </a:lnTo>
                  <a:lnTo>
                    <a:pt x="4305" y="13889"/>
                  </a:lnTo>
                  <a:lnTo>
                    <a:pt x="4415" y="13772"/>
                  </a:lnTo>
                  <a:lnTo>
                    <a:pt x="4531" y="13972"/>
                  </a:lnTo>
                  <a:lnTo>
                    <a:pt x="4641" y="14013"/>
                  </a:lnTo>
                  <a:lnTo>
                    <a:pt x="4758" y="13855"/>
                  </a:lnTo>
                  <a:lnTo>
                    <a:pt x="4868" y="13869"/>
                  </a:lnTo>
                  <a:lnTo>
                    <a:pt x="4978" y="13965"/>
                  </a:lnTo>
                  <a:lnTo>
                    <a:pt x="5094" y="13999"/>
                  </a:lnTo>
                  <a:lnTo>
                    <a:pt x="5204" y="13814"/>
                  </a:lnTo>
                  <a:lnTo>
                    <a:pt x="5321" y="13848"/>
                  </a:lnTo>
                  <a:lnTo>
                    <a:pt x="5431" y="13862"/>
                  </a:lnTo>
                  <a:lnTo>
                    <a:pt x="5548" y="13889"/>
                  </a:lnTo>
                  <a:lnTo>
                    <a:pt x="5657" y="13841"/>
                  </a:lnTo>
                  <a:lnTo>
                    <a:pt x="5774" y="13917"/>
                  </a:lnTo>
                  <a:lnTo>
                    <a:pt x="5884" y="13992"/>
                  </a:lnTo>
                  <a:lnTo>
                    <a:pt x="5994" y="13958"/>
                  </a:lnTo>
                  <a:lnTo>
                    <a:pt x="6110" y="13896"/>
                  </a:lnTo>
                  <a:lnTo>
                    <a:pt x="6220" y="14013"/>
                  </a:lnTo>
                  <a:lnTo>
                    <a:pt x="6337" y="13855"/>
                  </a:lnTo>
                  <a:lnTo>
                    <a:pt x="6447" y="13903"/>
                  </a:lnTo>
                  <a:lnTo>
                    <a:pt x="6564" y="13985"/>
                  </a:lnTo>
                  <a:lnTo>
                    <a:pt x="6673" y="13889"/>
                  </a:lnTo>
                  <a:lnTo>
                    <a:pt x="6783" y="13896"/>
                  </a:lnTo>
                  <a:lnTo>
                    <a:pt x="6900" y="13862"/>
                  </a:lnTo>
                  <a:lnTo>
                    <a:pt x="7010" y="13923"/>
                  </a:lnTo>
                  <a:lnTo>
                    <a:pt x="7127" y="13841"/>
                  </a:lnTo>
                  <a:lnTo>
                    <a:pt x="7236" y="13827"/>
                  </a:lnTo>
                  <a:lnTo>
                    <a:pt x="7346" y="13875"/>
                  </a:lnTo>
                  <a:lnTo>
                    <a:pt x="7463" y="13875"/>
                  </a:lnTo>
                  <a:lnTo>
                    <a:pt x="7573" y="13992"/>
                  </a:lnTo>
                  <a:lnTo>
                    <a:pt x="7690" y="13875"/>
                  </a:lnTo>
                  <a:lnTo>
                    <a:pt x="7799" y="13896"/>
                  </a:lnTo>
                  <a:lnTo>
                    <a:pt x="7916" y="14013"/>
                  </a:lnTo>
                  <a:lnTo>
                    <a:pt x="8026" y="13814"/>
                  </a:lnTo>
                  <a:lnTo>
                    <a:pt x="8136" y="13965"/>
                  </a:lnTo>
                  <a:lnTo>
                    <a:pt x="8252" y="13841"/>
                  </a:lnTo>
                  <a:lnTo>
                    <a:pt x="8362" y="13944"/>
                  </a:lnTo>
                  <a:lnTo>
                    <a:pt x="8479" y="13930"/>
                  </a:lnTo>
                  <a:lnTo>
                    <a:pt x="8589" y="13779"/>
                  </a:lnTo>
                  <a:lnTo>
                    <a:pt x="8699" y="13910"/>
                  </a:lnTo>
                  <a:lnTo>
                    <a:pt x="8815" y="13910"/>
                  </a:lnTo>
                  <a:lnTo>
                    <a:pt x="8925" y="13958"/>
                  </a:lnTo>
                  <a:lnTo>
                    <a:pt x="9042" y="13930"/>
                  </a:lnTo>
                  <a:lnTo>
                    <a:pt x="9152" y="13896"/>
                  </a:lnTo>
                  <a:lnTo>
                    <a:pt x="9262" y="13944"/>
                  </a:lnTo>
                  <a:lnTo>
                    <a:pt x="9378" y="13882"/>
                  </a:lnTo>
                  <a:lnTo>
                    <a:pt x="9488" y="13875"/>
                  </a:lnTo>
                  <a:lnTo>
                    <a:pt x="9605" y="13965"/>
                  </a:lnTo>
                  <a:lnTo>
                    <a:pt x="9715" y="13923"/>
                  </a:lnTo>
                  <a:lnTo>
                    <a:pt x="9825" y="13841"/>
                  </a:lnTo>
                  <a:lnTo>
                    <a:pt x="9941" y="13937"/>
                  </a:lnTo>
                  <a:lnTo>
                    <a:pt x="10051" y="13820"/>
                  </a:lnTo>
                  <a:lnTo>
                    <a:pt x="10168" y="13841"/>
                  </a:lnTo>
                  <a:lnTo>
                    <a:pt x="10278" y="13992"/>
                  </a:lnTo>
                  <a:lnTo>
                    <a:pt x="10394" y="13965"/>
                  </a:lnTo>
                  <a:lnTo>
                    <a:pt x="10504" y="13855"/>
                  </a:lnTo>
                  <a:lnTo>
                    <a:pt x="10614" y="13779"/>
                  </a:lnTo>
                  <a:lnTo>
                    <a:pt x="10731" y="13875"/>
                  </a:lnTo>
                  <a:lnTo>
                    <a:pt x="10841" y="13992"/>
                  </a:lnTo>
                  <a:lnTo>
                    <a:pt x="10957" y="13827"/>
                  </a:lnTo>
                  <a:lnTo>
                    <a:pt x="11067" y="13889"/>
                  </a:lnTo>
                  <a:lnTo>
                    <a:pt x="11177" y="13875"/>
                  </a:lnTo>
                  <a:lnTo>
                    <a:pt x="11294" y="13978"/>
                  </a:lnTo>
                  <a:lnTo>
                    <a:pt x="11404" y="13923"/>
                  </a:lnTo>
                  <a:lnTo>
                    <a:pt x="11514" y="13869"/>
                  </a:lnTo>
                  <a:lnTo>
                    <a:pt x="11630" y="13827"/>
                  </a:lnTo>
                  <a:lnTo>
                    <a:pt x="11740" y="13999"/>
                  </a:lnTo>
                  <a:lnTo>
                    <a:pt x="11850" y="13937"/>
                  </a:lnTo>
                  <a:lnTo>
                    <a:pt x="11967" y="13793"/>
                  </a:lnTo>
                  <a:lnTo>
                    <a:pt x="12076" y="13978"/>
                  </a:lnTo>
                  <a:lnTo>
                    <a:pt x="12193" y="13903"/>
                  </a:lnTo>
                  <a:lnTo>
                    <a:pt x="12303" y="13910"/>
                  </a:lnTo>
                  <a:lnTo>
                    <a:pt x="12413" y="13910"/>
                  </a:lnTo>
                  <a:lnTo>
                    <a:pt x="12530" y="13896"/>
                  </a:lnTo>
                  <a:lnTo>
                    <a:pt x="12639" y="13834"/>
                  </a:lnTo>
                  <a:lnTo>
                    <a:pt x="12749" y="13786"/>
                  </a:lnTo>
                  <a:lnTo>
                    <a:pt x="12866" y="13862"/>
                  </a:lnTo>
                  <a:lnTo>
                    <a:pt x="12976" y="13875"/>
                  </a:lnTo>
                  <a:lnTo>
                    <a:pt x="13093" y="13930"/>
                  </a:lnTo>
                  <a:lnTo>
                    <a:pt x="13202" y="13855"/>
                  </a:lnTo>
                  <a:lnTo>
                    <a:pt x="13319" y="13992"/>
                  </a:lnTo>
                  <a:lnTo>
                    <a:pt x="13429" y="13834"/>
                  </a:lnTo>
                  <a:lnTo>
                    <a:pt x="13539" y="13779"/>
                  </a:lnTo>
                  <a:lnTo>
                    <a:pt x="13656" y="13869"/>
                  </a:lnTo>
                  <a:lnTo>
                    <a:pt x="13765" y="14013"/>
                  </a:lnTo>
                  <a:lnTo>
                    <a:pt x="13875" y="13923"/>
                  </a:lnTo>
                  <a:lnTo>
                    <a:pt x="13992" y="13978"/>
                  </a:lnTo>
                  <a:lnTo>
                    <a:pt x="14102" y="13992"/>
                  </a:lnTo>
                  <a:lnTo>
                    <a:pt x="14218" y="13841"/>
                  </a:lnTo>
                  <a:lnTo>
                    <a:pt x="14328" y="13841"/>
                  </a:lnTo>
                  <a:lnTo>
                    <a:pt x="14438" y="13882"/>
                  </a:lnTo>
                  <a:lnTo>
                    <a:pt x="14555" y="13834"/>
                  </a:lnTo>
                  <a:lnTo>
                    <a:pt x="14665" y="13923"/>
                  </a:lnTo>
                  <a:lnTo>
                    <a:pt x="14775" y="13903"/>
                  </a:lnTo>
                  <a:lnTo>
                    <a:pt x="14891" y="13862"/>
                  </a:lnTo>
                  <a:lnTo>
                    <a:pt x="15001" y="13937"/>
                  </a:lnTo>
                  <a:lnTo>
                    <a:pt x="15111" y="13910"/>
                  </a:lnTo>
                  <a:lnTo>
                    <a:pt x="15228" y="13978"/>
                  </a:lnTo>
                  <a:lnTo>
                    <a:pt x="15338" y="13951"/>
                  </a:lnTo>
                  <a:lnTo>
                    <a:pt x="15447" y="13855"/>
                  </a:lnTo>
                  <a:lnTo>
                    <a:pt x="15564" y="13903"/>
                  </a:lnTo>
                  <a:lnTo>
                    <a:pt x="15674" y="13958"/>
                  </a:lnTo>
                  <a:lnTo>
                    <a:pt x="15784" y="13882"/>
                  </a:lnTo>
                  <a:lnTo>
                    <a:pt x="15900" y="13930"/>
                  </a:lnTo>
                  <a:lnTo>
                    <a:pt x="16010" y="13917"/>
                  </a:lnTo>
                  <a:lnTo>
                    <a:pt x="16120" y="13848"/>
                  </a:lnTo>
                  <a:lnTo>
                    <a:pt x="16237" y="13985"/>
                  </a:lnTo>
                  <a:lnTo>
                    <a:pt x="16347" y="13951"/>
                  </a:lnTo>
                  <a:lnTo>
                    <a:pt x="16463" y="13862"/>
                  </a:lnTo>
                  <a:lnTo>
                    <a:pt x="16573" y="13814"/>
                  </a:lnTo>
                  <a:lnTo>
                    <a:pt x="16683" y="13841"/>
                  </a:lnTo>
                  <a:lnTo>
                    <a:pt x="16800" y="13841"/>
                  </a:lnTo>
                  <a:lnTo>
                    <a:pt x="16910" y="13814"/>
                  </a:lnTo>
                  <a:lnTo>
                    <a:pt x="17026" y="13869"/>
                  </a:lnTo>
                  <a:lnTo>
                    <a:pt x="17136" y="14013"/>
                  </a:lnTo>
                  <a:lnTo>
                    <a:pt x="17246" y="13917"/>
                  </a:lnTo>
                  <a:lnTo>
                    <a:pt x="17363" y="13937"/>
                  </a:lnTo>
                  <a:lnTo>
                    <a:pt x="17473" y="13772"/>
                  </a:lnTo>
                  <a:lnTo>
                    <a:pt x="17589" y="13923"/>
                  </a:lnTo>
                  <a:lnTo>
                    <a:pt x="17699" y="13951"/>
                  </a:lnTo>
                  <a:lnTo>
                    <a:pt x="17809" y="13855"/>
                  </a:lnTo>
                  <a:lnTo>
                    <a:pt x="17926" y="14026"/>
                  </a:lnTo>
                  <a:lnTo>
                    <a:pt x="18036" y="13772"/>
                  </a:lnTo>
                  <a:lnTo>
                    <a:pt x="18152" y="13992"/>
                  </a:lnTo>
                  <a:lnTo>
                    <a:pt x="18262" y="13814"/>
                  </a:lnTo>
                  <a:lnTo>
                    <a:pt x="18372" y="14020"/>
                  </a:lnTo>
                  <a:lnTo>
                    <a:pt x="18489" y="14013"/>
                  </a:lnTo>
                  <a:lnTo>
                    <a:pt x="18599" y="14026"/>
                  </a:lnTo>
                  <a:lnTo>
                    <a:pt x="18708" y="13848"/>
                  </a:lnTo>
                  <a:lnTo>
                    <a:pt x="18825" y="13875"/>
                  </a:lnTo>
                  <a:lnTo>
                    <a:pt x="18935" y="13930"/>
                  </a:lnTo>
                  <a:lnTo>
                    <a:pt x="19052" y="13800"/>
                  </a:lnTo>
                  <a:lnTo>
                    <a:pt x="19162" y="13944"/>
                  </a:lnTo>
                  <a:lnTo>
                    <a:pt x="19271" y="13869"/>
                  </a:lnTo>
                  <a:lnTo>
                    <a:pt x="19388" y="13889"/>
                  </a:lnTo>
                  <a:lnTo>
                    <a:pt x="19498" y="13889"/>
                  </a:lnTo>
                  <a:lnTo>
                    <a:pt x="19615" y="13834"/>
                  </a:lnTo>
                  <a:lnTo>
                    <a:pt x="19725" y="13951"/>
                  </a:lnTo>
                  <a:lnTo>
                    <a:pt x="19834" y="14020"/>
                  </a:lnTo>
                  <a:lnTo>
                    <a:pt x="19951" y="13903"/>
                  </a:lnTo>
                  <a:lnTo>
                    <a:pt x="20061" y="13855"/>
                  </a:lnTo>
                  <a:lnTo>
                    <a:pt x="20171" y="13944"/>
                  </a:lnTo>
                  <a:lnTo>
                    <a:pt x="20287" y="13889"/>
                  </a:lnTo>
                  <a:lnTo>
                    <a:pt x="20397" y="13882"/>
                  </a:lnTo>
                  <a:lnTo>
                    <a:pt x="20514" y="13896"/>
                  </a:lnTo>
                  <a:lnTo>
                    <a:pt x="20624" y="13793"/>
                  </a:lnTo>
                  <a:lnTo>
                    <a:pt x="20734" y="13972"/>
                  </a:lnTo>
                  <a:lnTo>
                    <a:pt x="20850" y="13992"/>
                  </a:lnTo>
                  <a:lnTo>
                    <a:pt x="20960" y="13999"/>
                  </a:lnTo>
                  <a:lnTo>
                    <a:pt x="21077" y="13972"/>
                  </a:lnTo>
                  <a:lnTo>
                    <a:pt x="21187" y="13889"/>
                  </a:lnTo>
                  <a:lnTo>
                    <a:pt x="21297" y="13917"/>
                  </a:lnTo>
                  <a:lnTo>
                    <a:pt x="21413" y="13862"/>
                  </a:lnTo>
                  <a:lnTo>
                    <a:pt x="21523" y="13896"/>
                  </a:lnTo>
                  <a:lnTo>
                    <a:pt x="21640" y="13930"/>
                  </a:lnTo>
                  <a:lnTo>
                    <a:pt x="21750" y="13985"/>
                  </a:lnTo>
                  <a:lnTo>
                    <a:pt x="21860" y="13827"/>
                  </a:lnTo>
                  <a:lnTo>
                    <a:pt x="21976" y="13999"/>
                  </a:lnTo>
                  <a:lnTo>
                    <a:pt x="22086" y="14013"/>
                  </a:lnTo>
                  <a:lnTo>
                    <a:pt x="22203" y="14020"/>
                  </a:lnTo>
                  <a:lnTo>
                    <a:pt x="22313" y="13972"/>
                  </a:lnTo>
                  <a:lnTo>
                    <a:pt x="22423" y="13841"/>
                  </a:lnTo>
                  <a:lnTo>
                    <a:pt x="22539" y="13772"/>
                  </a:lnTo>
                  <a:lnTo>
                    <a:pt x="22649" y="13862"/>
                  </a:lnTo>
                  <a:lnTo>
                    <a:pt x="22759" y="13985"/>
                  </a:lnTo>
                  <a:lnTo>
                    <a:pt x="22876" y="13793"/>
                  </a:lnTo>
                  <a:lnTo>
                    <a:pt x="22986" y="13944"/>
                  </a:lnTo>
                  <a:lnTo>
                    <a:pt x="23095" y="13992"/>
                  </a:lnTo>
                  <a:lnTo>
                    <a:pt x="23212" y="13848"/>
                  </a:lnTo>
                  <a:lnTo>
                    <a:pt x="23322" y="14033"/>
                  </a:lnTo>
                  <a:lnTo>
                    <a:pt x="23439" y="13793"/>
                  </a:lnTo>
                  <a:lnTo>
                    <a:pt x="23549" y="13786"/>
                  </a:lnTo>
                  <a:lnTo>
                    <a:pt x="23658" y="13944"/>
                  </a:lnTo>
                  <a:lnTo>
                    <a:pt x="23775" y="13814"/>
                  </a:lnTo>
                  <a:lnTo>
                    <a:pt x="23885" y="13965"/>
                  </a:lnTo>
                  <a:lnTo>
                    <a:pt x="23995" y="13944"/>
                  </a:lnTo>
                  <a:lnTo>
                    <a:pt x="24111" y="14020"/>
                  </a:lnTo>
                  <a:lnTo>
                    <a:pt x="24221" y="13882"/>
                  </a:lnTo>
                  <a:lnTo>
                    <a:pt x="24338" y="13992"/>
                  </a:lnTo>
                  <a:lnTo>
                    <a:pt x="24448" y="13985"/>
                  </a:lnTo>
                  <a:lnTo>
                    <a:pt x="24558" y="13972"/>
                  </a:lnTo>
                  <a:lnTo>
                    <a:pt x="24674" y="13992"/>
                  </a:lnTo>
                  <a:lnTo>
                    <a:pt x="24784" y="13820"/>
                  </a:lnTo>
                  <a:lnTo>
                    <a:pt x="24901" y="13834"/>
                  </a:lnTo>
                  <a:lnTo>
                    <a:pt x="25011" y="13951"/>
                  </a:lnTo>
                  <a:lnTo>
                    <a:pt x="25121" y="13882"/>
                  </a:lnTo>
                  <a:lnTo>
                    <a:pt x="25237" y="13814"/>
                  </a:lnTo>
                  <a:lnTo>
                    <a:pt x="25347" y="13917"/>
                  </a:lnTo>
                  <a:lnTo>
                    <a:pt x="25464" y="13875"/>
                  </a:lnTo>
                  <a:lnTo>
                    <a:pt x="25574" y="13951"/>
                  </a:lnTo>
                  <a:lnTo>
                    <a:pt x="25684" y="13786"/>
                  </a:lnTo>
                  <a:lnTo>
                    <a:pt x="25800" y="13779"/>
                  </a:lnTo>
                  <a:lnTo>
                    <a:pt x="25910" y="13814"/>
                  </a:lnTo>
                  <a:lnTo>
                    <a:pt x="26020" y="13869"/>
                  </a:lnTo>
                  <a:lnTo>
                    <a:pt x="26137" y="13814"/>
                  </a:lnTo>
                  <a:lnTo>
                    <a:pt x="26247" y="14013"/>
                  </a:lnTo>
                  <a:lnTo>
                    <a:pt x="26363" y="14020"/>
                  </a:lnTo>
                  <a:lnTo>
                    <a:pt x="26473" y="13875"/>
                  </a:lnTo>
                  <a:lnTo>
                    <a:pt x="26583" y="13903"/>
                  </a:lnTo>
                  <a:lnTo>
                    <a:pt x="26700" y="13917"/>
                  </a:lnTo>
                  <a:lnTo>
                    <a:pt x="26810" y="13923"/>
                  </a:lnTo>
                  <a:lnTo>
                    <a:pt x="26919" y="13848"/>
                  </a:lnTo>
                  <a:lnTo>
                    <a:pt x="27036" y="13917"/>
                  </a:lnTo>
                  <a:lnTo>
                    <a:pt x="27146" y="13903"/>
                  </a:lnTo>
                  <a:lnTo>
                    <a:pt x="27263" y="13862"/>
                  </a:lnTo>
                  <a:lnTo>
                    <a:pt x="27373" y="13827"/>
                  </a:lnTo>
                  <a:lnTo>
                    <a:pt x="27482" y="13793"/>
                  </a:lnTo>
                  <a:lnTo>
                    <a:pt x="27599" y="14013"/>
                  </a:lnTo>
                  <a:lnTo>
                    <a:pt x="27709" y="14013"/>
                  </a:lnTo>
                  <a:lnTo>
                    <a:pt x="27819" y="13855"/>
                  </a:lnTo>
                  <a:lnTo>
                    <a:pt x="27935" y="13875"/>
                  </a:lnTo>
                  <a:lnTo>
                    <a:pt x="28045" y="13944"/>
                  </a:lnTo>
                  <a:lnTo>
                    <a:pt x="28155" y="13800"/>
                  </a:lnTo>
                  <a:lnTo>
                    <a:pt x="28272" y="13889"/>
                  </a:lnTo>
                  <a:lnTo>
                    <a:pt x="28382" y="14013"/>
                  </a:lnTo>
                  <a:lnTo>
                    <a:pt x="28492" y="13896"/>
                  </a:lnTo>
                  <a:lnTo>
                    <a:pt x="28608" y="13972"/>
                  </a:lnTo>
                  <a:lnTo>
                    <a:pt x="28718" y="13862"/>
                  </a:lnTo>
                  <a:lnTo>
                    <a:pt x="28835" y="13882"/>
                  </a:lnTo>
                  <a:lnTo>
                    <a:pt x="28945" y="14013"/>
                  </a:lnTo>
                  <a:lnTo>
                    <a:pt x="29055" y="13786"/>
                  </a:lnTo>
                  <a:lnTo>
                    <a:pt x="29171" y="13772"/>
                  </a:lnTo>
                  <a:lnTo>
                    <a:pt x="29281" y="13896"/>
                  </a:lnTo>
                  <a:lnTo>
                    <a:pt x="29391" y="13917"/>
                  </a:lnTo>
                  <a:lnTo>
                    <a:pt x="29508" y="13992"/>
                  </a:lnTo>
                  <a:lnTo>
                    <a:pt x="29617" y="13923"/>
                  </a:lnTo>
                  <a:lnTo>
                    <a:pt x="29727" y="13820"/>
                  </a:lnTo>
                  <a:lnTo>
                    <a:pt x="29844" y="13834"/>
                  </a:lnTo>
                  <a:lnTo>
                    <a:pt x="29954" y="13951"/>
                  </a:lnTo>
                  <a:lnTo>
                    <a:pt x="30071" y="13827"/>
                  </a:lnTo>
                  <a:lnTo>
                    <a:pt x="30180" y="13992"/>
                  </a:lnTo>
                  <a:lnTo>
                    <a:pt x="30290" y="13875"/>
                  </a:lnTo>
                  <a:lnTo>
                    <a:pt x="30407" y="13820"/>
                  </a:lnTo>
                  <a:lnTo>
                    <a:pt x="30517" y="13889"/>
                  </a:lnTo>
                  <a:lnTo>
                    <a:pt x="30627" y="13944"/>
                  </a:lnTo>
                  <a:lnTo>
                    <a:pt x="30743" y="13896"/>
                  </a:lnTo>
                  <a:lnTo>
                    <a:pt x="30853" y="13786"/>
                  </a:lnTo>
                  <a:lnTo>
                    <a:pt x="30970" y="13930"/>
                  </a:lnTo>
                  <a:lnTo>
                    <a:pt x="31080" y="13978"/>
                  </a:lnTo>
                  <a:lnTo>
                    <a:pt x="31190" y="13814"/>
                  </a:lnTo>
                  <a:lnTo>
                    <a:pt x="31306" y="13985"/>
                  </a:lnTo>
                  <a:lnTo>
                    <a:pt x="31416" y="13903"/>
                  </a:lnTo>
                  <a:lnTo>
                    <a:pt x="31533" y="13910"/>
                  </a:lnTo>
                  <a:lnTo>
                    <a:pt x="31643" y="14026"/>
                  </a:lnTo>
                  <a:lnTo>
                    <a:pt x="31753" y="13862"/>
                  </a:lnTo>
                  <a:lnTo>
                    <a:pt x="31869" y="13793"/>
                  </a:lnTo>
                  <a:lnTo>
                    <a:pt x="31979" y="13841"/>
                  </a:lnTo>
                  <a:lnTo>
                    <a:pt x="32089" y="13814"/>
                  </a:lnTo>
                  <a:lnTo>
                    <a:pt x="32206" y="13834"/>
                  </a:lnTo>
                  <a:lnTo>
                    <a:pt x="32316" y="13896"/>
                  </a:lnTo>
                  <a:lnTo>
                    <a:pt x="32432" y="13820"/>
                  </a:lnTo>
                  <a:lnTo>
                    <a:pt x="32542" y="13869"/>
                  </a:lnTo>
                  <a:lnTo>
                    <a:pt x="32652" y="13820"/>
                  </a:lnTo>
                  <a:lnTo>
                    <a:pt x="32769" y="13985"/>
                  </a:lnTo>
                  <a:lnTo>
                    <a:pt x="32879" y="13965"/>
                  </a:lnTo>
                  <a:lnTo>
                    <a:pt x="32988" y="13786"/>
                  </a:lnTo>
                  <a:lnTo>
                    <a:pt x="33105" y="13875"/>
                  </a:lnTo>
                  <a:lnTo>
                    <a:pt x="33215" y="13882"/>
                  </a:lnTo>
                  <a:lnTo>
                    <a:pt x="33325" y="13827"/>
                  </a:lnTo>
                  <a:lnTo>
                    <a:pt x="33441" y="13827"/>
                  </a:lnTo>
                  <a:lnTo>
                    <a:pt x="33551" y="13848"/>
                  </a:lnTo>
                  <a:lnTo>
                    <a:pt x="33661" y="13944"/>
                  </a:lnTo>
                  <a:lnTo>
                    <a:pt x="33778" y="14026"/>
                  </a:lnTo>
                  <a:lnTo>
                    <a:pt x="33888" y="13820"/>
                  </a:lnTo>
                  <a:lnTo>
                    <a:pt x="34004" y="13848"/>
                  </a:lnTo>
                  <a:lnTo>
                    <a:pt x="34114" y="13807"/>
                  </a:lnTo>
                  <a:lnTo>
                    <a:pt x="34224" y="13910"/>
                  </a:lnTo>
                  <a:lnTo>
                    <a:pt x="34341" y="13820"/>
                  </a:lnTo>
                  <a:lnTo>
                    <a:pt x="34451" y="13793"/>
                  </a:lnTo>
                  <a:lnTo>
                    <a:pt x="34561" y="13889"/>
                  </a:lnTo>
                  <a:lnTo>
                    <a:pt x="34677" y="13937"/>
                  </a:lnTo>
                  <a:lnTo>
                    <a:pt x="34787" y="13862"/>
                  </a:lnTo>
                  <a:lnTo>
                    <a:pt x="34897" y="13841"/>
                  </a:lnTo>
                  <a:lnTo>
                    <a:pt x="35014" y="13882"/>
                  </a:lnTo>
                  <a:lnTo>
                    <a:pt x="35124" y="13841"/>
                  </a:lnTo>
                  <a:lnTo>
                    <a:pt x="35233" y="13786"/>
                  </a:lnTo>
                  <a:lnTo>
                    <a:pt x="35350" y="13930"/>
                  </a:lnTo>
                  <a:lnTo>
                    <a:pt x="35460" y="13910"/>
                  </a:lnTo>
                  <a:lnTo>
                    <a:pt x="35570" y="13820"/>
                  </a:lnTo>
                  <a:lnTo>
                    <a:pt x="35686" y="13807"/>
                  </a:lnTo>
                  <a:lnTo>
                    <a:pt x="35796" y="13999"/>
                  </a:lnTo>
                  <a:lnTo>
                    <a:pt x="35906" y="13992"/>
                  </a:lnTo>
                  <a:lnTo>
                    <a:pt x="36023" y="13786"/>
                  </a:lnTo>
                  <a:lnTo>
                    <a:pt x="36133" y="13992"/>
                  </a:lnTo>
                  <a:lnTo>
                    <a:pt x="36243" y="13882"/>
                  </a:lnTo>
                  <a:lnTo>
                    <a:pt x="36359" y="13862"/>
                  </a:lnTo>
                  <a:lnTo>
                    <a:pt x="36469" y="13972"/>
                  </a:lnTo>
                  <a:lnTo>
                    <a:pt x="36579" y="14020"/>
                  </a:lnTo>
                  <a:lnTo>
                    <a:pt x="36696" y="13903"/>
                  </a:lnTo>
                  <a:lnTo>
                    <a:pt x="36806" y="13848"/>
                  </a:lnTo>
                  <a:lnTo>
                    <a:pt x="36915" y="13820"/>
                  </a:lnTo>
                  <a:lnTo>
                    <a:pt x="37032" y="13855"/>
                  </a:lnTo>
                  <a:lnTo>
                    <a:pt x="37142" y="13958"/>
                  </a:lnTo>
                  <a:lnTo>
                    <a:pt x="37252" y="13820"/>
                  </a:lnTo>
                  <a:lnTo>
                    <a:pt x="37368" y="13930"/>
                  </a:lnTo>
                  <a:lnTo>
                    <a:pt x="37478" y="13992"/>
                  </a:lnTo>
                  <a:lnTo>
                    <a:pt x="37588" y="13841"/>
                  </a:lnTo>
                  <a:lnTo>
                    <a:pt x="37705" y="13965"/>
                  </a:lnTo>
                  <a:lnTo>
                    <a:pt x="37815" y="13848"/>
                  </a:lnTo>
                  <a:lnTo>
                    <a:pt x="37931" y="13869"/>
                  </a:lnTo>
                  <a:lnTo>
                    <a:pt x="38041" y="13875"/>
                  </a:lnTo>
                  <a:lnTo>
                    <a:pt x="38151" y="13807"/>
                  </a:lnTo>
                  <a:lnTo>
                    <a:pt x="38268" y="13978"/>
                  </a:lnTo>
                  <a:lnTo>
                    <a:pt x="38378" y="13896"/>
                  </a:lnTo>
                  <a:lnTo>
                    <a:pt x="38488" y="13779"/>
                  </a:lnTo>
                  <a:lnTo>
                    <a:pt x="38604" y="13862"/>
                  </a:lnTo>
                  <a:lnTo>
                    <a:pt x="38714" y="13910"/>
                  </a:lnTo>
                  <a:lnTo>
                    <a:pt x="38831" y="13910"/>
                  </a:lnTo>
                  <a:lnTo>
                    <a:pt x="38941" y="13937"/>
                  </a:lnTo>
                  <a:lnTo>
                    <a:pt x="39050" y="13999"/>
                  </a:lnTo>
                  <a:lnTo>
                    <a:pt x="39167" y="13793"/>
                  </a:lnTo>
                  <a:lnTo>
                    <a:pt x="39277" y="13848"/>
                  </a:lnTo>
                  <a:lnTo>
                    <a:pt x="39387" y="13937"/>
                  </a:lnTo>
                  <a:lnTo>
                    <a:pt x="39504" y="13855"/>
                  </a:lnTo>
                  <a:lnTo>
                    <a:pt x="39613" y="13910"/>
                  </a:lnTo>
                  <a:lnTo>
                    <a:pt x="39730" y="13992"/>
                  </a:lnTo>
                  <a:lnTo>
                    <a:pt x="39840" y="13786"/>
                  </a:lnTo>
                  <a:lnTo>
                    <a:pt x="39950" y="13800"/>
                  </a:lnTo>
                  <a:lnTo>
                    <a:pt x="40067" y="14026"/>
                  </a:lnTo>
                  <a:lnTo>
                    <a:pt x="40176" y="13999"/>
                  </a:lnTo>
                  <a:lnTo>
                    <a:pt x="40286" y="14026"/>
                  </a:lnTo>
                  <a:lnTo>
                    <a:pt x="40403" y="13855"/>
                  </a:lnTo>
                  <a:lnTo>
                    <a:pt x="40513" y="13779"/>
                  </a:lnTo>
                  <a:lnTo>
                    <a:pt x="40630" y="13923"/>
                  </a:lnTo>
                  <a:lnTo>
                    <a:pt x="40739" y="13910"/>
                  </a:lnTo>
                  <a:lnTo>
                    <a:pt x="40849" y="13903"/>
                  </a:lnTo>
                  <a:lnTo>
                    <a:pt x="40966" y="13978"/>
                  </a:lnTo>
                  <a:lnTo>
                    <a:pt x="41076" y="13841"/>
                  </a:lnTo>
                  <a:lnTo>
                    <a:pt x="41186" y="13930"/>
                  </a:lnTo>
                  <a:lnTo>
                    <a:pt x="41302" y="13910"/>
                  </a:lnTo>
                  <a:lnTo>
                    <a:pt x="41412" y="14013"/>
                  </a:lnTo>
                  <a:lnTo>
                    <a:pt x="41522" y="13841"/>
                  </a:lnTo>
                  <a:lnTo>
                    <a:pt x="41639" y="13944"/>
                  </a:lnTo>
                  <a:lnTo>
                    <a:pt x="41749" y="13841"/>
                  </a:lnTo>
                  <a:lnTo>
                    <a:pt x="41858" y="13985"/>
                  </a:lnTo>
                  <a:lnTo>
                    <a:pt x="41975" y="13923"/>
                  </a:lnTo>
                  <a:lnTo>
                    <a:pt x="42085" y="13786"/>
                  </a:lnTo>
                  <a:lnTo>
                    <a:pt x="42195" y="13841"/>
                  </a:lnTo>
                  <a:lnTo>
                    <a:pt x="42312" y="13814"/>
                  </a:lnTo>
                  <a:lnTo>
                    <a:pt x="42421" y="13958"/>
                  </a:lnTo>
                  <a:lnTo>
                    <a:pt x="42531" y="13992"/>
                  </a:lnTo>
                  <a:lnTo>
                    <a:pt x="42648" y="13896"/>
                  </a:lnTo>
                  <a:lnTo>
                    <a:pt x="42758" y="13958"/>
                  </a:lnTo>
                  <a:lnTo>
                    <a:pt x="42868" y="13910"/>
                  </a:lnTo>
                  <a:lnTo>
                    <a:pt x="42984" y="13923"/>
                  </a:lnTo>
                  <a:lnTo>
                    <a:pt x="43094" y="13896"/>
                  </a:lnTo>
                  <a:lnTo>
                    <a:pt x="43204" y="13793"/>
                  </a:lnTo>
                  <a:lnTo>
                    <a:pt x="43321" y="13869"/>
                  </a:lnTo>
                  <a:lnTo>
                    <a:pt x="43431" y="13786"/>
                  </a:lnTo>
                  <a:lnTo>
                    <a:pt x="43540" y="14006"/>
                  </a:lnTo>
                  <a:lnTo>
                    <a:pt x="43657" y="13814"/>
                  </a:lnTo>
                  <a:lnTo>
                    <a:pt x="43767" y="13848"/>
                  </a:lnTo>
                  <a:lnTo>
                    <a:pt x="43877" y="13999"/>
                  </a:lnTo>
                  <a:lnTo>
                    <a:pt x="43987" y="13882"/>
                  </a:lnTo>
                  <a:lnTo>
                    <a:pt x="44103" y="13896"/>
                  </a:lnTo>
                  <a:lnTo>
                    <a:pt x="44213" y="13896"/>
                  </a:lnTo>
                  <a:lnTo>
                    <a:pt x="44323" y="14026"/>
                  </a:lnTo>
                  <a:lnTo>
                    <a:pt x="44440" y="13930"/>
                  </a:lnTo>
                  <a:lnTo>
                    <a:pt x="44550" y="13779"/>
                  </a:lnTo>
                  <a:lnTo>
                    <a:pt x="44659" y="13875"/>
                  </a:lnTo>
                  <a:lnTo>
                    <a:pt x="44776" y="13779"/>
                  </a:lnTo>
                  <a:lnTo>
                    <a:pt x="44886" y="13889"/>
                  </a:lnTo>
                  <a:lnTo>
                    <a:pt x="44996" y="13848"/>
                  </a:lnTo>
                  <a:lnTo>
                    <a:pt x="45113" y="13937"/>
                  </a:lnTo>
                  <a:lnTo>
                    <a:pt x="45222" y="13807"/>
                  </a:lnTo>
                  <a:lnTo>
                    <a:pt x="45332" y="13978"/>
                  </a:lnTo>
                  <a:lnTo>
                    <a:pt x="45449" y="13951"/>
                  </a:lnTo>
                  <a:lnTo>
                    <a:pt x="45559" y="13972"/>
                  </a:lnTo>
                  <a:lnTo>
                    <a:pt x="45669" y="13882"/>
                  </a:lnTo>
                  <a:lnTo>
                    <a:pt x="45779" y="13786"/>
                  </a:lnTo>
                  <a:lnTo>
                    <a:pt x="45895" y="14013"/>
                  </a:lnTo>
                  <a:lnTo>
                    <a:pt x="46005" y="13882"/>
                  </a:lnTo>
                  <a:lnTo>
                    <a:pt x="46115" y="13862"/>
                  </a:lnTo>
                  <a:lnTo>
                    <a:pt x="46232" y="14020"/>
                  </a:lnTo>
                  <a:lnTo>
                    <a:pt x="46342" y="13862"/>
                  </a:lnTo>
                  <a:lnTo>
                    <a:pt x="46451" y="13985"/>
                  </a:lnTo>
                  <a:lnTo>
                    <a:pt x="46568" y="14026"/>
                  </a:lnTo>
                  <a:lnTo>
                    <a:pt x="46678" y="13958"/>
                  </a:lnTo>
                  <a:lnTo>
                    <a:pt x="46788" y="13786"/>
                  </a:lnTo>
                  <a:lnTo>
                    <a:pt x="46904" y="13779"/>
                  </a:lnTo>
                  <a:lnTo>
                    <a:pt x="47014" y="13786"/>
                  </a:lnTo>
                  <a:lnTo>
                    <a:pt x="47124" y="13985"/>
                  </a:lnTo>
                  <a:lnTo>
                    <a:pt x="47241" y="13875"/>
                  </a:lnTo>
                  <a:lnTo>
                    <a:pt x="47351" y="13985"/>
                  </a:lnTo>
                  <a:lnTo>
                    <a:pt x="47461" y="13862"/>
                  </a:lnTo>
                  <a:lnTo>
                    <a:pt x="47577" y="13855"/>
                  </a:lnTo>
                  <a:lnTo>
                    <a:pt x="47687" y="13841"/>
                  </a:lnTo>
                  <a:lnTo>
                    <a:pt x="47797" y="13800"/>
                  </a:lnTo>
                  <a:lnTo>
                    <a:pt x="47914" y="14026"/>
                  </a:lnTo>
                  <a:lnTo>
                    <a:pt x="48024" y="13965"/>
                  </a:lnTo>
                  <a:lnTo>
                    <a:pt x="48133" y="13841"/>
                  </a:lnTo>
                  <a:lnTo>
                    <a:pt x="48243" y="13820"/>
                  </a:lnTo>
                  <a:lnTo>
                    <a:pt x="48360" y="13862"/>
                  </a:lnTo>
                  <a:lnTo>
                    <a:pt x="48470" y="13862"/>
                  </a:lnTo>
                  <a:lnTo>
                    <a:pt x="48580" y="13834"/>
                  </a:lnTo>
                  <a:lnTo>
                    <a:pt x="48696" y="13992"/>
                  </a:lnTo>
                  <a:lnTo>
                    <a:pt x="48806" y="13972"/>
                  </a:lnTo>
                  <a:lnTo>
                    <a:pt x="48916" y="14020"/>
                  </a:lnTo>
                  <a:lnTo>
                    <a:pt x="49033" y="13978"/>
                  </a:lnTo>
                  <a:lnTo>
                    <a:pt x="49143" y="13800"/>
                  </a:lnTo>
                  <a:lnTo>
                    <a:pt x="49252" y="13869"/>
                  </a:lnTo>
                  <a:lnTo>
                    <a:pt x="49369" y="13841"/>
                  </a:lnTo>
                  <a:lnTo>
                    <a:pt x="49479" y="13889"/>
                  </a:lnTo>
                  <a:lnTo>
                    <a:pt x="49596" y="14020"/>
                  </a:lnTo>
                  <a:lnTo>
                    <a:pt x="49706" y="13992"/>
                  </a:lnTo>
                  <a:lnTo>
                    <a:pt x="49815" y="13827"/>
                  </a:lnTo>
                  <a:lnTo>
                    <a:pt x="49932" y="13917"/>
                  </a:lnTo>
                  <a:lnTo>
                    <a:pt x="50042" y="13814"/>
                  </a:lnTo>
                  <a:lnTo>
                    <a:pt x="50152" y="13834"/>
                  </a:lnTo>
                  <a:lnTo>
                    <a:pt x="50268" y="13820"/>
                  </a:lnTo>
                  <a:lnTo>
                    <a:pt x="50378" y="13951"/>
                  </a:lnTo>
                  <a:lnTo>
                    <a:pt x="50488" y="13985"/>
                  </a:lnTo>
                  <a:lnTo>
                    <a:pt x="50605" y="13848"/>
                  </a:lnTo>
                  <a:lnTo>
                    <a:pt x="50715" y="13820"/>
                  </a:lnTo>
                  <a:lnTo>
                    <a:pt x="50825" y="13869"/>
                  </a:lnTo>
                  <a:lnTo>
                    <a:pt x="50941" y="13793"/>
                  </a:lnTo>
                  <a:lnTo>
                    <a:pt x="51051" y="13951"/>
                  </a:lnTo>
                  <a:lnTo>
                    <a:pt x="51168" y="13903"/>
                  </a:lnTo>
                  <a:lnTo>
                    <a:pt x="51278" y="14026"/>
                  </a:lnTo>
                  <a:lnTo>
                    <a:pt x="51388" y="13786"/>
                  </a:lnTo>
                  <a:lnTo>
                    <a:pt x="51504" y="13800"/>
                  </a:lnTo>
                  <a:lnTo>
                    <a:pt x="51614" y="13896"/>
                  </a:lnTo>
                  <a:lnTo>
                    <a:pt x="51724" y="13965"/>
                  </a:lnTo>
                  <a:lnTo>
                    <a:pt x="51841" y="13937"/>
                  </a:lnTo>
                  <a:lnTo>
                    <a:pt x="51951" y="13903"/>
                  </a:lnTo>
                  <a:lnTo>
                    <a:pt x="52067" y="13951"/>
                  </a:lnTo>
                  <a:lnTo>
                    <a:pt x="52177" y="13882"/>
                  </a:lnTo>
                  <a:lnTo>
                    <a:pt x="52287" y="13965"/>
                  </a:lnTo>
                  <a:lnTo>
                    <a:pt x="52404" y="13814"/>
                  </a:lnTo>
                  <a:lnTo>
                    <a:pt x="52513" y="13841"/>
                  </a:lnTo>
                  <a:lnTo>
                    <a:pt x="52623" y="14013"/>
                  </a:lnTo>
                  <a:lnTo>
                    <a:pt x="52740" y="13972"/>
                  </a:lnTo>
                  <a:lnTo>
                    <a:pt x="52850" y="13848"/>
                  </a:lnTo>
                  <a:lnTo>
                    <a:pt x="52960" y="13848"/>
                  </a:lnTo>
                  <a:lnTo>
                    <a:pt x="53076" y="13855"/>
                  </a:lnTo>
                  <a:lnTo>
                    <a:pt x="53186" y="13814"/>
                  </a:lnTo>
                  <a:lnTo>
                    <a:pt x="53296" y="13958"/>
                  </a:lnTo>
                  <a:lnTo>
                    <a:pt x="53413" y="13889"/>
                  </a:lnTo>
                  <a:lnTo>
                    <a:pt x="53523" y="13862"/>
                  </a:lnTo>
                  <a:lnTo>
                    <a:pt x="53633" y="13917"/>
                  </a:lnTo>
                  <a:lnTo>
                    <a:pt x="53749" y="14013"/>
                  </a:lnTo>
                  <a:lnTo>
                    <a:pt x="53859" y="13985"/>
                  </a:lnTo>
                  <a:lnTo>
                    <a:pt x="53969" y="13814"/>
                  </a:lnTo>
                  <a:lnTo>
                    <a:pt x="54086" y="13889"/>
                  </a:lnTo>
                  <a:lnTo>
                    <a:pt x="54195" y="13958"/>
                  </a:lnTo>
                  <a:lnTo>
                    <a:pt x="54305" y="13951"/>
                  </a:lnTo>
                  <a:lnTo>
                    <a:pt x="54422" y="13779"/>
                  </a:lnTo>
                  <a:lnTo>
                    <a:pt x="54532" y="13958"/>
                  </a:lnTo>
                  <a:lnTo>
                    <a:pt x="54642" y="13875"/>
                  </a:lnTo>
                  <a:lnTo>
                    <a:pt x="54752" y="13834"/>
                  </a:lnTo>
                  <a:lnTo>
                    <a:pt x="54868" y="13814"/>
                  </a:lnTo>
                  <a:lnTo>
                    <a:pt x="54978" y="13889"/>
                  </a:lnTo>
                  <a:lnTo>
                    <a:pt x="55088" y="13917"/>
                  </a:lnTo>
                  <a:lnTo>
                    <a:pt x="55205" y="13944"/>
                  </a:lnTo>
                  <a:lnTo>
                    <a:pt x="55315" y="13841"/>
                  </a:lnTo>
                  <a:lnTo>
                    <a:pt x="55424" y="13985"/>
                  </a:lnTo>
                  <a:lnTo>
                    <a:pt x="55541" y="13951"/>
                  </a:lnTo>
                  <a:lnTo>
                    <a:pt x="55651" y="14006"/>
                  </a:lnTo>
                  <a:lnTo>
                    <a:pt x="55761" y="13903"/>
                  </a:lnTo>
                  <a:lnTo>
                    <a:pt x="55871" y="13951"/>
                  </a:lnTo>
                  <a:lnTo>
                    <a:pt x="55987" y="13917"/>
                  </a:lnTo>
                  <a:lnTo>
                    <a:pt x="56097" y="13896"/>
                  </a:lnTo>
                  <a:lnTo>
                    <a:pt x="56207" y="13841"/>
                  </a:lnTo>
                  <a:lnTo>
                    <a:pt x="56324" y="13999"/>
                  </a:lnTo>
                  <a:lnTo>
                    <a:pt x="56434" y="13972"/>
                  </a:lnTo>
                  <a:lnTo>
                    <a:pt x="56543" y="13848"/>
                  </a:lnTo>
                  <a:lnTo>
                    <a:pt x="56653" y="14020"/>
                  </a:lnTo>
                  <a:lnTo>
                    <a:pt x="56770" y="13889"/>
                  </a:lnTo>
                  <a:lnTo>
                    <a:pt x="56880" y="13779"/>
                  </a:lnTo>
                  <a:lnTo>
                    <a:pt x="56990" y="13814"/>
                  </a:lnTo>
                  <a:lnTo>
                    <a:pt x="57106" y="13814"/>
                  </a:lnTo>
                  <a:lnTo>
                    <a:pt x="57216" y="13793"/>
                  </a:lnTo>
                  <a:lnTo>
                    <a:pt x="57326" y="13965"/>
                  </a:lnTo>
                  <a:lnTo>
                    <a:pt x="57436" y="13882"/>
                  </a:lnTo>
                  <a:lnTo>
                    <a:pt x="57553" y="13903"/>
                  </a:lnTo>
                  <a:lnTo>
                    <a:pt x="57662" y="14026"/>
                  </a:lnTo>
                  <a:lnTo>
                    <a:pt x="57772" y="14006"/>
                  </a:lnTo>
                  <a:lnTo>
                    <a:pt x="57889" y="13820"/>
                  </a:lnTo>
                  <a:lnTo>
                    <a:pt x="57999" y="13965"/>
                  </a:lnTo>
                  <a:lnTo>
                    <a:pt x="58109" y="13882"/>
                  </a:lnTo>
                  <a:lnTo>
                    <a:pt x="58219" y="13807"/>
                  </a:lnTo>
                  <a:lnTo>
                    <a:pt x="58335" y="13917"/>
                  </a:lnTo>
                  <a:lnTo>
                    <a:pt x="58445" y="13827"/>
                  </a:lnTo>
                  <a:lnTo>
                    <a:pt x="58555" y="14013"/>
                  </a:lnTo>
                  <a:lnTo>
                    <a:pt x="58672" y="13827"/>
                  </a:lnTo>
                  <a:lnTo>
                    <a:pt x="58782" y="13875"/>
                  </a:lnTo>
                  <a:lnTo>
                    <a:pt x="58891" y="13999"/>
                  </a:lnTo>
                  <a:lnTo>
                    <a:pt x="59001" y="13965"/>
                  </a:lnTo>
                  <a:lnTo>
                    <a:pt x="59118" y="13820"/>
                  </a:lnTo>
                  <a:lnTo>
                    <a:pt x="59228" y="13786"/>
                  </a:lnTo>
                  <a:lnTo>
                    <a:pt x="59338" y="14020"/>
                  </a:lnTo>
                  <a:lnTo>
                    <a:pt x="59454" y="13923"/>
                  </a:lnTo>
                  <a:lnTo>
                    <a:pt x="59564" y="14006"/>
                  </a:lnTo>
                  <a:lnTo>
                    <a:pt x="59674" y="13944"/>
                  </a:lnTo>
                  <a:lnTo>
                    <a:pt x="59791" y="13882"/>
                  </a:lnTo>
                  <a:lnTo>
                    <a:pt x="59901" y="13944"/>
                  </a:lnTo>
                  <a:lnTo>
                    <a:pt x="60010" y="13903"/>
                  </a:lnTo>
                  <a:lnTo>
                    <a:pt x="60127" y="13827"/>
                  </a:lnTo>
                  <a:lnTo>
                    <a:pt x="60237" y="13972"/>
                  </a:lnTo>
                  <a:lnTo>
                    <a:pt x="60354" y="13958"/>
                  </a:lnTo>
                  <a:lnTo>
                    <a:pt x="60464" y="13889"/>
                  </a:lnTo>
                  <a:lnTo>
                    <a:pt x="60573" y="13793"/>
                  </a:lnTo>
                  <a:lnTo>
                    <a:pt x="60690" y="13978"/>
                  </a:lnTo>
                  <a:lnTo>
                    <a:pt x="60800" y="13972"/>
                  </a:lnTo>
                  <a:lnTo>
                    <a:pt x="60910" y="13923"/>
                  </a:lnTo>
                  <a:lnTo>
                    <a:pt x="61027" y="13882"/>
                  </a:lnTo>
                  <a:lnTo>
                    <a:pt x="61136" y="13965"/>
                  </a:lnTo>
                  <a:lnTo>
                    <a:pt x="61246" y="13814"/>
                  </a:lnTo>
                  <a:lnTo>
                    <a:pt x="61363" y="13793"/>
                  </a:lnTo>
                  <a:lnTo>
                    <a:pt x="61473" y="14020"/>
                  </a:lnTo>
                  <a:lnTo>
                    <a:pt x="61583" y="13869"/>
                  </a:lnTo>
                  <a:lnTo>
                    <a:pt x="61699" y="14006"/>
                  </a:lnTo>
                  <a:lnTo>
                    <a:pt x="61809" y="13937"/>
                  </a:lnTo>
                  <a:lnTo>
                    <a:pt x="61919" y="13855"/>
                  </a:lnTo>
                  <a:lnTo>
                    <a:pt x="62036" y="13882"/>
                  </a:lnTo>
                  <a:lnTo>
                    <a:pt x="62146" y="13944"/>
                  </a:lnTo>
                  <a:lnTo>
                    <a:pt x="62255" y="13923"/>
                  </a:lnTo>
                  <a:lnTo>
                    <a:pt x="62372" y="13793"/>
                  </a:lnTo>
                  <a:lnTo>
                    <a:pt x="62482" y="13814"/>
                  </a:lnTo>
                  <a:lnTo>
                    <a:pt x="62592" y="13917"/>
                  </a:lnTo>
                  <a:lnTo>
                    <a:pt x="62709" y="13882"/>
                  </a:lnTo>
                  <a:lnTo>
                    <a:pt x="62818" y="13786"/>
                  </a:lnTo>
                  <a:lnTo>
                    <a:pt x="62935" y="13834"/>
                  </a:lnTo>
                  <a:lnTo>
                    <a:pt x="63045" y="13999"/>
                  </a:lnTo>
                  <a:lnTo>
                    <a:pt x="63155" y="13958"/>
                  </a:lnTo>
                  <a:lnTo>
                    <a:pt x="63271" y="13814"/>
                  </a:lnTo>
                  <a:lnTo>
                    <a:pt x="63381" y="13869"/>
                  </a:lnTo>
                  <a:lnTo>
                    <a:pt x="63491" y="13862"/>
                  </a:lnTo>
                  <a:lnTo>
                    <a:pt x="63608" y="13862"/>
                  </a:lnTo>
                  <a:lnTo>
                    <a:pt x="63718" y="13972"/>
                  </a:lnTo>
                  <a:lnTo>
                    <a:pt x="63828" y="13779"/>
                  </a:lnTo>
                  <a:lnTo>
                    <a:pt x="63944" y="13882"/>
                  </a:lnTo>
                  <a:lnTo>
                    <a:pt x="64054" y="13869"/>
                  </a:lnTo>
                  <a:lnTo>
                    <a:pt x="64164" y="13841"/>
                  </a:lnTo>
                  <a:lnTo>
                    <a:pt x="64281" y="13910"/>
                  </a:lnTo>
                  <a:lnTo>
                    <a:pt x="64391" y="13972"/>
                  </a:lnTo>
                  <a:lnTo>
                    <a:pt x="64500" y="13889"/>
                  </a:lnTo>
                  <a:lnTo>
                    <a:pt x="64617" y="13814"/>
                  </a:lnTo>
                  <a:lnTo>
                    <a:pt x="64727" y="13951"/>
                  </a:lnTo>
                  <a:lnTo>
                    <a:pt x="64837" y="13814"/>
                  </a:lnTo>
                  <a:lnTo>
                    <a:pt x="64953" y="13814"/>
                  </a:lnTo>
                  <a:lnTo>
                    <a:pt x="65063" y="13882"/>
                  </a:lnTo>
                  <a:lnTo>
                    <a:pt x="65173" y="13800"/>
                  </a:lnTo>
                  <a:lnTo>
                    <a:pt x="65290" y="14006"/>
                  </a:lnTo>
                  <a:lnTo>
                    <a:pt x="65400" y="14006"/>
                  </a:lnTo>
                  <a:lnTo>
                    <a:pt x="65510" y="13800"/>
                  </a:lnTo>
                  <a:lnTo>
                    <a:pt x="65626" y="13793"/>
                  </a:lnTo>
                  <a:lnTo>
                    <a:pt x="65736" y="13875"/>
                  </a:lnTo>
                  <a:lnTo>
                    <a:pt x="65846" y="13992"/>
                  </a:lnTo>
                  <a:lnTo>
                    <a:pt x="65963" y="13875"/>
                  </a:lnTo>
                  <a:lnTo>
                    <a:pt x="65990" y="13820"/>
                  </a:lnTo>
                  <a:lnTo>
                    <a:pt x="66031" y="13786"/>
                  </a:lnTo>
                  <a:lnTo>
                    <a:pt x="65956" y="13676"/>
                  </a:lnTo>
                  <a:lnTo>
                    <a:pt x="66093" y="13560"/>
                  </a:lnTo>
                  <a:lnTo>
                    <a:pt x="66114" y="13450"/>
                  </a:lnTo>
                  <a:lnTo>
                    <a:pt x="66086" y="13333"/>
                  </a:lnTo>
                  <a:lnTo>
                    <a:pt x="66011" y="13223"/>
                  </a:lnTo>
                  <a:lnTo>
                    <a:pt x="66100" y="13107"/>
                  </a:lnTo>
                  <a:lnTo>
                    <a:pt x="66093" y="12997"/>
                  </a:lnTo>
                  <a:lnTo>
                    <a:pt x="65990" y="12887"/>
                  </a:lnTo>
                  <a:lnTo>
                    <a:pt x="66031" y="12770"/>
                  </a:lnTo>
                  <a:lnTo>
                    <a:pt x="66066" y="12660"/>
                  </a:lnTo>
                  <a:lnTo>
                    <a:pt x="66176" y="12544"/>
                  </a:lnTo>
                  <a:lnTo>
                    <a:pt x="66093" y="12434"/>
                  </a:lnTo>
                  <a:lnTo>
                    <a:pt x="66141" y="12317"/>
                  </a:lnTo>
                  <a:lnTo>
                    <a:pt x="65949" y="12207"/>
                  </a:lnTo>
                  <a:lnTo>
                    <a:pt x="66189" y="12097"/>
                  </a:lnTo>
                  <a:lnTo>
                    <a:pt x="65997" y="11981"/>
                  </a:lnTo>
                  <a:lnTo>
                    <a:pt x="66093" y="11871"/>
                  </a:lnTo>
                  <a:lnTo>
                    <a:pt x="66121" y="11754"/>
                  </a:lnTo>
                  <a:lnTo>
                    <a:pt x="65997" y="11644"/>
                  </a:lnTo>
                  <a:lnTo>
                    <a:pt x="66127" y="11534"/>
                  </a:lnTo>
                  <a:lnTo>
                    <a:pt x="66121" y="11418"/>
                  </a:lnTo>
                  <a:lnTo>
                    <a:pt x="66038" y="11308"/>
                  </a:lnTo>
                  <a:lnTo>
                    <a:pt x="66086" y="11191"/>
                  </a:lnTo>
                  <a:lnTo>
                    <a:pt x="65997" y="11081"/>
                  </a:lnTo>
                  <a:lnTo>
                    <a:pt x="66196" y="10971"/>
                  </a:lnTo>
                  <a:lnTo>
                    <a:pt x="66038" y="10855"/>
                  </a:lnTo>
                  <a:lnTo>
                    <a:pt x="66011" y="10745"/>
                  </a:lnTo>
                  <a:lnTo>
                    <a:pt x="66045" y="10628"/>
                  </a:lnTo>
                  <a:lnTo>
                    <a:pt x="66176" y="10518"/>
                  </a:lnTo>
                  <a:lnTo>
                    <a:pt x="66024" y="10408"/>
                  </a:lnTo>
                  <a:lnTo>
                    <a:pt x="66162" y="10292"/>
                  </a:lnTo>
                  <a:lnTo>
                    <a:pt x="66018" y="10182"/>
                  </a:lnTo>
                  <a:lnTo>
                    <a:pt x="66155" y="10065"/>
                  </a:lnTo>
                  <a:lnTo>
                    <a:pt x="65976" y="9955"/>
                  </a:lnTo>
                  <a:lnTo>
                    <a:pt x="66059" y="9845"/>
                  </a:lnTo>
                  <a:lnTo>
                    <a:pt x="65976" y="9729"/>
                  </a:lnTo>
                  <a:lnTo>
                    <a:pt x="66045" y="9619"/>
                  </a:lnTo>
                  <a:lnTo>
                    <a:pt x="66176" y="9509"/>
                  </a:lnTo>
                  <a:lnTo>
                    <a:pt x="66155" y="9392"/>
                  </a:lnTo>
                  <a:lnTo>
                    <a:pt x="66059" y="9283"/>
                  </a:lnTo>
                  <a:lnTo>
                    <a:pt x="66114" y="9166"/>
                  </a:lnTo>
                  <a:lnTo>
                    <a:pt x="66100" y="9056"/>
                  </a:lnTo>
                  <a:lnTo>
                    <a:pt x="66073" y="8946"/>
                  </a:lnTo>
                  <a:lnTo>
                    <a:pt x="66114" y="8829"/>
                  </a:lnTo>
                  <a:lnTo>
                    <a:pt x="66038" y="8720"/>
                  </a:lnTo>
                  <a:lnTo>
                    <a:pt x="66196" y="8610"/>
                  </a:lnTo>
                  <a:lnTo>
                    <a:pt x="65976" y="8493"/>
                  </a:lnTo>
                  <a:lnTo>
                    <a:pt x="66011" y="8383"/>
                  </a:lnTo>
                  <a:lnTo>
                    <a:pt x="66018" y="8266"/>
                  </a:lnTo>
                  <a:lnTo>
                    <a:pt x="66169" y="8157"/>
                  </a:lnTo>
                  <a:lnTo>
                    <a:pt x="66176" y="8047"/>
                  </a:lnTo>
                  <a:lnTo>
                    <a:pt x="65976" y="7930"/>
                  </a:lnTo>
                  <a:lnTo>
                    <a:pt x="66169" y="7820"/>
                  </a:lnTo>
                  <a:lnTo>
                    <a:pt x="66162" y="7703"/>
                  </a:lnTo>
                  <a:lnTo>
                    <a:pt x="66134" y="7594"/>
                  </a:lnTo>
                  <a:lnTo>
                    <a:pt x="66100" y="7484"/>
                  </a:lnTo>
                  <a:lnTo>
                    <a:pt x="65990" y="7367"/>
                  </a:lnTo>
                  <a:lnTo>
                    <a:pt x="65997" y="7257"/>
                  </a:lnTo>
                  <a:lnTo>
                    <a:pt x="65956" y="7147"/>
                  </a:lnTo>
                  <a:lnTo>
                    <a:pt x="66045" y="7031"/>
                  </a:lnTo>
                  <a:lnTo>
                    <a:pt x="65983" y="6921"/>
                  </a:lnTo>
                  <a:lnTo>
                    <a:pt x="65963" y="6804"/>
                  </a:lnTo>
                  <a:lnTo>
                    <a:pt x="66031" y="6694"/>
                  </a:lnTo>
                  <a:lnTo>
                    <a:pt x="66086" y="6584"/>
                  </a:lnTo>
                  <a:lnTo>
                    <a:pt x="66107" y="6468"/>
                  </a:lnTo>
                  <a:lnTo>
                    <a:pt x="66182" y="6358"/>
                  </a:lnTo>
                  <a:lnTo>
                    <a:pt x="66148" y="6248"/>
                  </a:lnTo>
                  <a:lnTo>
                    <a:pt x="66107" y="6131"/>
                  </a:lnTo>
                  <a:lnTo>
                    <a:pt x="66107" y="6021"/>
                  </a:lnTo>
                  <a:lnTo>
                    <a:pt x="65997" y="5905"/>
                  </a:lnTo>
                  <a:lnTo>
                    <a:pt x="66038" y="5795"/>
                  </a:lnTo>
                  <a:lnTo>
                    <a:pt x="66066" y="5685"/>
                  </a:lnTo>
                  <a:lnTo>
                    <a:pt x="66107" y="5568"/>
                  </a:lnTo>
                  <a:lnTo>
                    <a:pt x="66004" y="5459"/>
                  </a:lnTo>
                  <a:lnTo>
                    <a:pt x="66148" y="5349"/>
                  </a:lnTo>
                  <a:lnTo>
                    <a:pt x="66127" y="5232"/>
                  </a:lnTo>
                  <a:lnTo>
                    <a:pt x="66052" y="5122"/>
                  </a:lnTo>
                  <a:lnTo>
                    <a:pt x="66196" y="5012"/>
                  </a:lnTo>
                  <a:lnTo>
                    <a:pt x="66079" y="4896"/>
                  </a:lnTo>
                  <a:lnTo>
                    <a:pt x="65976" y="4786"/>
                  </a:lnTo>
                  <a:lnTo>
                    <a:pt x="65963" y="4669"/>
                  </a:lnTo>
                  <a:lnTo>
                    <a:pt x="66031" y="4559"/>
                  </a:lnTo>
                  <a:lnTo>
                    <a:pt x="66052" y="4449"/>
                  </a:lnTo>
                  <a:lnTo>
                    <a:pt x="65983" y="4333"/>
                  </a:lnTo>
                  <a:lnTo>
                    <a:pt x="66086" y="4223"/>
                  </a:lnTo>
                  <a:lnTo>
                    <a:pt x="65990" y="4113"/>
                  </a:lnTo>
                  <a:lnTo>
                    <a:pt x="65963" y="3996"/>
                  </a:lnTo>
                  <a:lnTo>
                    <a:pt x="66182" y="3886"/>
                  </a:lnTo>
                  <a:lnTo>
                    <a:pt x="66169" y="3777"/>
                  </a:lnTo>
                  <a:lnTo>
                    <a:pt x="66107" y="3660"/>
                  </a:lnTo>
                  <a:lnTo>
                    <a:pt x="66038" y="3550"/>
                  </a:lnTo>
                  <a:lnTo>
                    <a:pt x="66134" y="3433"/>
                  </a:lnTo>
                  <a:lnTo>
                    <a:pt x="66162" y="3323"/>
                  </a:lnTo>
                  <a:lnTo>
                    <a:pt x="65990" y="3214"/>
                  </a:lnTo>
                  <a:lnTo>
                    <a:pt x="66114" y="3097"/>
                  </a:lnTo>
                  <a:lnTo>
                    <a:pt x="66045" y="2987"/>
                  </a:lnTo>
                  <a:lnTo>
                    <a:pt x="66100" y="2877"/>
                  </a:lnTo>
                  <a:lnTo>
                    <a:pt x="66203" y="2760"/>
                  </a:lnTo>
                  <a:lnTo>
                    <a:pt x="66121" y="2651"/>
                  </a:lnTo>
                  <a:lnTo>
                    <a:pt x="66100" y="2541"/>
                  </a:lnTo>
                  <a:lnTo>
                    <a:pt x="66004" y="2424"/>
                  </a:lnTo>
                  <a:lnTo>
                    <a:pt x="65956" y="2314"/>
                  </a:lnTo>
                  <a:lnTo>
                    <a:pt x="66148" y="2204"/>
                  </a:lnTo>
                  <a:lnTo>
                    <a:pt x="66107" y="2095"/>
                  </a:lnTo>
                  <a:lnTo>
                    <a:pt x="66141" y="1978"/>
                  </a:lnTo>
                  <a:lnTo>
                    <a:pt x="65997" y="1868"/>
                  </a:lnTo>
                  <a:lnTo>
                    <a:pt x="66121" y="1758"/>
                  </a:lnTo>
                  <a:lnTo>
                    <a:pt x="66031" y="1641"/>
                  </a:lnTo>
                  <a:lnTo>
                    <a:pt x="66196" y="1532"/>
                  </a:lnTo>
                  <a:lnTo>
                    <a:pt x="65997" y="1422"/>
                  </a:lnTo>
                  <a:lnTo>
                    <a:pt x="66196" y="1305"/>
                  </a:lnTo>
                  <a:lnTo>
                    <a:pt x="65956" y="1195"/>
                  </a:lnTo>
                  <a:lnTo>
                    <a:pt x="66093" y="1078"/>
                  </a:lnTo>
                  <a:lnTo>
                    <a:pt x="66079" y="969"/>
                  </a:lnTo>
                  <a:lnTo>
                    <a:pt x="66011" y="859"/>
                  </a:lnTo>
                  <a:lnTo>
                    <a:pt x="65983" y="742"/>
                  </a:lnTo>
                  <a:lnTo>
                    <a:pt x="66024" y="632"/>
                  </a:lnTo>
                  <a:lnTo>
                    <a:pt x="66203" y="522"/>
                  </a:lnTo>
                  <a:lnTo>
                    <a:pt x="66052" y="406"/>
                  </a:lnTo>
                  <a:lnTo>
                    <a:pt x="65963" y="296"/>
                  </a:lnTo>
                  <a:lnTo>
                    <a:pt x="66114" y="186"/>
                  </a:lnTo>
                  <a:lnTo>
                    <a:pt x="66052" y="97"/>
                  </a:lnTo>
                  <a:lnTo>
                    <a:pt x="65963" y="179"/>
                  </a:lnTo>
                  <a:lnTo>
                    <a:pt x="65853" y="152"/>
                  </a:lnTo>
                  <a:lnTo>
                    <a:pt x="65729" y="35"/>
                  </a:lnTo>
                  <a:lnTo>
                    <a:pt x="65619" y="110"/>
                  </a:lnTo>
                  <a:lnTo>
                    <a:pt x="65510" y="138"/>
                  </a:lnTo>
                  <a:lnTo>
                    <a:pt x="65400" y="234"/>
                  </a:lnTo>
                  <a:lnTo>
                    <a:pt x="65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 rot="-900026" flipH="1">
              <a:off x="4119327" y="4298143"/>
              <a:ext cx="331701" cy="274448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 rot="-900026" flipH="1">
              <a:off x="4309075" y="4237586"/>
              <a:ext cx="299351" cy="333833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 flipH="1">
              <a:off x="5509253" y="4262631"/>
              <a:ext cx="88696" cy="387598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 flipH="1">
              <a:off x="5354945" y="4373200"/>
              <a:ext cx="201390" cy="268068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 flipH="1">
              <a:off x="5552994" y="4368036"/>
              <a:ext cx="244219" cy="281586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 flipH="1">
              <a:off x="1104948" y="4174658"/>
              <a:ext cx="297376" cy="325479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 flipH="1">
              <a:off x="798458" y="4155976"/>
              <a:ext cx="357823" cy="346286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 rot="-558067">
              <a:off x="7946301" y="4235037"/>
              <a:ext cx="664714" cy="442775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 flipH="1">
              <a:off x="3298756" y="4191906"/>
              <a:ext cx="357824" cy="431581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1"/>
          </p:nvPr>
        </p:nvSpPr>
        <p:spPr>
          <a:xfrm>
            <a:off x="601911" y="2403024"/>
            <a:ext cx="23952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2"/>
          </p:nvPr>
        </p:nvSpPr>
        <p:spPr>
          <a:xfrm>
            <a:off x="601987" y="2746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3"/>
          </p:nvPr>
        </p:nvSpPr>
        <p:spPr>
          <a:xfrm>
            <a:off x="3374286" y="2403024"/>
            <a:ext cx="23952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4"/>
          </p:nvPr>
        </p:nvSpPr>
        <p:spPr>
          <a:xfrm>
            <a:off x="3374362" y="2746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subTitle" idx="5"/>
          </p:nvPr>
        </p:nvSpPr>
        <p:spPr>
          <a:xfrm>
            <a:off x="6146736" y="2403024"/>
            <a:ext cx="2395200" cy="4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6"/>
          </p:nvPr>
        </p:nvSpPr>
        <p:spPr>
          <a:xfrm>
            <a:off x="6146812" y="2746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9" name="Google Shape;269;p14"/>
          <p:cNvGrpSpPr/>
          <p:nvPr/>
        </p:nvGrpSpPr>
        <p:grpSpPr>
          <a:xfrm>
            <a:off x="-128413" y="3576728"/>
            <a:ext cx="9475954" cy="2367134"/>
            <a:chOff x="-128413" y="3576728"/>
            <a:chExt cx="9475954" cy="2367134"/>
          </a:xfrm>
        </p:grpSpPr>
        <p:sp>
          <p:nvSpPr>
            <p:cNvPr id="270" name="Google Shape;270;p14"/>
            <p:cNvSpPr/>
            <p:nvPr/>
          </p:nvSpPr>
          <p:spPr>
            <a:xfrm rot="-267390" flipH="1">
              <a:off x="-90328" y="4234423"/>
              <a:ext cx="9399785" cy="1346280"/>
            </a:xfrm>
            <a:custGeom>
              <a:avLst/>
              <a:gdLst/>
              <a:ahLst/>
              <a:cxnLst/>
              <a:rect l="l" t="t" r="r" b="b"/>
              <a:pathLst>
                <a:path w="66203" h="14034" extrusionOk="0">
                  <a:moveTo>
                    <a:pt x="65276" y="1"/>
                  </a:moveTo>
                  <a:lnTo>
                    <a:pt x="65173" y="213"/>
                  </a:lnTo>
                  <a:lnTo>
                    <a:pt x="65063" y="227"/>
                  </a:lnTo>
                  <a:lnTo>
                    <a:pt x="64947" y="220"/>
                  </a:lnTo>
                  <a:lnTo>
                    <a:pt x="64823" y="21"/>
                  </a:lnTo>
                  <a:lnTo>
                    <a:pt x="64720" y="255"/>
                  </a:lnTo>
                  <a:lnTo>
                    <a:pt x="64610" y="241"/>
                  </a:lnTo>
                  <a:lnTo>
                    <a:pt x="64494" y="220"/>
                  </a:lnTo>
                  <a:lnTo>
                    <a:pt x="64377" y="124"/>
                  </a:lnTo>
                  <a:lnTo>
                    <a:pt x="64267" y="268"/>
                  </a:lnTo>
                  <a:lnTo>
                    <a:pt x="64143" y="62"/>
                  </a:lnTo>
                  <a:lnTo>
                    <a:pt x="64034" y="158"/>
                  </a:lnTo>
                  <a:lnTo>
                    <a:pt x="63924" y="165"/>
                  </a:lnTo>
                  <a:lnTo>
                    <a:pt x="63821" y="310"/>
                  </a:lnTo>
                  <a:lnTo>
                    <a:pt x="63697" y="145"/>
                  </a:lnTo>
                  <a:lnTo>
                    <a:pt x="63594" y="268"/>
                  </a:lnTo>
                  <a:lnTo>
                    <a:pt x="63471" y="186"/>
                  </a:lnTo>
                  <a:lnTo>
                    <a:pt x="63361" y="207"/>
                  </a:lnTo>
                  <a:lnTo>
                    <a:pt x="63244" y="152"/>
                  </a:lnTo>
                  <a:lnTo>
                    <a:pt x="63148" y="371"/>
                  </a:lnTo>
                  <a:lnTo>
                    <a:pt x="63031" y="316"/>
                  </a:lnTo>
                  <a:lnTo>
                    <a:pt x="62914" y="351"/>
                  </a:lnTo>
                  <a:lnTo>
                    <a:pt x="62805" y="392"/>
                  </a:lnTo>
                  <a:lnTo>
                    <a:pt x="62681" y="165"/>
                  </a:lnTo>
                  <a:lnTo>
                    <a:pt x="62578" y="344"/>
                  </a:lnTo>
                  <a:lnTo>
                    <a:pt x="62455" y="172"/>
                  </a:lnTo>
                  <a:lnTo>
                    <a:pt x="62345" y="172"/>
                  </a:lnTo>
                  <a:lnTo>
                    <a:pt x="62242" y="358"/>
                  </a:lnTo>
                  <a:lnTo>
                    <a:pt x="62125" y="364"/>
                  </a:lnTo>
                  <a:lnTo>
                    <a:pt x="62008" y="193"/>
                  </a:lnTo>
                  <a:lnTo>
                    <a:pt x="61898" y="330"/>
                  </a:lnTo>
                  <a:lnTo>
                    <a:pt x="61782" y="255"/>
                  </a:lnTo>
                  <a:lnTo>
                    <a:pt x="61679" y="447"/>
                  </a:lnTo>
                  <a:lnTo>
                    <a:pt x="61555" y="213"/>
                  </a:lnTo>
                  <a:lnTo>
                    <a:pt x="61445" y="227"/>
                  </a:lnTo>
                  <a:lnTo>
                    <a:pt x="61329" y="234"/>
                  </a:lnTo>
                  <a:lnTo>
                    <a:pt x="61226" y="385"/>
                  </a:lnTo>
                  <a:lnTo>
                    <a:pt x="61116" y="371"/>
                  </a:lnTo>
                  <a:lnTo>
                    <a:pt x="60992" y="261"/>
                  </a:lnTo>
                  <a:lnTo>
                    <a:pt x="60882" y="282"/>
                  </a:lnTo>
                  <a:lnTo>
                    <a:pt x="60779" y="454"/>
                  </a:lnTo>
                  <a:lnTo>
                    <a:pt x="60663" y="399"/>
                  </a:lnTo>
                  <a:lnTo>
                    <a:pt x="60553" y="426"/>
                  </a:lnTo>
                  <a:lnTo>
                    <a:pt x="60443" y="474"/>
                  </a:lnTo>
                  <a:lnTo>
                    <a:pt x="60319" y="364"/>
                  </a:lnTo>
                  <a:lnTo>
                    <a:pt x="60216" y="447"/>
                  </a:lnTo>
                  <a:lnTo>
                    <a:pt x="60100" y="413"/>
                  </a:lnTo>
                  <a:lnTo>
                    <a:pt x="59990" y="515"/>
                  </a:lnTo>
                  <a:lnTo>
                    <a:pt x="59880" y="502"/>
                  </a:lnTo>
                  <a:lnTo>
                    <a:pt x="59763" y="426"/>
                  </a:lnTo>
                  <a:lnTo>
                    <a:pt x="59647" y="467"/>
                  </a:lnTo>
                  <a:lnTo>
                    <a:pt x="59544" y="564"/>
                  </a:lnTo>
                  <a:lnTo>
                    <a:pt x="59427" y="529"/>
                  </a:lnTo>
                  <a:lnTo>
                    <a:pt x="59303" y="385"/>
                  </a:lnTo>
                  <a:lnTo>
                    <a:pt x="59200" y="488"/>
                  </a:lnTo>
                  <a:lnTo>
                    <a:pt x="59090" y="515"/>
                  </a:lnTo>
                  <a:lnTo>
                    <a:pt x="58974" y="488"/>
                  </a:lnTo>
                  <a:lnTo>
                    <a:pt x="58857" y="467"/>
                  </a:lnTo>
                  <a:lnTo>
                    <a:pt x="58747" y="461"/>
                  </a:lnTo>
                  <a:lnTo>
                    <a:pt x="58630" y="440"/>
                  </a:lnTo>
                  <a:lnTo>
                    <a:pt x="58521" y="488"/>
                  </a:lnTo>
                  <a:lnTo>
                    <a:pt x="58418" y="632"/>
                  </a:lnTo>
                  <a:lnTo>
                    <a:pt x="58301" y="591"/>
                  </a:lnTo>
                  <a:lnTo>
                    <a:pt x="58177" y="433"/>
                  </a:lnTo>
                  <a:lnTo>
                    <a:pt x="58074" y="550"/>
                  </a:lnTo>
                  <a:lnTo>
                    <a:pt x="57958" y="461"/>
                  </a:lnTo>
                  <a:lnTo>
                    <a:pt x="57841" y="447"/>
                  </a:lnTo>
                  <a:lnTo>
                    <a:pt x="57745" y="660"/>
                  </a:lnTo>
                  <a:lnTo>
                    <a:pt x="57621" y="536"/>
                  </a:lnTo>
                  <a:lnTo>
                    <a:pt x="57511" y="605"/>
                  </a:lnTo>
                  <a:lnTo>
                    <a:pt x="57395" y="474"/>
                  </a:lnTo>
                  <a:lnTo>
                    <a:pt x="57285" y="515"/>
                  </a:lnTo>
                  <a:lnTo>
                    <a:pt x="57175" y="639"/>
                  </a:lnTo>
                  <a:lnTo>
                    <a:pt x="57065" y="646"/>
                  </a:lnTo>
                  <a:lnTo>
                    <a:pt x="56948" y="591"/>
                  </a:lnTo>
                  <a:lnTo>
                    <a:pt x="56839" y="673"/>
                  </a:lnTo>
                  <a:lnTo>
                    <a:pt x="56729" y="735"/>
                  </a:lnTo>
                  <a:lnTo>
                    <a:pt x="56619" y="742"/>
                  </a:lnTo>
                  <a:lnTo>
                    <a:pt x="56502" y="660"/>
                  </a:lnTo>
                  <a:lnTo>
                    <a:pt x="56379" y="522"/>
                  </a:lnTo>
                  <a:lnTo>
                    <a:pt x="56276" y="653"/>
                  </a:lnTo>
                  <a:lnTo>
                    <a:pt x="56166" y="735"/>
                  </a:lnTo>
                  <a:lnTo>
                    <a:pt x="56056" y="721"/>
                  </a:lnTo>
                  <a:lnTo>
                    <a:pt x="55939" y="715"/>
                  </a:lnTo>
                  <a:lnTo>
                    <a:pt x="55823" y="605"/>
                  </a:lnTo>
                  <a:lnTo>
                    <a:pt x="55713" y="680"/>
                  </a:lnTo>
                  <a:lnTo>
                    <a:pt x="55596" y="591"/>
                  </a:lnTo>
                  <a:lnTo>
                    <a:pt x="55486" y="708"/>
                  </a:lnTo>
                  <a:lnTo>
                    <a:pt x="55376" y="694"/>
                  </a:lnTo>
                  <a:lnTo>
                    <a:pt x="55266" y="708"/>
                  </a:lnTo>
                  <a:lnTo>
                    <a:pt x="55150" y="653"/>
                  </a:lnTo>
                  <a:lnTo>
                    <a:pt x="55047" y="818"/>
                  </a:lnTo>
                  <a:lnTo>
                    <a:pt x="54923" y="721"/>
                  </a:lnTo>
                  <a:lnTo>
                    <a:pt x="54813" y="742"/>
                  </a:lnTo>
                  <a:lnTo>
                    <a:pt x="54704" y="715"/>
                  </a:lnTo>
                  <a:lnTo>
                    <a:pt x="54587" y="673"/>
                  </a:lnTo>
                  <a:lnTo>
                    <a:pt x="54470" y="653"/>
                  </a:lnTo>
                  <a:lnTo>
                    <a:pt x="54360" y="660"/>
                  </a:lnTo>
                  <a:lnTo>
                    <a:pt x="54250" y="701"/>
                  </a:lnTo>
                  <a:lnTo>
                    <a:pt x="54147" y="811"/>
                  </a:lnTo>
                  <a:lnTo>
                    <a:pt x="54031" y="770"/>
                  </a:lnTo>
                  <a:lnTo>
                    <a:pt x="53914" y="776"/>
                  </a:lnTo>
                  <a:lnTo>
                    <a:pt x="53804" y="811"/>
                  </a:lnTo>
                  <a:lnTo>
                    <a:pt x="53694" y="783"/>
                  </a:lnTo>
                  <a:lnTo>
                    <a:pt x="53584" y="907"/>
                  </a:lnTo>
                  <a:lnTo>
                    <a:pt x="53468" y="742"/>
                  </a:lnTo>
                  <a:lnTo>
                    <a:pt x="53365" y="948"/>
                  </a:lnTo>
                  <a:lnTo>
                    <a:pt x="53241" y="824"/>
                  </a:lnTo>
                  <a:lnTo>
                    <a:pt x="53131" y="852"/>
                  </a:lnTo>
                  <a:lnTo>
                    <a:pt x="53021" y="852"/>
                  </a:lnTo>
                  <a:lnTo>
                    <a:pt x="52898" y="763"/>
                  </a:lnTo>
                  <a:lnTo>
                    <a:pt x="52802" y="962"/>
                  </a:lnTo>
                  <a:lnTo>
                    <a:pt x="52671" y="824"/>
                  </a:lnTo>
                  <a:lnTo>
                    <a:pt x="52610" y="1024"/>
                  </a:lnTo>
                  <a:lnTo>
                    <a:pt x="52459" y="927"/>
                  </a:lnTo>
                  <a:lnTo>
                    <a:pt x="52376" y="1051"/>
                  </a:lnTo>
                  <a:lnTo>
                    <a:pt x="52287" y="1133"/>
                  </a:lnTo>
                  <a:lnTo>
                    <a:pt x="52108" y="948"/>
                  </a:lnTo>
                  <a:lnTo>
                    <a:pt x="52012" y="1030"/>
                  </a:lnTo>
                  <a:lnTo>
                    <a:pt x="51951" y="1209"/>
                  </a:lnTo>
                  <a:lnTo>
                    <a:pt x="51813" y="1161"/>
                  </a:lnTo>
                  <a:lnTo>
                    <a:pt x="51703" y="1195"/>
                  </a:lnTo>
                  <a:lnTo>
                    <a:pt x="51580" y="1175"/>
                  </a:lnTo>
                  <a:lnTo>
                    <a:pt x="51497" y="1298"/>
                  </a:lnTo>
                  <a:lnTo>
                    <a:pt x="51381" y="1305"/>
                  </a:lnTo>
                  <a:lnTo>
                    <a:pt x="51305" y="1442"/>
                  </a:lnTo>
                  <a:lnTo>
                    <a:pt x="51147" y="1332"/>
                  </a:lnTo>
                  <a:lnTo>
                    <a:pt x="51031" y="1332"/>
                  </a:lnTo>
                  <a:lnTo>
                    <a:pt x="50969" y="1511"/>
                  </a:lnTo>
                  <a:lnTo>
                    <a:pt x="50873" y="1580"/>
                  </a:lnTo>
                  <a:lnTo>
                    <a:pt x="50770" y="1641"/>
                  </a:lnTo>
                  <a:lnTo>
                    <a:pt x="50591" y="1456"/>
                  </a:lnTo>
                  <a:lnTo>
                    <a:pt x="50509" y="1566"/>
                  </a:lnTo>
                  <a:lnTo>
                    <a:pt x="50385" y="1566"/>
                  </a:lnTo>
                  <a:lnTo>
                    <a:pt x="50330" y="1758"/>
                  </a:lnTo>
                  <a:lnTo>
                    <a:pt x="50172" y="1648"/>
                  </a:lnTo>
                  <a:lnTo>
                    <a:pt x="50049" y="1641"/>
                  </a:lnTo>
                  <a:lnTo>
                    <a:pt x="49973" y="1765"/>
                  </a:lnTo>
                  <a:lnTo>
                    <a:pt x="49891" y="1889"/>
                  </a:lnTo>
                  <a:lnTo>
                    <a:pt x="49788" y="1923"/>
                  </a:lnTo>
                  <a:lnTo>
                    <a:pt x="49692" y="1998"/>
                  </a:lnTo>
                  <a:lnTo>
                    <a:pt x="49575" y="2012"/>
                  </a:lnTo>
                  <a:lnTo>
                    <a:pt x="49417" y="1902"/>
                  </a:lnTo>
                  <a:lnTo>
                    <a:pt x="49307" y="1875"/>
                  </a:lnTo>
                  <a:lnTo>
                    <a:pt x="49218" y="2067"/>
                  </a:lnTo>
                  <a:lnTo>
                    <a:pt x="49101" y="2040"/>
                  </a:lnTo>
                  <a:lnTo>
                    <a:pt x="48985" y="2067"/>
                  </a:lnTo>
                  <a:lnTo>
                    <a:pt x="48875" y="1950"/>
                  </a:lnTo>
                  <a:lnTo>
                    <a:pt x="48758" y="1943"/>
                  </a:lnTo>
                  <a:lnTo>
                    <a:pt x="48648" y="2122"/>
                  </a:lnTo>
                  <a:lnTo>
                    <a:pt x="48532" y="1923"/>
                  </a:lnTo>
                  <a:lnTo>
                    <a:pt x="48422" y="2012"/>
                  </a:lnTo>
                  <a:lnTo>
                    <a:pt x="48305" y="1943"/>
                  </a:lnTo>
                  <a:lnTo>
                    <a:pt x="48195" y="2081"/>
                  </a:lnTo>
                  <a:lnTo>
                    <a:pt x="48078" y="1882"/>
                  </a:lnTo>
                  <a:lnTo>
                    <a:pt x="47962" y="1889"/>
                  </a:lnTo>
                  <a:lnTo>
                    <a:pt x="47852" y="1998"/>
                  </a:lnTo>
                  <a:lnTo>
                    <a:pt x="47742" y="2115"/>
                  </a:lnTo>
                  <a:lnTo>
                    <a:pt x="47625" y="2129"/>
                  </a:lnTo>
                  <a:lnTo>
                    <a:pt x="47509" y="2033"/>
                  </a:lnTo>
                  <a:lnTo>
                    <a:pt x="47399" y="2019"/>
                  </a:lnTo>
                  <a:lnTo>
                    <a:pt x="47282" y="2101"/>
                  </a:lnTo>
                  <a:lnTo>
                    <a:pt x="47172" y="2095"/>
                  </a:lnTo>
                  <a:lnTo>
                    <a:pt x="47055" y="2005"/>
                  </a:lnTo>
                  <a:lnTo>
                    <a:pt x="46946" y="1909"/>
                  </a:lnTo>
                  <a:lnTo>
                    <a:pt x="46829" y="2095"/>
                  </a:lnTo>
                  <a:lnTo>
                    <a:pt x="46719" y="2143"/>
                  </a:lnTo>
                  <a:lnTo>
                    <a:pt x="46602" y="1950"/>
                  </a:lnTo>
                  <a:lnTo>
                    <a:pt x="46493" y="2136"/>
                  </a:lnTo>
                  <a:lnTo>
                    <a:pt x="46383" y="2122"/>
                  </a:lnTo>
                  <a:lnTo>
                    <a:pt x="46266" y="2053"/>
                  </a:lnTo>
                  <a:lnTo>
                    <a:pt x="46156" y="2149"/>
                  </a:lnTo>
                  <a:lnTo>
                    <a:pt x="46039" y="1950"/>
                  </a:lnTo>
                  <a:lnTo>
                    <a:pt x="45923" y="1916"/>
                  </a:lnTo>
                  <a:lnTo>
                    <a:pt x="45813" y="2060"/>
                  </a:lnTo>
                  <a:lnTo>
                    <a:pt x="45696" y="1916"/>
                  </a:lnTo>
                  <a:lnTo>
                    <a:pt x="45586" y="1978"/>
                  </a:lnTo>
                  <a:lnTo>
                    <a:pt x="45476" y="2081"/>
                  </a:lnTo>
                  <a:lnTo>
                    <a:pt x="45360" y="2088"/>
                  </a:lnTo>
                  <a:lnTo>
                    <a:pt x="45250" y="2081"/>
                  </a:lnTo>
                  <a:lnTo>
                    <a:pt x="45133" y="2067"/>
                  </a:lnTo>
                  <a:lnTo>
                    <a:pt x="45023" y="2115"/>
                  </a:lnTo>
                  <a:lnTo>
                    <a:pt x="44907" y="2053"/>
                  </a:lnTo>
                  <a:lnTo>
                    <a:pt x="44797" y="2053"/>
                  </a:lnTo>
                  <a:lnTo>
                    <a:pt x="44680" y="1971"/>
                  </a:lnTo>
                  <a:lnTo>
                    <a:pt x="44570" y="2156"/>
                  </a:lnTo>
                  <a:lnTo>
                    <a:pt x="44454" y="1971"/>
                  </a:lnTo>
                  <a:lnTo>
                    <a:pt x="44344" y="1930"/>
                  </a:lnTo>
                  <a:lnTo>
                    <a:pt x="44227" y="2060"/>
                  </a:lnTo>
                  <a:lnTo>
                    <a:pt x="44117" y="1916"/>
                  </a:lnTo>
                  <a:lnTo>
                    <a:pt x="44000" y="1998"/>
                  </a:lnTo>
                  <a:lnTo>
                    <a:pt x="43891" y="1930"/>
                  </a:lnTo>
                  <a:lnTo>
                    <a:pt x="43774" y="1978"/>
                  </a:lnTo>
                  <a:lnTo>
                    <a:pt x="43664" y="2033"/>
                  </a:lnTo>
                  <a:lnTo>
                    <a:pt x="43547" y="2012"/>
                  </a:lnTo>
                  <a:lnTo>
                    <a:pt x="43437" y="2053"/>
                  </a:lnTo>
                  <a:lnTo>
                    <a:pt x="43334" y="2115"/>
                  </a:lnTo>
                  <a:lnTo>
                    <a:pt x="43225" y="2129"/>
                  </a:lnTo>
                  <a:lnTo>
                    <a:pt x="43094" y="2067"/>
                  </a:lnTo>
                  <a:lnTo>
                    <a:pt x="43005" y="2177"/>
                  </a:lnTo>
                  <a:lnTo>
                    <a:pt x="42895" y="2225"/>
                  </a:lnTo>
                  <a:lnTo>
                    <a:pt x="42751" y="2088"/>
                  </a:lnTo>
                  <a:lnTo>
                    <a:pt x="42641" y="2101"/>
                  </a:lnTo>
                  <a:lnTo>
                    <a:pt x="42559" y="2266"/>
                  </a:lnTo>
                  <a:lnTo>
                    <a:pt x="42456" y="2307"/>
                  </a:lnTo>
                  <a:lnTo>
                    <a:pt x="42305" y="2156"/>
                  </a:lnTo>
                  <a:lnTo>
                    <a:pt x="42222" y="2300"/>
                  </a:lnTo>
                  <a:lnTo>
                    <a:pt x="42112" y="2321"/>
                  </a:lnTo>
                  <a:lnTo>
                    <a:pt x="41975" y="2232"/>
                  </a:lnTo>
                  <a:lnTo>
                    <a:pt x="41872" y="2300"/>
                  </a:lnTo>
                  <a:lnTo>
                    <a:pt x="41776" y="2376"/>
                  </a:lnTo>
                  <a:lnTo>
                    <a:pt x="41687" y="2506"/>
                  </a:lnTo>
                  <a:lnTo>
                    <a:pt x="41577" y="2541"/>
                  </a:lnTo>
                  <a:lnTo>
                    <a:pt x="41426" y="2349"/>
                  </a:lnTo>
                  <a:lnTo>
                    <a:pt x="41350" y="2534"/>
                  </a:lnTo>
                  <a:lnTo>
                    <a:pt x="41241" y="2589"/>
                  </a:lnTo>
                  <a:lnTo>
                    <a:pt x="41131" y="2589"/>
                  </a:lnTo>
                  <a:lnTo>
                    <a:pt x="41021" y="2616"/>
                  </a:lnTo>
                  <a:lnTo>
                    <a:pt x="40904" y="2630"/>
                  </a:lnTo>
                  <a:lnTo>
                    <a:pt x="40767" y="2520"/>
                  </a:lnTo>
                  <a:lnTo>
                    <a:pt x="40671" y="2609"/>
                  </a:lnTo>
                  <a:lnTo>
                    <a:pt x="40561" y="2637"/>
                  </a:lnTo>
                  <a:lnTo>
                    <a:pt x="40478" y="2788"/>
                  </a:lnTo>
                  <a:lnTo>
                    <a:pt x="40321" y="2582"/>
                  </a:lnTo>
                  <a:lnTo>
                    <a:pt x="40238" y="2733"/>
                  </a:lnTo>
                  <a:lnTo>
                    <a:pt x="40121" y="2726"/>
                  </a:lnTo>
                  <a:lnTo>
                    <a:pt x="40005" y="2719"/>
                  </a:lnTo>
                  <a:lnTo>
                    <a:pt x="39902" y="2767"/>
                  </a:lnTo>
                  <a:lnTo>
                    <a:pt x="39819" y="2918"/>
                  </a:lnTo>
                  <a:lnTo>
                    <a:pt x="39675" y="2781"/>
                  </a:lnTo>
                  <a:lnTo>
                    <a:pt x="39559" y="2781"/>
                  </a:lnTo>
                  <a:lnTo>
                    <a:pt x="39449" y="2795"/>
                  </a:lnTo>
                  <a:lnTo>
                    <a:pt x="39380" y="3021"/>
                  </a:lnTo>
                  <a:lnTo>
                    <a:pt x="39229" y="2857"/>
                  </a:lnTo>
                  <a:lnTo>
                    <a:pt x="39119" y="2884"/>
                  </a:lnTo>
                  <a:lnTo>
                    <a:pt x="39002" y="2877"/>
                  </a:lnTo>
                  <a:lnTo>
                    <a:pt x="38906" y="2973"/>
                  </a:lnTo>
                  <a:lnTo>
                    <a:pt x="38796" y="2994"/>
                  </a:lnTo>
                  <a:lnTo>
                    <a:pt x="38721" y="3152"/>
                  </a:lnTo>
                  <a:lnTo>
                    <a:pt x="38604" y="3179"/>
                  </a:lnTo>
                  <a:lnTo>
                    <a:pt x="38460" y="3028"/>
                  </a:lnTo>
                  <a:lnTo>
                    <a:pt x="38371" y="3152"/>
                  </a:lnTo>
                  <a:lnTo>
                    <a:pt x="38254" y="3083"/>
                  </a:lnTo>
                  <a:lnTo>
                    <a:pt x="38151" y="3083"/>
                  </a:lnTo>
                  <a:lnTo>
                    <a:pt x="38034" y="3090"/>
                  </a:lnTo>
                  <a:lnTo>
                    <a:pt x="37904" y="3179"/>
                  </a:lnTo>
                  <a:lnTo>
                    <a:pt x="37801" y="3090"/>
                  </a:lnTo>
                  <a:lnTo>
                    <a:pt x="37705" y="2987"/>
                  </a:lnTo>
                  <a:lnTo>
                    <a:pt x="37561" y="3166"/>
                  </a:lnTo>
                  <a:lnTo>
                    <a:pt x="37471" y="2966"/>
                  </a:lnTo>
                  <a:lnTo>
                    <a:pt x="37362" y="2966"/>
                  </a:lnTo>
                  <a:lnTo>
                    <a:pt x="37252" y="2932"/>
                  </a:lnTo>
                  <a:lnTo>
                    <a:pt x="37108" y="3104"/>
                  </a:lnTo>
                  <a:lnTo>
                    <a:pt x="37025" y="2877"/>
                  </a:lnTo>
                  <a:lnTo>
                    <a:pt x="36915" y="2843"/>
                  </a:lnTo>
                  <a:lnTo>
                    <a:pt x="36806" y="2829"/>
                  </a:lnTo>
                  <a:lnTo>
                    <a:pt x="36661" y="3035"/>
                  </a:lnTo>
                  <a:lnTo>
                    <a:pt x="36551" y="2966"/>
                  </a:lnTo>
                  <a:lnTo>
                    <a:pt x="36455" y="2870"/>
                  </a:lnTo>
                  <a:lnTo>
                    <a:pt x="36332" y="2932"/>
                  </a:lnTo>
                  <a:lnTo>
                    <a:pt x="36229" y="2850"/>
                  </a:lnTo>
                  <a:lnTo>
                    <a:pt x="36119" y="2815"/>
                  </a:lnTo>
                  <a:lnTo>
                    <a:pt x="36016" y="2719"/>
                  </a:lnTo>
                  <a:lnTo>
                    <a:pt x="35872" y="2891"/>
                  </a:lnTo>
                  <a:lnTo>
                    <a:pt x="35776" y="2774"/>
                  </a:lnTo>
                  <a:lnTo>
                    <a:pt x="35680" y="2664"/>
                  </a:lnTo>
                  <a:lnTo>
                    <a:pt x="35542" y="2815"/>
                  </a:lnTo>
                  <a:lnTo>
                    <a:pt x="35426" y="2822"/>
                  </a:lnTo>
                  <a:lnTo>
                    <a:pt x="35343" y="2623"/>
                  </a:lnTo>
                  <a:lnTo>
                    <a:pt x="35213" y="2657"/>
                  </a:lnTo>
                  <a:lnTo>
                    <a:pt x="35089" y="2637"/>
                  </a:lnTo>
                  <a:lnTo>
                    <a:pt x="35000" y="2781"/>
                  </a:lnTo>
                  <a:lnTo>
                    <a:pt x="34890" y="2802"/>
                  </a:lnTo>
                  <a:lnTo>
                    <a:pt x="34760" y="2733"/>
                  </a:lnTo>
                  <a:lnTo>
                    <a:pt x="34650" y="2760"/>
                  </a:lnTo>
                  <a:lnTo>
                    <a:pt x="34561" y="2891"/>
                  </a:lnTo>
                  <a:lnTo>
                    <a:pt x="34437" y="2843"/>
                  </a:lnTo>
                  <a:lnTo>
                    <a:pt x="34300" y="2706"/>
                  </a:lnTo>
                  <a:lnTo>
                    <a:pt x="34210" y="2877"/>
                  </a:lnTo>
                  <a:lnTo>
                    <a:pt x="34101" y="2877"/>
                  </a:lnTo>
                  <a:lnTo>
                    <a:pt x="34004" y="3001"/>
                  </a:lnTo>
                  <a:lnTo>
                    <a:pt x="33881" y="2925"/>
                  </a:lnTo>
                  <a:lnTo>
                    <a:pt x="33744" y="2802"/>
                  </a:lnTo>
                  <a:lnTo>
                    <a:pt x="33661" y="2980"/>
                  </a:lnTo>
                  <a:lnTo>
                    <a:pt x="33544" y="2960"/>
                  </a:lnTo>
                  <a:lnTo>
                    <a:pt x="33441" y="3049"/>
                  </a:lnTo>
                  <a:lnTo>
                    <a:pt x="33318" y="2987"/>
                  </a:lnTo>
                  <a:lnTo>
                    <a:pt x="33215" y="3049"/>
                  </a:lnTo>
                  <a:lnTo>
                    <a:pt x="33112" y="3117"/>
                  </a:lnTo>
                  <a:lnTo>
                    <a:pt x="32988" y="3056"/>
                  </a:lnTo>
                  <a:lnTo>
                    <a:pt x="32879" y="3097"/>
                  </a:lnTo>
                  <a:lnTo>
                    <a:pt x="32769" y="3138"/>
                  </a:lnTo>
                  <a:lnTo>
                    <a:pt x="32659" y="3159"/>
                  </a:lnTo>
                  <a:lnTo>
                    <a:pt x="32556" y="3214"/>
                  </a:lnTo>
                  <a:lnTo>
                    <a:pt x="32425" y="3124"/>
                  </a:lnTo>
                  <a:lnTo>
                    <a:pt x="32309" y="3069"/>
                  </a:lnTo>
                  <a:lnTo>
                    <a:pt x="32199" y="3111"/>
                  </a:lnTo>
                  <a:lnTo>
                    <a:pt x="32082" y="3104"/>
                  </a:lnTo>
                  <a:lnTo>
                    <a:pt x="32000" y="3289"/>
                  </a:lnTo>
                  <a:lnTo>
                    <a:pt x="31856" y="3104"/>
                  </a:lnTo>
                  <a:lnTo>
                    <a:pt x="31759" y="3227"/>
                  </a:lnTo>
                  <a:lnTo>
                    <a:pt x="31670" y="3358"/>
                  </a:lnTo>
                  <a:lnTo>
                    <a:pt x="31540" y="3255"/>
                  </a:lnTo>
                  <a:lnTo>
                    <a:pt x="31423" y="3234"/>
                  </a:lnTo>
                  <a:lnTo>
                    <a:pt x="31306" y="3234"/>
                  </a:lnTo>
                  <a:lnTo>
                    <a:pt x="31197" y="3248"/>
                  </a:lnTo>
                  <a:lnTo>
                    <a:pt x="31094" y="3296"/>
                  </a:lnTo>
                  <a:lnTo>
                    <a:pt x="30997" y="3440"/>
                  </a:lnTo>
                  <a:lnTo>
                    <a:pt x="30874" y="3358"/>
                  </a:lnTo>
                  <a:lnTo>
                    <a:pt x="30750" y="3289"/>
                  </a:lnTo>
                  <a:lnTo>
                    <a:pt x="30668" y="3509"/>
                  </a:lnTo>
                  <a:lnTo>
                    <a:pt x="30544" y="3454"/>
                  </a:lnTo>
                  <a:lnTo>
                    <a:pt x="30428" y="3440"/>
                  </a:lnTo>
                  <a:lnTo>
                    <a:pt x="30311" y="3392"/>
                  </a:lnTo>
                  <a:lnTo>
                    <a:pt x="30187" y="3337"/>
                  </a:lnTo>
                  <a:lnTo>
                    <a:pt x="30084" y="3426"/>
                  </a:lnTo>
                  <a:lnTo>
                    <a:pt x="29988" y="3536"/>
                  </a:lnTo>
                  <a:lnTo>
                    <a:pt x="29885" y="3584"/>
                  </a:lnTo>
                  <a:lnTo>
                    <a:pt x="29762" y="3536"/>
                  </a:lnTo>
                  <a:lnTo>
                    <a:pt x="29638" y="3474"/>
                  </a:lnTo>
                  <a:lnTo>
                    <a:pt x="29535" y="3557"/>
                  </a:lnTo>
                  <a:lnTo>
                    <a:pt x="29418" y="3509"/>
                  </a:lnTo>
                  <a:lnTo>
                    <a:pt x="29336" y="3715"/>
                  </a:lnTo>
                  <a:lnTo>
                    <a:pt x="29226" y="3728"/>
                  </a:lnTo>
                  <a:lnTo>
                    <a:pt x="29089" y="3571"/>
                  </a:lnTo>
                  <a:lnTo>
                    <a:pt x="28972" y="3577"/>
                  </a:lnTo>
                  <a:lnTo>
                    <a:pt x="28862" y="3584"/>
                  </a:lnTo>
                  <a:lnTo>
                    <a:pt x="28759" y="3680"/>
                  </a:lnTo>
                  <a:lnTo>
                    <a:pt x="28643" y="3639"/>
                  </a:lnTo>
                  <a:lnTo>
                    <a:pt x="28526" y="3619"/>
                  </a:lnTo>
                  <a:lnTo>
                    <a:pt x="28437" y="3777"/>
                  </a:lnTo>
                  <a:lnTo>
                    <a:pt x="28313" y="3715"/>
                  </a:lnTo>
                  <a:lnTo>
                    <a:pt x="28196" y="3722"/>
                  </a:lnTo>
                  <a:lnTo>
                    <a:pt x="28073" y="3653"/>
                  </a:lnTo>
                  <a:lnTo>
                    <a:pt x="27984" y="3790"/>
                  </a:lnTo>
                  <a:lnTo>
                    <a:pt x="27867" y="3763"/>
                  </a:lnTo>
                  <a:lnTo>
                    <a:pt x="27764" y="3852"/>
                  </a:lnTo>
                  <a:lnTo>
                    <a:pt x="27640" y="3790"/>
                  </a:lnTo>
                  <a:lnTo>
                    <a:pt x="27544" y="3921"/>
                  </a:lnTo>
                  <a:lnTo>
                    <a:pt x="27414" y="3804"/>
                  </a:lnTo>
                  <a:lnTo>
                    <a:pt x="27311" y="3845"/>
                  </a:lnTo>
                  <a:lnTo>
                    <a:pt x="27208" y="3934"/>
                  </a:lnTo>
                  <a:lnTo>
                    <a:pt x="27084" y="3886"/>
                  </a:lnTo>
                  <a:lnTo>
                    <a:pt x="26981" y="3914"/>
                  </a:lnTo>
                  <a:lnTo>
                    <a:pt x="26871" y="3955"/>
                  </a:lnTo>
                  <a:lnTo>
                    <a:pt x="26741" y="3859"/>
                  </a:lnTo>
                  <a:lnTo>
                    <a:pt x="26645" y="3969"/>
                  </a:lnTo>
                  <a:lnTo>
                    <a:pt x="26535" y="3996"/>
                  </a:lnTo>
                  <a:lnTo>
                    <a:pt x="26425" y="4003"/>
                  </a:lnTo>
                  <a:lnTo>
                    <a:pt x="26308" y="3969"/>
                  </a:lnTo>
                  <a:lnTo>
                    <a:pt x="26199" y="3996"/>
                  </a:lnTo>
                  <a:lnTo>
                    <a:pt x="26082" y="3989"/>
                  </a:lnTo>
                  <a:lnTo>
                    <a:pt x="25999" y="4175"/>
                  </a:lnTo>
                  <a:lnTo>
                    <a:pt x="25869" y="4079"/>
                  </a:lnTo>
                  <a:lnTo>
                    <a:pt x="25759" y="4113"/>
                  </a:lnTo>
                  <a:lnTo>
                    <a:pt x="25649" y="4127"/>
                  </a:lnTo>
                  <a:lnTo>
                    <a:pt x="25560" y="4291"/>
                  </a:lnTo>
                  <a:lnTo>
                    <a:pt x="25430" y="4175"/>
                  </a:lnTo>
                  <a:lnTo>
                    <a:pt x="25327" y="4264"/>
                  </a:lnTo>
                  <a:lnTo>
                    <a:pt x="25189" y="4092"/>
                  </a:lnTo>
                  <a:lnTo>
                    <a:pt x="25114" y="4360"/>
                  </a:lnTo>
                  <a:lnTo>
                    <a:pt x="24990" y="4271"/>
                  </a:lnTo>
                  <a:lnTo>
                    <a:pt x="24867" y="4237"/>
                  </a:lnTo>
                  <a:lnTo>
                    <a:pt x="24771" y="4346"/>
                  </a:lnTo>
                  <a:lnTo>
                    <a:pt x="24661" y="4360"/>
                  </a:lnTo>
                  <a:lnTo>
                    <a:pt x="24558" y="4422"/>
                  </a:lnTo>
                  <a:lnTo>
                    <a:pt x="24427" y="4312"/>
                  </a:lnTo>
                  <a:lnTo>
                    <a:pt x="24338" y="4456"/>
                  </a:lnTo>
                  <a:lnTo>
                    <a:pt x="24194" y="4264"/>
                  </a:lnTo>
                  <a:lnTo>
                    <a:pt x="24105" y="4429"/>
                  </a:lnTo>
                  <a:lnTo>
                    <a:pt x="23967" y="4278"/>
                  </a:lnTo>
                  <a:lnTo>
                    <a:pt x="23864" y="4319"/>
                  </a:lnTo>
                  <a:lnTo>
                    <a:pt x="23775" y="4477"/>
                  </a:lnTo>
                  <a:lnTo>
                    <a:pt x="23645" y="4394"/>
                  </a:lnTo>
                  <a:lnTo>
                    <a:pt x="23562" y="4593"/>
                  </a:lnTo>
                  <a:lnTo>
                    <a:pt x="23432" y="4463"/>
                  </a:lnTo>
                  <a:lnTo>
                    <a:pt x="23315" y="4442"/>
                  </a:lnTo>
                  <a:lnTo>
                    <a:pt x="23219" y="4559"/>
                  </a:lnTo>
                  <a:lnTo>
                    <a:pt x="23095" y="4511"/>
                  </a:lnTo>
                  <a:lnTo>
                    <a:pt x="23006" y="4642"/>
                  </a:lnTo>
                  <a:lnTo>
                    <a:pt x="22903" y="4696"/>
                  </a:lnTo>
                  <a:lnTo>
                    <a:pt x="22786" y="4676"/>
                  </a:lnTo>
                  <a:lnTo>
                    <a:pt x="22642" y="4491"/>
                  </a:lnTo>
                  <a:lnTo>
                    <a:pt x="22560" y="4683"/>
                  </a:lnTo>
                  <a:lnTo>
                    <a:pt x="22443" y="4696"/>
                  </a:lnTo>
                  <a:lnTo>
                    <a:pt x="22333" y="4724"/>
                  </a:lnTo>
                  <a:lnTo>
                    <a:pt x="22203" y="4587"/>
                  </a:lnTo>
                  <a:lnTo>
                    <a:pt x="22107" y="4724"/>
                  </a:lnTo>
                  <a:lnTo>
                    <a:pt x="21976" y="4614"/>
                  </a:lnTo>
                  <a:lnTo>
                    <a:pt x="21880" y="4724"/>
                  </a:lnTo>
                  <a:lnTo>
                    <a:pt x="21757" y="4662"/>
                  </a:lnTo>
                  <a:lnTo>
                    <a:pt x="21681" y="4868"/>
                  </a:lnTo>
                  <a:lnTo>
                    <a:pt x="21564" y="4882"/>
                  </a:lnTo>
                  <a:lnTo>
                    <a:pt x="21441" y="4806"/>
                  </a:lnTo>
                  <a:lnTo>
                    <a:pt x="21317" y="4745"/>
                  </a:lnTo>
                  <a:lnTo>
                    <a:pt x="21228" y="4875"/>
                  </a:lnTo>
                  <a:lnTo>
                    <a:pt x="21098" y="4751"/>
                  </a:lnTo>
                  <a:lnTo>
                    <a:pt x="21008" y="4950"/>
                  </a:lnTo>
                  <a:lnTo>
                    <a:pt x="20871" y="4786"/>
                  </a:lnTo>
                  <a:lnTo>
                    <a:pt x="20782" y="4909"/>
                  </a:lnTo>
                  <a:lnTo>
                    <a:pt x="20651" y="4799"/>
                  </a:lnTo>
                  <a:lnTo>
                    <a:pt x="20569" y="4999"/>
                  </a:lnTo>
                  <a:lnTo>
                    <a:pt x="20466" y="5060"/>
                  </a:lnTo>
                  <a:lnTo>
                    <a:pt x="20329" y="4916"/>
                  </a:lnTo>
                  <a:lnTo>
                    <a:pt x="20226" y="4964"/>
                  </a:lnTo>
                  <a:lnTo>
                    <a:pt x="20095" y="4861"/>
                  </a:lnTo>
                  <a:lnTo>
                    <a:pt x="20013" y="5088"/>
                  </a:lnTo>
                  <a:lnTo>
                    <a:pt x="19889" y="5019"/>
                  </a:lnTo>
                  <a:lnTo>
                    <a:pt x="19773" y="4999"/>
                  </a:lnTo>
                  <a:lnTo>
                    <a:pt x="19663" y="4999"/>
                  </a:lnTo>
                  <a:lnTo>
                    <a:pt x="19560" y="5060"/>
                  </a:lnTo>
                  <a:lnTo>
                    <a:pt x="19464" y="5170"/>
                  </a:lnTo>
                  <a:lnTo>
                    <a:pt x="19326" y="5019"/>
                  </a:lnTo>
                  <a:lnTo>
                    <a:pt x="19223" y="5067"/>
                  </a:lnTo>
                  <a:lnTo>
                    <a:pt x="19120" y="5053"/>
                  </a:lnTo>
                  <a:lnTo>
                    <a:pt x="19004" y="5102"/>
                  </a:lnTo>
                  <a:lnTo>
                    <a:pt x="18894" y="4985"/>
                  </a:lnTo>
                  <a:lnTo>
                    <a:pt x="18777" y="5102"/>
                  </a:lnTo>
                  <a:lnTo>
                    <a:pt x="18660" y="5095"/>
                  </a:lnTo>
                  <a:lnTo>
                    <a:pt x="18544" y="5122"/>
                  </a:lnTo>
                  <a:lnTo>
                    <a:pt x="18434" y="5060"/>
                  </a:lnTo>
                  <a:lnTo>
                    <a:pt x="18317" y="5205"/>
                  </a:lnTo>
                  <a:lnTo>
                    <a:pt x="18214" y="5005"/>
                  </a:lnTo>
                  <a:lnTo>
                    <a:pt x="18097" y="5081"/>
                  </a:lnTo>
                  <a:lnTo>
                    <a:pt x="17981" y="5033"/>
                  </a:lnTo>
                  <a:lnTo>
                    <a:pt x="17871" y="5019"/>
                  </a:lnTo>
                  <a:lnTo>
                    <a:pt x="17754" y="5129"/>
                  </a:lnTo>
                  <a:lnTo>
                    <a:pt x="17644" y="4992"/>
                  </a:lnTo>
                  <a:lnTo>
                    <a:pt x="17528" y="5033"/>
                  </a:lnTo>
                  <a:lnTo>
                    <a:pt x="17411" y="5108"/>
                  </a:lnTo>
                  <a:lnTo>
                    <a:pt x="17308" y="4944"/>
                  </a:lnTo>
                  <a:lnTo>
                    <a:pt x="17191" y="5047"/>
                  </a:lnTo>
                  <a:lnTo>
                    <a:pt x="17074" y="5081"/>
                  </a:lnTo>
                  <a:lnTo>
                    <a:pt x="16965" y="4978"/>
                  </a:lnTo>
                  <a:lnTo>
                    <a:pt x="16855" y="4992"/>
                  </a:lnTo>
                  <a:lnTo>
                    <a:pt x="16745" y="4916"/>
                  </a:lnTo>
                  <a:lnTo>
                    <a:pt x="16628" y="4889"/>
                  </a:lnTo>
                  <a:lnTo>
                    <a:pt x="16518" y="4916"/>
                  </a:lnTo>
                  <a:lnTo>
                    <a:pt x="16402" y="4944"/>
                  </a:lnTo>
                  <a:lnTo>
                    <a:pt x="16292" y="4937"/>
                  </a:lnTo>
                  <a:lnTo>
                    <a:pt x="16168" y="5088"/>
                  </a:lnTo>
                  <a:lnTo>
                    <a:pt x="16065" y="4896"/>
                  </a:lnTo>
                  <a:lnTo>
                    <a:pt x="15942" y="5095"/>
                  </a:lnTo>
                  <a:lnTo>
                    <a:pt x="15839" y="4848"/>
                  </a:lnTo>
                  <a:lnTo>
                    <a:pt x="15715" y="5047"/>
                  </a:lnTo>
                  <a:lnTo>
                    <a:pt x="15605" y="5019"/>
                  </a:lnTo>
                  <a:lnTo>
                    <a:pt x="15495" y="4950"/>
                  </a:lnTo>
                  <a:lnTo>
                    <a:pt x="15386" y="4944"/>
                  </a:lnTo>
                  <a:lnTo>
                    <a:pt x="15276" y="4868"/>
                  </a:lnTo>
                  <a:lnTo>
                    <a:pt x="15159" y="5005"/>
                  </a:lnTo>
                  <a:lnTo>
                    <a:pt x="15042" y="4985"/>
                  </a:lnTo>
                  <a:lnTo>
                    <a:pt x="14932" y="5012"/>
                  </a:lnTo>
                  <a:lnTo>
                    <a:pt x="14823" y="4957"/>
                  </a:lnTo>
                  <a:lnTo>
                    <a:pt x="14713" y="4813"/>
                  </a:lnTo>
                  <a:lnTo>
                    <a:pt x="14603" y="4806"/>
                  </a:lnTo>
                  <a:lnTo>
                    <a:pt x="14479" y="5012"/>
                  </a:lnTo>
                  <a:lnTo>
                    <a:pt x="14370" y="4902"/>
                  </a:lnTo>
                  <a:lnTo>
                    <a:pt x="14260" y="4834"/>
                  </a:lnTo>
                  <a:lnTo>
                    <a:pt x="14143" y="4861"/>
                  </a:lnTo>
                  <a:lnTo>
                    <a:pt x="14026" y="4978"/>
                  </a:lnTo>
                  <a:lnTo>
                    <a:pt x="13916" y="4957"/>
                  </a:lnTo>
                  <a:lnTo>
                    <a:pt x="13807" y="4799"/>
                  </a:lnTo>
                  <a:lnTo>
                    <a:pt x="13697" y="4848"/>
                  </a:lnTo>
                  <a:lnTo>
                    <a:pt x="13587" y="4786"/>
                  </a:lnTo>
                  <a:lnTo>
                    <a:pt x="13470" y="4731"/>
                  </a:lnTo>
                  <a:lnTo>
                    <a:pt x="13360" y="4765"/>
                  </a:lnTo>
                  <a:lnTo>
                    <a:pt x="13244" y="4779"/>
                  </a:lnTo>
                  <a:lnTo>
                    <a:pt x="13134" y="4758"/>
                  </a:lnTo>
                  <a:lnTo>
                    <a:pt x="13024" y="4710"/>
                  </a:lnTo>
                  <a:lnTo>
                    <a:pt x="12907" y="4703"/>
                  </a:lnTo>
                  <a:lnTo>
                    <a:pt x="12790" y="4820"/>
                  </a:lnTo>
                  <a:lnTo>
                    <a:pt x="12681" y="4827"/>
                  </a:lnTo>
                  <a:lnTo>
                    <a:pt x="12571" y="4703"/>
                  </a:lnTo>
                  <a:lnTo>
                    <a:pt x="12461" y="4676"/>
                  </a:lnTo>
                  <a:lnTo>
                    <a:pt x="12337" y="4813"/>
                  </a:lnTo>
                  <a:lnTo>
                    <a:pt x="12228" y="4848"/>
                  </a:lnTo>
                  <a:lnTo>
                    <a:pt x="12118" y="4772"/>
                  </a:lnTo>
                  <a:lnTo>
                    <a:pt x="12008" y="4710"/>
                  </a:lnTo>
                  <a:lnTo>
                    <a:pt x="11891" y="4696"/>
                  </a:lnTo>
                  <a:lnTo>
                    <a:pt x="11781" y="4710"/>
                  </a:lnTo>
                  <a:lnTo>
                    <a:pt x="11665" y="4834"/>
                  </a:lnTo>
                  <a:lnTo>
                    <a:pt x="11541" y="4669"/>
                  </a:lnTo>
                  <a:lnTo>
                    <a:pt x="11438" y="4751"/>
                  </a:lnTo>
                  <a:lnTo>
                    <a:pt x="11321" y="4731"/>
                  </a:lnTo>
                  <a:lnTo>
                    <a:pt x="11211" y="4751"/>
                  </a:lnTo>
                  <a:lnTo>
                    <a:pt x="11095" y="4696"/>
                  </a:lnTo>
                  <a:lnTo>
                    <a:pt x="10992" y="4889"/>
                  </a:lnTo>
                  <a:lnTo>
                    <a:pt x="10875" y="4793"/>
                  </a:lnTo>
                  <a:lnTo>
                    <a:pt x="10758" y="4813"/>
                  </a:lnTo>
                  <a:lnTo>
                    <a:pt x="10642" y="4738"/>
                  </a:lnTo>
                  <a:lnTo>
                    <a:pt x="10546" y="4930"/>
                  </a:lnTo>
                  <a:lnTo>
                    <a:pt x="10429" y="4861"/>
                  </a:lnTo>
                  <a:lnTo>
                    <a:pt x="10319" y="4950"/>
                  </a:lnTo>
                  <a:lnTo>
                    <a:pt x="10202" y="4916"/>
                  </a:lnTo>
                  <a:lnTo>
                    <a:pt x="10092" y="4944"/>
                  </a:lnTo>
                  <a:lnTo>
                    <a:pt x="9983" y="4978"/>
                  </a:lnTo>
                  <a:lnTo>
                    <a:pt x="9873" y="4992"/>
                  </a:lnTo>
                  <a:lnTo>
                    <a:pt x="9749" y="4882"/>
                  </a:lnTo>
                  <a:lnTo>
                    <a:pt x="9639" y="4930"/>
                  </a:lnTo>
                  <a:lnTo>
                    <a:pt x="9529" y="4999"/>
                  </a:lnTo>
                  <a:lnTo>
                    <a:pt x="9413" y="4923"/>
                  </a:lnTo>
                  <a:lnTo>
                    <a:pt x="9303" y="4930"/>
                  </a:lnTo>
                  <a:lnTo>
                    <a:pt x="9186" y="4868"/>
                  </a:lnTo>
                  <a:lnTo>
                    <a:pt x="9083" y="5060"/>
                  </a:lnTo>
                  <a:lnTo>
                    <a:pt x="8973" y="5060"/>
                  </a:lnTo>
                  <a:lnTo>
                    <a:pt x="8857" y="4985"/>
                  </a:lnTo>
                  <a:lnTo>
                    <a:pt x="8747" y="5088"/>
                  </a:lnTo>
                  <a:lnTo>
                    <a:pt x="8630" y="5012"/>
                  </a:lnTo>
                  <a:lnTo>
                    <a:pt x="8520" y="5060"/>
                  </a:lnTo>
                  <a:lnTo>
                    <a:pt x="8404" y="5012"/>
                  </a:lnTo>
                  <a:lnTo>
                    <a:pt x="8287" y="4978"/>
                  </a:lnTo>
                  <a:lnTo>
                    <a:pt x="8191" y="5156"/>
                  </a:lnTo>
                  <a:lnTo>
                    <a:pt x="8081" y="5170"/>
                  </a:lnTo>
                  <a:lnTo>
                    <a:pt x="7950" y="4978"/>
                  </a:lnTo>
                  <a:lnTo>
                    <a:pt x="7854" y="5184"/>
                  </a:lnTo>
                  <a:lnTo>
                    <a:pt x="7731" y="5012"/>
                  </a:lnTo>
                  <a:lnTo>
                    <a:pt x="7635" y="5205"/>
                  </a:lnTo>
                  <a:lnTo>
                    <a:pt x="7511" y="5095"/>
                  </a:lnTo>
                  <a:lnTo>
                    <a:pt x="7401" y="5136"/>
                  </a:lnTo>
                  <a:lnTo>
                    <a:pt x="7291" y="5211"/>
                  </a:lnTo>
                  <a:lnTo>
                    <a:pt x="7181" y="5218"/>
                  </a:lnTo>
                  <a:lnTo>
                    <a:pt x="7065" y="5163"/>
                  </a:lnTo>
                  <a:lnTo>
                    <a:pt x="6955" y="5163"/>
                  </a:lnTo>
                  <a:lnTo>
                    <a:pt x="6838" y="5143"/>
                  </a:lnTo>
                  <a:lnTo>
                    <a:pt x="6722" y="5081"/>
                  </a:lnTo>
                  <a:lnTo>
                    <a:pt x="6625" y="5294"/>
                  </a:lnTo>
                  <a:lnTo>
                    <a:pt x="6495" y="5095"/>
                  </a:lnTo>
                  <a:lnTo>
                    <a:pt x="6392" y="5205"/>
                  </a:lnTo>
                  <a:lnTo>
                    <a:pt x="6282" y="5280"/>
                  </a:lnTo>
                  <a:lnTo>
                    <a:pt x="6159" y="5136"/>
                  </a:lnTo>
                  <a:lnTo>
                    <a:pt x="6049" y="5150"/>
                  </a:lnTo>
                  <a:lnTo>
                    <a:pt x="5939" y="5177"/>
                  </a:lnTo>
                  <a:lnTo>
                    <a:pt x="5829" y="5239"/>
                  </a:lnTo>
                  <a:lnTo>
                    <a:pt x="5726" y="5356"/>
                  </a:lnTo>
                  <a:lnTo>
                    <a:pt x="5602" y="5232"/>
                  </a:lnTo>
                  <a:lnTo>
                    <a:pt x="5499" y="5328"/>
                  </a:lnTo>
                  <a:lnTo>
                    <a:pt x="5390" y="5356"/>
                  </a:lnTo>
                  <a:lnTo>
                    <a:pt x="5273" y="5287"/>
                  </a:lnTo>
                  <a:lnTo>
                    <a:pt x="5156" y="5301"/>
                  </a:lnTo>
                  <a:lnTo>
                    <a:pt x="5046" y="5314"/>
                  </a:lnTo>
                  <a:lnTo>
                    <a:pt x="4930" y="5301"/>
                  </a:lnTo>
                  <a:lnTo>
                    <a:pt x="4827" y="5390"/>
                  </a:lnTo>
                  <a:lnTo>
                    <a:pt x="4703" y="5266"/>
                  </a:lnTo>
                  <a:lnTo>
                    <a:pt x="4600" y="5390"/>
                  </a:lnTo>
                  <a:lnTo>
                    <a:pt x="4490" y="5431"/>
                  </a:lnTo>
                  <a:lnTo>
                    <a:pt x="4380" y="5445"/>
                  </a:lnTo>
                  <a:lnTo>
                    <a:pt x="4250" y="5246"/>
                  </a:lnTo>
                  <a:lnTo>
                    <a:pt x="4154" y="5410"/>
                  </a:lnTo>
                  <a:lnTo>
                    <a:pt x="4037" y="5404"/>
                  </a:lnTo>
                  <a:lnTo>
                    <a:pt x="3934" y="5486"/>
                  </a:lnTo>
                  <a:lnTo>
                    <a:pt x="3817" y="5452"/>
                  </a:lnTo>
                  <a:lnTo>
                    <a:pt x="3701" y="5417"/>
                  </a:lnTo>
                  <a:lnTo>
                    <a:pt x="3591" y="5424"/>
                  </a:lnTo>
                  <a:lnTo>
                    <a:pt x="3488" y="5541"/>
                  </a:lnTo>
                  <a:lnTo>
                    <a:pt x="3364" y="5452"/>
                  </a:lnTo>
                  <a:lnTo>
                    <a:pt x="3255" y="5486"/>
                  </a:lnTo>
                  <a:lnTo>
                    <a:pt x="3138" y="5383"/>
                  </a:lnTo>
                  <a:lnTo>
                    <a:pt x="3021" y="5342"/>
                  </a:lnTo>
                  <a:lnTo>
                    <a:pt x="2918" y="5507"/>
                  </a:lnTo>
                  <a:lnTo>
                    <a:pt x="2808" y="5513"/>
                  </a:lnTo>
                  <a:lnTo>
                    <a:pt x="2698" y="5500"/>
                  </a:lnTo>
                  <a:lnTo>
                    <a:pt x="2575" y="5431"/>
                  </a:lnTo>
                  <a:lnTo>
                    <a:pt x="2472" y="5541"/>
                  </a:lnTo>
                  <a:lnTo>
                    <a:pt x="2348" y="5410"/>
                  </a:lnTo>
                  <a:lnTo>
                    <a:pt x="2259" y="5651"/>
                  </a:lnTo>
                  <a:lnTo>
                    <a:pt x="2142" y="5651"/>
                  </a:lnTo>
                  <a:lnTo>
                    <a:pt x="2019" y="5459"/>
                  </a:lnTo>
                  <a:lnTo>
                    <a:pt x="1916" y="5651"/>
                  </a:lnTo>
                  <a:lnTo>
                    <a:pt x="1806" y="5630"/>
                  </a:lnTo>
                  <a:lnTo>
                    <a:pt x="1682" y="5541"/>
                  </a:lnTo>
                  <a:lnTo>
                    <a:pt x="1572" y="5575"/>
                  </a:lnTo>
                  <a:lnTo>
                    <a:pt x="1463" y="5575"/>
                  </a:lnTo>
                  <a:lnTo>
                    <a:pt x="1346" y="5548"/>
                  </a:lnTo>
                  <a:lnTo>
                    <a:pt x="1236" y="5582"/>
                  </a:lnTo>
                  <a:lnTo>
                    <a:pt x="1126" y="5555"/>
                  </a:lnTo>
                  <a:lnTo>
                    <a:pt x="1023" y="5706"/>
                  </a:lnTo>
                  <a:lnTo>
                    <a:pt x="900" y="5603"/>
                  </a:lnTo>
                  <a:lnTo>
                    <a:pt x="790" y="5603"/>
                  </a:lnTo>
                  <a:lnTo>
                    <a:pt x="680" y="5644"/>
                  </a:lnTo>
                  <a:lnTo>
                    <a:pt x="577" y="5747"/>
                  </a:lnTo>
                  <a:lnTo>
                    <a:pt x="460" y="5692"/>
                  </a:lnTo>
                  <a:lnTo>
                    <a:pt x="344" y="5664"/>
                  </a:lnTo>
                  <a:lnTo>
                    <a:pt x="241" y="5740"/>
                  </a:lnTo>
                  <a:lnTo>
                    <a:pt x="110" y="5685"/>
                  </a:lnTo>
                  <a:lnTo>
                    <a:pt x="213" y="5802"/>
                  </a:lnTo>
                  <a:lnTo>
                    <a:pt x="76" y="5919"/>
                  </a:lnTo>
                  <a:lnTo>
                    <a:pt x="241" y="6035"/>
                  </a:lnTo>
                  <a:lnTo>
                    <a:pt x="172" y="6145"/>
                  </a:lnTo>
                  <a:lnTo>
                    <a:pt x="158" y="6262"/>
                  </a:lnTo>
                  <a:lnTo>
                    <a:pt x="110" y="6372"/>
                  </a:lnTo>
                  <a:lnTo>
                    <a:pt x="117" y="6488"/>
                  </a:lnTo>
                  <a:lnTo>
                    <a:pt x="76" y="6598"/>
                  </a:lnTo>
                  <a:lnTo>
                    <a:pt x="193" y="6708"/>
                  </a:lnTo>
                  <a:lnTo>
                    <a:pt x="83" y="6825"/>
                  </a:lnTo>
                  <a:lnTo>
                    <a:pt x="199" y="6935"/>
                  </a:lnTo>
                  <a:lnTo>
                    <a:pt x="62" y="7051"/>
                  </a:lnTo>
                  <a:lnTo>
                    <a:pt x="28" y="7161"/>
                  </a:lnTo>
                  <a:lnTo>
                    <a:pt x="124" y="7271"/>
                  </a:lnTo>
                  <a:lnTo>
                    <a:pt x="48" y="7388"/>
                  </a:lnTo>
                  <a:lnTo>
                    <a:pt x="55" y="7498"/>
                  </a:lnTo>
                  <a:lnTo>
                    <a:pt x="193" y="7614"/>
                  </a:lnTo>
                  <a:lnTo>
                    <a:pt x="138" y="7724"/>
                  </a:lnTo>
                  <a:lnTo>
                    <a:pt x="165" y="7834"/>
                  </a:lnTo>
                  <a:lnTo>
                    <a:pt x="62" y="7951"/>
                  </a:lnTo>
                  <a:lnTo>
                    <a:pt x="55" y="8060"/>
                  </a:lnTo>
                  <a:lnTo>
                    <a:pt x="14" y="8177"/>
                  </a:lnTo>
                  <a:lnTo>
                    <a:pt x="206" y="8287"/>
                  </a:lnTo>
                  <a:lnTo>
                    <a:pt x="69" y="8397"/>
                  </a:lnTo>
                  <a:lnTo>
                    <a:pt x="186" y="8514"/>
                  </a:lnTo>
                  <a:lnTo>
                    <a:pt x="220" y="8623"/>
                  </a:lnTo>
                  <a:lnTo>
                    <a:pt x="14" y="8733"/>
                  </a:lnTo>
                  <a:lnTo>
                    <a:pt x="179" y="8850"/>
                  </a:lnTo>
                  <a:lnTo>
                    <a:pt x="220" y="8960"/>
                  </a:lnTo>
                  <a:lnTo>
                    <a:pt x="172" y="9077"/>
                  </a:lnTo>
                  <a:lnTo>
                    <a:pt x="76" y="9186"/>
                  </a:lnTo>
                  <a:lnTo>
                    <a:pt x="193" y="9296"/>
                  </a:lnTo>
                  <a:lnTo>
                    <a:pt x="55" y="9413"/>
                  </a:lnTo>
                  <a:lnTo>
                    <a:pt x="151" y="9523"/>
                  </a:lnTo>
                  <a:lnTo>
                    <a:pt x="144" y="9633"/>
                  </a:lnTo>
                  <a:lnTo>
                    <a:pt x="28" y="9749"/>
                  </a:lnTo>
                  <a:lnTo>
                    <a:pt x="144" y="9859"/>
                  </a:lnTo>
                  <a:lnTo>
                    <a:pt x="103" y="9969"/>
                  </a:lnTo>
                  <a:lnTo>
                    <a:pt x="117" y="10086"/>
                  </a:lnTo>
                  <a:lnTo>
                    <a:pt x="131" y="10196"/>
                  </a:lnTo>
                  <a:lnTo>
                    <a:pt x="138" y="10305"/>
                  </a:lnTo>
                  <a:lnTo>
                    <a:pt x="14" y="10422"/>
                  </a:lnTo>
                  <a:lnTo>
                    <a:pt x="179" y="10532"/>
                  </a:lnTo>
                  <a:lnTo>
                    <a:pt x="55" y="10642"/>
                  </a:lnTo>
                  <a:lnTo>
                    <a:pt x="14" y="10759"/>
                  </a:lnTo>
                  <a:lnTo>
                    <a:pt x="227" y="10868"/>
                  </a:lnTo>
                  <a:lnTo>
                    <a:pt x="117" y="10985"/>
                  </a:lnTo>
                  <a:lnTo>
                    <a:pt x="110" y="11095"/>
                  </a:lnTo>
                  <a:lnTo>
                    <a:pt x="28" y="11205"/>
                  </a:lnTo>
                  <a:lnTo>
                    <a:pt x="234" y="11322"/>
                  </a:lnTo>
                  <a:lnTo>
                    <a:pt x="179" y="11431"/>
                  </a:lnTo>
                  <a:lnTo>
                    <a:pt x="35" y="11541"/>
                  </a:lnTo>
                  <a:lnTo>
                    <a:pt x="220" y="11658"/>
                  </a:lnTo>
                  <a:lnTo>
                    <a:pt x="151" y="11768"/>
                  </a:lnTo>
                  <a:lnTo>
                    <a:pt x="172" y="11878"/>
                  </a:lnTo>
                  <a:lnTo>
                    <a:pt x="55" y="11994"/>
                  </a:lnTo>
                  <a:lnTo>
                    <a:pt x="110" y="12104"/>
                  </a:lnTo>
                  <a:lnTo>
                    <a:pt x="158" y="12221"/>
                  </a:lnTo>
                  <a:lnTo>
                    <a:pt x="48" y="12331"/>
                  </a:lnTo>
                  <a:lnTo>
                    <a:pt x="247" y="12441"/>
                  </a:lnTo>
                  <a:lnTo>
                    <a:pt x="213" y="12557"/>
                  </a:lnTo>
                  <a:lnTo>
                    <a:pt x="172" y="12667"/>
                  </a:lnTo>
                  <a:lnTo>
                    <a:pt x="62" y="12777"/>
                  </a:lnTo>
                  <a:lnTo>
                    <a:pt x="165" y="12894"/>
                  </a:lnTo>
                  <a:lnTo>
                    <a:pt x="254" y="13004"/>
                  </a:lnTo>
                  <a:lnTo>
                    <a:pt x="103" y="13113"/>
                  </a:lnTo>
                  <a:lnTo>
                    <a:pt x="151" y="13230"/>
                  </a:lnTo>
                  <a:lnTo>
                    <a:pt x="131" y="13340"/>
                  </a:lnTo>
                  <a:lnTo>
                    <a:pt x="117" y="13450"/>
                  </a:lnTo>
                  <a:lnTo>
                    <a:pt x="0" y="13566"/>
                  </a:lnTo>
                  <a:lnTo>
                    <a:pt x="117" y="13676"/>
                  </a:lnTo>
                  <a:lnTo>
                    <a:pt x="35" y="13786"/>
                  </a:lnTo>
                  <a:lnTo>
                    <a:pt x="213" y="13814"/>
                  </a:lnTo>
                  <a:lnTo>
                    <a:pt x="234" y="13862"/>
                  </a:lnTo>
                  <a:lnTo>
                    <a:pt x="350" y="13875"/>
                  </a:lnTo>
                  <a:lnTo>
                    <a:pt x="467" y="13848"/>
                  </a:lnTo>
                  <a:lnTo>
                    <a:pt x="577" y="14006"/>
                  </a:lnTo>
                  <a:lnTo>
                    <a:pt x="694" y="13855"/>
                  </a:lnTo>
                  <a:lnTo>
                    <a:pt x="804" y="13985"/>
                  </a:lnTo>
                  <a:lnTo>
                    <a:pt x="920" y="13841"/>
                  </a:lnTo>
                  <a:lnTo>
                    <a:pt x="1030" y="13999"/>
                  </a:lnTo>
                  <a:lnTo>
                    <a:pt x="1140" y="13951"/>
                  </a:lnTo>
                  <a:lnTo>
                    <a:pt x="1257" y="13944"/>
                  </a:lnTo>
                  <a:lnTo>
                    <a:pt x="1367" y="13985"/>
                  </a:lnTo>
                  <a:lnTo>
                    <a:pt x="1483" y="14020"/>
                  </a:lnTo>
                  <a:lnTo>
                    <a:pt x="1593" y="13807"/>
                  </a:lnTo>
                  <a:lnTo>
                    <a:pt x="1710" y="13827"/>
                  </a:lnTo>
                  <a:lnTo>
                    <a:pt x="1820" y="13944"/>
                  </a:lnTo>
                  <a:lnTo>
                    <a:pt x="1936" y="14020"/>
                  </a:lnTo>
                  <a:lnTo>
                    <a:pt x="2046" y="13958"/>
                  </a:lnTo>
                  <a:lnTo>
                    <a:pt x="2163" y="13875"/>
                  </a:lnTo>
                  <a:lnTo>
                    <a:pt x="2273" y="13958"/>
                  </a:lnTo>
                  <a:lnTo>
                    <a:pt x="2389" y="13882"/>
                  </a:lnTo>
                  <a:lnTo>
                    <a:pt x="2499" y="14006"/>
                  </a:lnTo>
                  <a:lnTo>
                    <a:pt x="2616" y="13882"/>
                  </a:lnTo>
                  <a:lnTo>
                    <a:pt x="2726" y="13889"/>
                  </a:lnTo>
                  <a:lnTo>
                    <a:pt x="2836" y="13841"/>
                  </a:lnTo>
                  <a:lnTo>
                    <a:pt x="2952" y="13882"/>
                  </a:lnTo>
                  <a:lnTo>
                    <a:pt x="3062" y="13834"/>
                  </a:lnTo>
                  <a:lnTo>
                    <a:pt x="3179" y="13882"/>
                  </a:lnTo>
                  <a:lnTo>
                    <a:pt x="3289" y="13848"/>
                  </a:lnTo>
                  <a:lnTo>
                    <a:pt x="3406" y="13807"/>
                  </a:lnTo>
                  <a:lnTo>
                    <a:pt x="3515" y="13903"/>
                  </a:lnTo>
                  <a:lnTo>
                    <a:pt x="3632" y="13848"/>
                  </a:lnTo>
                  <a:lnTo>
                    <a:pt x="3742" y="13793"/>
                  </a:lnTo>
                  <a:lnTo>
                    <a:pt x="3852" y="13958"/>
                  </a:lnTo>
                  <a:lnTo>
                    <a:pt x="3968" y="13841"/>
                  </a:lnTo>
                  <a:lnTo>
                    <a:pt x="4078" y="13923"/>
                  </a:lnTo>
                  <a:lnTo>
                    <a:pt x="4188" y="13772"/>
                  </a:lnTo>
                  <a:lnTo>
                    <a:pt x="4305" y="13889"/>
                  </a:lnTo>
                  <a:lnTo>
                    <a:pt x="4415" y="13772"/>
                  </a:lnTo>
                  <a:lnTo>
                    <a:pt x="4531" y="13972"/>
                  </a:lnTo>
                  <a:lnTo>
                    <a:pt x="4641" y="14013"/>
                  </a:lnTo>
                  <a:lnTo>
                    <a:pt x="4758" y="13855"/>
                  </a:lnTo>
                  <a:lnTo>
                    <a:pt x="4868" y="13869"/>
                  </a:lnTo>
                  <a:lnTo>
                    <a:pt x="4978" y="13965"/>
                  </a:lnTo>
                  <a:lnTo>
                    <a:pt x="5094" y="13999"/>
                  </a:lnTo>
                  <a:lnTo>
                    <a:pt x="5204" y="13814"/>
                  </a:lnTo>
                  <a:lnTo>
                    <a:pt x="5321" y="13848"/>
                  </a:lnTo>
                  <a:lnTo>
                    <a:pt x="5431" y="13862"/>
                  </a:lnTo>
                  <a:lnTo>
                    <a:pt x="5548" y="13889"/>
                  </a:lnTo>
                  <a:lnTo>
                    <a:pt x="5657" y="13841"/>
                  </a:lnTo>
                  <a:lnTo>
                    <a:pt x="5774" y="13917"/>
                  </a:lnTo>
                  <a:lnTo>
                    <a:pt x="5884" y="13992"/>
                  </a:lnTo>
                  <a:lnTo>
                    <a:pt x="5994" y="13958"/>
                  </a:lnTo>
                  <a:lnTo>
                    <a:pt x="6110" y="13896"/>
                  </a:lnTo>
                  <a:lnTo>
                    <a:pt x="6220" y="14013"/>
                  </a:lnTo>
                  <a:lnTo>
                    <a:pt x="6337" y="13855"/>
                  </a:lnTo>
                  <a:lnTo>
                    <a:pt x="6447" y="13903"/>
                  </a:lnTo>
                  <a:lnTo>
                    <a:pt x="6564" y="13985"/>
                  </a:lnTo>
                  <a:lnTo>
                    <a:pt x="6673" y="13889"/>
                  </a:lnTo>
                  <a:lnTo>
                    <a:pt x="6783" y="13896"/>
                  </a:lnTo>
                  <a:lnTo>
                    <a:pt x="6900" y="13862"/>
                  </a:lnTo>
                  <a:lnTo>
                    <a:pt x="7010" y="13923"/>
                  </a:lnTo>
                  <a:lnTo>
                    <a:pt x="7127" y="13841"/>
                  </a:lnTo>
                  <a:lnTo>
                    <a:pt x="7236" y="13827"/>
                  </a:lnTo>
                  <a:lnTo>
                    <a:pt x="7346" y="13875"/>
                  </a:lnTo>
                  <a:lnTo>
                    <a:pt x="7463" y="13875"/>
                  </a:lnTo>
                  <a:lnTo>
                    <a:pt x="7573" y="13992"/>
                  </a:lnTo>
                  <a:lnTo>
                    <a:pt x="7690" y="13875"/>
                  </a:lnTo>
                  <a:lnTo>
                    <a:pt x="7799" y="13896"/>
                  </a:lnTo>
                  <a:lnTo>
                    <a:pt x="7916" y="14013"/>
                  </a:lnTo>
                  <a:lnTo>
                    <a:pt x="8026" y="13814"/>
                  </a:lnTo>
                  <a:lnTo>
                    <a:pt x="8136" y="13965"/>
                  </a:lnTo>
                  <a:lnTo>
                    <a:pt x="8252" y="13841"/>
                  </a:lnTo>
                  <a:lnTo>
                    <a:pt x="8362" y="13944"/>
                  </a:lnTo>
                  <a:lnTo>
                    <a:pt x="8479" y="13930"/>
                  </a:lnTo>
                  <a:lnTo>
                    <a:pt x="8589" y="13779"/>
                  </a:lnTo>
                  <a:lnTo>
                    <a:pt x="8699" y="13910"/>
                  </a:lnTo>
                  <a:lnTo>
                    <a:pt x="8815" y="13910"/>
                  </a:lnTo>
                  <a:lnTo>
                    <a:pt x="8925" y="13958"/>
                  </a:lnTo>
                  <a:lnTo>
                    <a:pt x="9042" y="13930"/>
                  </a:lnTo>
                  <a:lnTo>
                    <a:pt x="9152" y="13896"/>
                  </a:lnTo>
                  <a:lnTo>
                    <a:pt x="9262" y="13944"/>
                  </a:lnTo>
                  <a:lnTo>
                    <a:pt x="9378" y="13882"/>
                  </a:lnTo>
                  <a:lnTo>
                    <a:pt x="9488" y="13875"/>
                  </a:lnTo>
                  <a:lnTo>
                    <a:pt x="9605" y="13965"/>
                  </a:lnTo>
                  <a:lnTo>
                    <a:pt x="9715" y="13923"/>
                  </a:lnTo>
                  <a:lnTo>
                    <a:pt x="9825" y="13841"/>
                  </a:lnTo>
                  <a:lnTo>
                    <a:pt x="9941" y="13937"/>
                  </a:lnTo>
                  <a:lnTo>
                    <a:pt x="10051" y="13820"/>
                  </a:lnTo>
                  <a:lnTo>
                    <a:pt x="10168" y="13841"/>
                  </a:lnTo>
                  <a:lnTo>
                    <a:pt x="10278" y="13992"/>
                  </a:lnTo>
                  <a:lnTo>
                    <a:pt x="10394" y="13965"/>
                  </a:lnTo>
                  <a:lnTo>
                    <a:pt x="10504" y="13855"/>
                  </a:lnTo>
                  <a:lnTo>
                    <a:pt x="10614" y="13779"/>
                  </a:lnTo>
                  <a:lnTo>
                    <a:pt x="10731" y="13875"/>
                  </a:lnTo>
                  <a:lnTo>
                    <a:pt x="10841" y="13992"/>
                  </a:lnTo>
                  <a:lnTo>
                    <a:pt x="10957" y="13827"/>
                  </a:lnTo>
                  <a:lnTo>
                    <a:pt x="11067" y="13889"/>
                  </a:lnTo>
                  <a:lnTo>
                    <a:pt x="11177" y="13875"/>
                  </a:lnTo>
                  <a:lnTo>
                    <a:pt x="11294" y="13978"/>
                  </a:lnTo>
                  <a:lnTo>
                    <a:pt x="11404" y="13923"/>
                  </a:lnTo>
                  <a:lnTo>
                    <a:pt x="11514" y="13869"/>
                  </a:lnTo>
                  <a:lnTo>
                    <a:pt x="11630" y="13827"/>
                  </a:lnTo>
                  <a:lnTo>
                    <a:pt x="11740" y="13999"/>
                  </a:lnTo>
                  <a:lnTo>
                    <a:pt x="11850" y="13937"/>
                  </a:lnTo>
                  <a:lnTo>
                    <a:pt x="11967" y="13793"/>
                  </a:lnTo>
                  <a:lnTo>
                    <a:pt x="12076" y="13978"/>
                  </a:lnTo>
                  <a:lnTo>
                    <a:pt x="12193" y="13903"/>
                  </a:lnTo>
                  <a:lnTo>
                    <a:pt x="12303" y="13910"/>
                  </a:lnTo>
                  <a:lnTo>
                    <a:pt x="12413" y="13910"/>
                  </a:lnTo>
                  <a:lnTo>
                    <a:pt x="12530" y="13896"/>
                  </a:lnTo>
                  <a:lnTo>
                    <a:pt x="12639" y="13834"/>
                  </a:lnTo>
                  <a:lnTo>
                    <a:pt x="12749" y="13786"/>
                  </a:lnTo>
                  <a:lnTo>
                    <a:pt x="12866" y="13862"/>
                  </a:lnTo>
                  <a:lnTo>
                    <a:pt x="12976" y="13875"/>
                  </a:lnTo>
                  <a:lnTo>
                    <a:pt x="13093" y="13930"/>
                  </a:lnTo>
                  <a:lnTo>
                    <a:pt x="13202" y="13855"/>
                  </a:lnTo>
                  <a:lnTo>
                    <a:pt x="13319" y="13992"/>
                  </a:lnTo>
                  <a:lnTo>
                    <a:pt x="13429" y="13834"/>
                  </a:lnTo>
                  <a:lnTo>
                    <a:pt x="13539" y="13779"/>
                  </a:lnTo>
                  <a:lnTo>
                    <a:pt x="13656" y="13869"/>
                  </a:lnTo>
                  <a:lnTo>
                    <a:pt x="13765" y="14013"/>
                  </a:lnTo>
                  <a:lnTo>
                    <a:pt x="13875" y="13923"/>
                  </a:lnTo>
                  <a:lnTo>
                    <a:pt x="13992" y="13978"/>
                  </a:lnTo>
                  <a:lnTo>
                    <a:pt x="14102" y="13992"/>
                  </a:lnTo>
                  <a:lnTo>
                    <a:pt x="14218" y="13841"/>
                  </a:lnTo>
                  <a:lnTo>
                    <a:pt x="14328" y="13841"/>
                  </a:lnTo>
                  <a:lnTo>
                    <a:pt x="14438" y="13882"/>
                  </a:lnTo>
                  <a:lnTo>
                    <a:pt x="14555" y="13834"/>
                  </a:lnTo>
                  <a:lnTo>
                    <a:pt x="14665" y="13923"/>
                  </a:lnTo>
                  <a:lnTo>
                    <a:pt x="14775" y="13903"/>
                  </a:lnTo>
                  <a:lnTo>
                    <a:pt x="14891" y="13862"/>
                  </a:lnTo>
                  <a:lnTo>
                    <a:pt x="15001" y="13937"/>
                  </a:lnTo>
                  <a:lnTo>
                    <a:pt x="15111" y="13910"/>
                  </a:lnTo>
                  <a:lnTo>
                    <a:pt x="15228" y="13978"/>
                  </a:lnTo>
                  <a:lnTo>
                    <a:pt x="15338" y="13951"/>
                  </a:lnTo>
                  <a:lnTo>
                    <a:pt x="15447" y="13855"/>
                  </a:lnTo>
                  <a:lnTo>
                    <a:pt x="15564" y="13903"/>
                  </a:lnTo>
                  <a:lnTo>
                    <a:pt x="15674" y="13958"/>
                  </a:lnTo>
                  <a:lnTo>
                    <a:pt x="15784" y="13882"/>
                  </a:lnTo>
                  <a:lnTo>
                    <a:pt x="15900" y="13930"/>
                  </a:lnTo>
                  <a:lnTo>
                    <a:pt x="16010" y="13917"/>
                  </a:lnTo>
                  <a:lnTo>
                    <a:pt x="16120" y="13848"/>
                  </a:lnTo>
                  <a:lnTo>
                    <a:pt x="16237" y="13985"/>
                  </a:lnTo>
                  <a:lnTo>
                    <a:pt x="16347" y="13951"/>
                  </a:lnTo>
                  <a:lnTo>
                    <a:pt x="16463" y="13862"/>
                  </a:lnTo>
                  <a:lnTo>
                    <a:pt x="16573" y="13814"/>
                  </a:lnTo>
                  <a:lnTo>
                    <a:pt x="16683" y="13841"/>
                  </a:lnTo>
                  <a:lnTo>
                    <a:pt x="16800" y="13841"/>
                  </a:lnTo>
                  <a:lnTo>
                    <a:pt x="16910" y="13814"/>
                  </a:lnTo>
                  <a:lnTo>
                    <a:pt x="17026" y="13869"/>
                  </a:lnTo>
                  <a:lnTo>
                    <a:pt x="17136" y="14013"/>
                  </a:lnTo>
                  <a:lnTo>
                    <a:pt x="17246" y="13917"/>
                  </a:lnTo>
                  <a:lnTo>
                    <a:pt x="17363" y="13937"/>
                  </a:lnTo>
                  <a:lnTo>
                    <a:pt x="17473" y="13772"/>
                  </a:lnTo>
                  <a:lnTo>
                    <a:pt x="17589" y="13923"/>
                  </a:lnTo>
                  <a:lnTo>
                    <a:pt x="17699" y="13951"/>
                  </a:lnTo>
                  <a:lnTo>
                    <a:pt x="17809" y="13855"/>
                  </a:lnTo>
                  <a:lnTo>
                    <a:pt x="17926" y="14026"/>
                  </a:lnTo>
                  <a:lnTo>
                    <a:pt x="18036" y="13772"/>
                  </a:lnTo>
                  <a:lnTo>
                    <a:pt x="18152" y="13992"/>
                  </a:lnTo>
                  <a:lnTo>
                    <a:pt x="18262" y="13814"/>
                  </a:lnTo>
                  <a:lnTo>
                    <a:pt x="18372" y="14020"/>
                  </a:lnTo>
                  <a:lnTo>
                    <a:pt x="18489" y="14013"/>
                  </a:lnTo>
                  <a:lnTo>
                    <a:pt x="18599" y="14026"/>
                  </a:lnTo>
                  <a:lnTo>
                    <a:pt x="18708" y="13848"/>
                  </a:lnTo>
                  <a:lnTo>
                    <a:pt x="18825" y="13875"/>
                  </a:lnTo>
                  <a:lnTo>
                    <a:pt x="18935" y="13930"/>
                  </a:lnTo>
                  <a:lnTo>
                    <a:pt x="19052" y="13800"/>
                  </a:lnTo>
                  <a:lnTo>
                    <a:pt x="19162" y="13944"/>
                  </a:lnTo>
                  <a:lnTo>
                    <a:pt x="19271" y="13869"/>
                  </a:lnTo>
                  <a:lnTo>
                    <a:pt x="19388" y="13889"/>
                  </a:lnTo>
                  <a:lnTo>
                    <a:pt x="19498" y="13889"/>
                  </a:lnTo>
                  <a:lnTo>
                    <a:pt x="19615" y="13834"/>
                  </a:lnTo>
                  <a:lnTo>
                    <a:pt x="19725" y="13951"/>
                  </a:lnTo>
                  <a:lnTo>
                    <a:pt x="19834" y="14020"/>
                  </a:lnTo>
                  <a:lnTo>
                    <a:pt x="19951" y="13903"/>
                  </a:lnTo>
                  <a:lnTo>
                    <a:pt x="20061" y="13855"/>
                  </a:lnTo>
                  <a:lnTo>
                    <a:pt x="20171" y="13944"/>
                  </a:lnTo>
                  <a:lnTo>
                    <a:pt x="20287" y="13889"/>
                  </a:lnTo>
                  <a:lnTo>
                    <a:pt x="20397" y="13882"/>
                  </a:lnTo>
                  <a:lnTo>
                    <a:pt x="20514" y="13896"/>
                  </a:lnTo>
                  <a:lnTo>
                    <a:pt x="20624" y="13793"/>
                  </a:lnTo>
                  <a:lnTo>
                    <a:pt x="20734" y="13972"/>
                  </a:lnTo>
                  <a:lnTo>
                    <a:pt x="20850" y="13992"/>
                  </a:lnTo>
                  <a:lnTo>
                    <a:pt x="20960" y="13999"/>
                  </a:lnTo>
                  <a:lnTo>
                    <a:pt x="21077" y="13972"/>
                  </a:lnTo>
                  <a:lnTo>
                    <a:pt x="21187" y="13889"/>
                  </a:lnTo>
                  <a:lnTo>
                    <a:pt x="21297" y="13917"/>
                  </a:lnTo>
                  <a:lnTo>
                    <a:pt x="21413" y="13862"/>
                  </a:lnTo>
                  <a:lnTo>
                    <a:pt x="21523" y="13896"/>
                  </a:lnTo>
                  <a:lnTo>
                    <a:pt x="21640" y="13930"/>
                  </a:lnTo>
                  <a:lnTo>
                    <a:pt x="21750" y="13985"/>
                  </a:lnTo>
                  <a:lnTo>
                    <a:pt x="21860" y="13827"/>
                  </a:lnTo>
                  <a:lnTo>
                    <a:pt x="21976" y="13999"/>
                  </a:lnTo>
                  <a:lnTo>
                    <a:pt x="22086" y="14013"/>
                  </a:lnTo>
                  <a:lnTo>
                    <a:pt x="22203" y="14020"/>
                  </a:lnTo>
                  <a:lnTo>
                    <a:pt x="22313" y="13972"/>
                  </a:lnTo>
                  <a:lnTo>
                    <a:pt x="22423" y="13841"/>
                  </a:lnTo>
                  <a:lnTo>
                    <a:pt x="22539" y="13772"/>
                  </a:lnTo>
                  <a:lnTo>
                    <a:pt x="22649" y="13862"/>
                  </a:lnTo>
                  <a:lnTo>
                    <a:pt x="22759" y="13985"/>
                  </a:lnTo>
                  <a:lnTo>
                    <a:pt x="22876" y="13793"/>
                  </a:lnTo>
                  <a:lnTo>
                    <a:pt x="22986" y="13944"/>
                  </a:lnTo>
                  <a:lnTo>
                    <a:pt x="23095" y="13992"/>
                  </a:lnTo>
                  <a:lnTo>
                    <a:pt x="23212" y="13848"/>
                  </a:lnTo>
                  <a:lnTo>
                    <a:pt x="23322" y="14033"/>
                  </a:lnTo>
                  <a:lnTo>
                    <a:pt x="23439" y="13793"/>
                  </a:lnTo>
                  <a:lnTo>
                    <a:pt x="23549" y="13786"/>
                  </a:lnTo>
                  <a:lnTo>
                    <a:pt x="23658" y="13944"/>
                  </a:lnTo>
                  <a:lnTo>
                    <a:pt x="23775" y="13814"/>
                  </a:lnTo>
                  <a:lnTo>
                    <a:pt x="23885" y="13965"/>
                  </a:lnTo>
                  <a:lnTo>
                    <a:pt x="23995" y="13944"/>
                  </a:lnTo>
                  <a:lnTo>
                    <a:pt x="24111" y="14020"/>
                  </a:lnTo>
                  <a:lnTo>
                    <a:pt x="24221" y="13882"/>
                  </a:lnTo>
                  <a:lnTo>
                    <a:pt x="24338" y="13992"/>
                  </a:lnTo>
                  <a:lnTo>
                    <a:pt x="24448" y="13985"/>
                  </a:lnTo>
                  <a:lnTo>
                    <a:pt x="24558" y="13972"/>
                  </a:lnTo>
                  <a:lnTo>
                    <a:pt x="24674" y="13992"/>
                  </a:lnTo>
                  <a:lnTo>
                    <a:pt x="24784" y="13820"/>
                  </a:lnTo>
                  <a:lnTo>
                    <a:pt x="24901" y="13834"/>
                  </a:lnTo>
                  <a:lnTo>
                    <a:pt x="25011" y="13951"/>
                  </a:lnTo>
                  <a:lnTo>
                    <a:pt x="25121" y="13882"/>
                  </a:lnTo>
                  <a:lnTo>
                    <a:pt x="25237" y="13814"/>
                  </a:lnTo>
                  <a:lnTo>
                    <a:pt x="25347" y="13917"/>
                  </a:lnTo>
                  <a:lnTo>
                    <a:pt x="25464" y="13875"/>
                  </a:lnTo>
                  <a:lnTo>
                    <a:pt x="25574" y="13951"/>
                  </a:lnTo>
                  <a:lnTo>
                    <a:pt x="25684" y="13786"/>
                  </a:lnTo>
                  <a:lnTo>
                    <a:pt x="25800" y="13779"/>
                  </a:lnTo>
                  <a:lnTo>
                    <a:pt x="25910" y="13814"/>
                  </a:lnTo>
                  <a:lnTo>
                    <a:pt x="26020" y="13869"/>
                  </a:lnTo>
                  <a:lnTo>
                    <a:pt x="26137" y="13814"/>
                  </a:lnTo>
                  <a:lnTo>
                    <a:pt x="26247" y="14013"/>
                  </a:lnTo>
                  <a:lnTo>
                    <a:pt x="26363" y="14020"/>
                  </a:lnTo>
                  <a:lnTo>
                    <a:pt x="26473" y="13875"/>
                  </a:lnTo>
                  <a:lnTo>
                    <a:pt x="26583" y="13903"/>
                  </a:lnTo>
                  <a:lnTo>
                    <a:pt x="26700" y="13917"/>
                  </a:lnTo>
                  <a:lnTo>
                    <a:pt x="26810" y="13923"/>
                  </a:lnTo>
                  <a:lnTo>
                    <a:pt x="26919" y="13848"/>
                  </a:lnTo>
                  <a:lnTo>
                    <a:pt x="27036" y="13917"/>
                  </a:lnTo>
                  <a:lnTo>
                    <a:pt x="27146" y="13903"/>
                  </a:lnTo>
                  <a:lnTo>
                    <a:pt x="27263" y="13862"/>
                  </a:lnTo>
                  <a:lnTo>
                    <a:pt x="27373" y="13827"/>
                  </a:lnTo>
                  <a:lnTo>
                    <a:pt x="27482" y="13793"/>
                  </a:lnTo>
                  <a:lnTo>
                    <a:pt x="27599" y="14013"/>
                  </a:lnTo>
                  <a:lnTo>
                    <a:pt x="27709" y="14013"/>
                  </a:lnTo>
                  <a:lnTo>
                    <a:pt x="27819" y="13855"/>
                  </a:lnTo>
                  <a:lnTo>
                    <a:pt x="27935" y="13875"/>
                  </a:lnTo>
                  <a:lnTo>
                    <a:pt x="28045" y="13944"/>
                  </a:lnTo>
                  <a:lnTo>
                    <a:pt x="28155" y="13800"/>
                  </a:lnTo>
                  <a:lnTo>
                    <a:pt x="28272" y="13889"/>
                  </a:lnTo>
                  <a:lnTo>
                    <a:pt x="28382" y="14013"/>
                  </a:lnTo>
                  <a:lnTo>
                    <a:pt x="28492" y="13896"/>
                  </a:lnTo>
                  <a:lnTo>
                    <a:pt x="28608" y="13972"/>
                  </a:lnTo>
                  <a:lnTo>
                    <a:pt x="28718" y="13862"/>
                  </a:lnTo>
                  <a:lnTo>
                    <a:pt x="28835" y="13882"/>
                  </a:lnTo>
                  <a:lnTo>
                    <a:pt x="28945" y="14013"/>
                  </a:lnTo>
                  <a:lnTo>
                    <a:pt x="29055" y="13786"/>
                  </a:lnTo>
                  <a:lnTo>
                    <a:pt x="29171" y="13772"/>
                  </a:lnTo>
                  <a:lnTo>
                    <a:pt x="29281" y="13896"/>
                  </a:lnTo>
                  <a:lnTo>
                    <a:pt x="29391" y="13917"/>
                  </a:lnTo>
                  <a:lnTo>
                    <a:pt x="29508" y="13992"/>
                  </a:lnTo>
                  <a:lnTo>
                    <a:pt x="29617" y="13923"/>
                  </a:lnTo>
                  <a:lnTo>
                    <a:pt x="29727" y="13820"/>
                  </a:lnTo>
                  <a:lnTo>
                    <a:pt x="29844" y="13834"/>
                  </a:lnTo>
                  <a:lnTo>
                    <a:pt x="29954" y="13951"/>
                  </a:lnTo>
                  <a:lnTo>
                    <a:pt x="30071" y="13827"/>
                  </a:lnTo>
                  <a:lnTo>
                    <a:pt x="30180" y="13992"/>
                  </a:lnTo>
                  <a:lnTo>
                    <a:pt x="30290" y="13875"/>
                  </a:lnTo>
                  <a:lnTo>
                    <a:pt x="30407" y="13820"/>
                  </a:lnTo>
                  <a:lnTo>
                    <a:pt x="30517" y="13889"/>
                  </a:lnTo>
                  <a:lnTo>
                    <a:pt x="30627" y="13944"/>
                  </a:lnTo>
                  <a:lnTo>
                    <a:pt x="30743" y="13896"/>
                  </a:lnTo>
                  <a:lnTo>
                    <a:pt x="30853" y="13786"/>
                  </a:lnTo>
                  <a:lnTo>
                    <a:pt x="30970" y="13930"/>
                  </a:lnTo>
                  <a:lnTo>
                    <a:pt x="31080" y="13978"/>
                  </a:lnTo>
                  <a:lnTo>
                    <a:pt x="31190" y="13814"/>
                  </a:lnTo>
                  <a:lnTo>
                    <a:pt x="31306" y="13985"/>
                  </a:lnTo>
                  <a:lnTo>
                    <a:pt x="31416" y="13903"/>
                  </a:lnTo>
                  <a:lnTo>
                    <a:pt x="31533" y="13910"/>
                  </a:lnTo>
                  <a:lnTo>
                    <a:pt x="31643" y="14026"/>
                  </a:lnTo>
                  <a:lnTo>
                    <a:pt x="31753" y="13862"/>
                  </a:lnTo>
                  <a:lnTo>
                    <a:pt x="31869" y="13793"/>
                  </a:lnTo>
                  <a:lnTo>
                    <a:pt x="31979" y="13841"/>
                  </a:lnTo>
                  <a:lnTo>
                    <a:pt x="32089" y="13814"/>
                  </a:lnTo>
                  <a:lnTo>
                    <a:pt x="32206" y="13834"/>
                  </a:lnTo>
                  <a:lnTo>
                    <a:pt x="32316" y="13896"/>
                  </a:lnTo>
                  <a:lnTo>
                    <a:pt x="32432" y="13820"/>
                  </a:lnTo>
                  <a:lnTo>
                    <a:pt x="32542" y="13869"/>
                  </a:lnTo>
                  <a:lnTo>
                    <a:pt x="32652" y="13820"/>
                  </a:lnTo>
                  <a:lnTo>
                    <a:pt x="32769" y="13985"/>
                  </a:lnTo>
                  <a:lnTo>
                    <a:pt x="32879" y="13965"/>
                  </a:lnTo>
                  <a:lnTo>
                    <a:pt x="32988" y="13786"/>
                  </a:lnTo>
                  <a:lnTo>
                    <a:pt x="33105" y="13875"/>
                  </a:lnTo>
                  <a:lnTo>
                    <a:pt x="33215" y="13882"/>
                  </a:lnTo>
                  <a:lnTo>
                    <a:pt x="33325" y="13827"/>
                  </a:lnTo>
                  <a:lnTo>
                    <a:pt x="33441" y="13827"/>
                  </a:lnTo>
                  <a:lnTo>
                    <a:pt x="33551" y="13848"/>
                  </a:lnTo>
                  <a:lnTo>
                    <a:pt x="33661" y="13944"/>
                  </a:lnTo>
                  <a:lnTo>
                    <a:pt x="33778" y="14026"/>
                  </a:lnTo>
                  <a:lnTo>
                    <a:pt x="33888" y="13820"/>
                  </a:lnTo>
                  <a:lnTo>
                    <a:pt x="34004" y="13848"/>
                  </a:lnTo>
                  <a:lnTo>
                    <a:pt x="34114" y="13807"/>
                  </a:lnTo>
                  <a:lnTo>
                    <a:pt x="34224" y="13910"/>
                  </a:lnTo>
                  <a:lnTo>
                    <a:pt x="34341" y="13820"/>
                  </a:lnTo>
                  <a:lnTo>
                    <a:pt x="34451" y="13793"/>
                  </a:lnTo>
                  <a:lnTo>
                    <a:pt x="34561" y="13889"/>
                  </a:lnTo>
                  <a:lnTo>
                    <a:pt x="34677" y="13937"/>
                  </a:lnTo>
                  <a:lnTo>
                    <a:pt x="34787" y="13862"/>
                  </a:lnTo>
                  <a:lnTo>
                    <a:pt x="34897" y="13841"/>
                  </a:lnTo>
                  <a:lnTo>
                    <a:pt x="35014" y="13882"/>
                  </a:lnTo>
                  <a:lnTo>
                    <a:pt x="35124" y="13841"/>
                  </a:lnTo>
                  <a:lnTo>
                    <a:pt x="35233" y="13786"/>
                  </a:lnTo>
                  <a:lnTo>
                    <a:pt x="35350" y="13930"/>
                  </a:lnTo>
                  <a:lnTo>
                    <a:pt x="35460" y="13910"/>
                  </a:lnTo>
                  <a:lnTo>
                    <a:pt x="35570" y="13820"/>
                  </a:lnTo>
                  <a:lnTo>
                    <a:pt x="35686" y="13807"/>
                  </a:lnTo>
                  <a:lnTo>
                    <a:pt x="35796" y="13999"/>
                  </a:lnTo>
                  <a:lnTo>
                    <a:pt x="35906" y="13992"/>
                  </a:lnTo>
                  <a:lnTo>
                    <a:pt x="36023" y="13786"/>
                  </a:lnTo>
                  <a:lnTo>
                    <a:pt x="36133" y="13992"/>
                  </a:lnTo>
                  <a:lnTo>
                    <a:pt x="36243" y="13882"/>
                  </a:lnTo>
                  <a:lnTo>
                    <a:pt x="36359" y="13862"/>
                  </a:lnTo>
                  <a:lnTo>
                    <a:pt x="36469" y="13972"/>
                  </a:lnTo>
                  <a:lnTo>
                    <a:pt x="36579" y="14020"/>
                  </a:lnTo>
                  <a:lnTo>
                    <a:pt x="36696" y="13903"/>
                  </a:lnTo>
                  <a:lnTo>
                    <a:pt x="36806" y="13848"/>
                  </a:lnTo>
                  <a:lnTo>
                    <a:pt x="36915" y="13820"/>
                  </a:lnTo>
                  <a:lnTo>
                    <a:pt x="37032" y="13855"/>
                  </a:lnTo>
                  <a:lnTo>
                    <a:pt x="37142" y="13958"/>
                  </a:lnTo>
                  <a:lnTo>
                    <a:pt x="37252" y="13820"/>
                  </a:lnTo>
                  <a:lnTo>
                    <a:pt x="37368" y="13930"/>
                  </a:lnTo>
                  <a:lnTo>
                    <a:pt x="37478" y="13992"/>
                  </a:lnTo>
                  <a:lnTo>
                    <a:pt x="37588" y="13841"/>
                  </a:lnTo>
                  <a:lnTo>
                    <a:pt x="37705" y="13965"/>
                  </a:lnTo>
                  <a:lnTo>
                    <a:pt x="37815" y="13848"/>
                  </a:lnTo>
                  <a:lnTo>
                    <a:pt x="37931" y="13869"/>
                  </a:lnTo>
                  <a:lnTo>
                    <a:pt x="38041" y="13875"/>
                  </a:lnTo>
                  <a:lnTo>
                    <a:pt x="38151" y="13807"/>
                  </a:lnTo>
                  <a:lnTo>
                    <a:pt x="38268" y="13978"/>
                  </a:lnTo>
                  <a:lnTo>
                    <a:pt x="38378" y="13896"/>
                  </a:lnTo>
                  <a:lnTo>
                    <a:pt x="38488" y="13779"/>
                  </a:lnTo>
                  <a:lnTo>
                    <a:pt x="38604" y="13862"/>
                  </a:lnTo>
                  <a:lnTo>
                    <a:pt x="38714" y="13910"/>
                  </a:lnTo>
                  <a:lnTo>
                    <a:pt x="38831" y="13910"/>
                  </a:lnTo>
                  <a:lnTo>
                    <a:pt x="38941" y="13937"/>
                  </a:lnTo>
                  <a:lnTo>
                    <a:pt x="39050" y="13999"/>
                  </a:lnTo>
                  <a:lnTo>
                    <a:pt x="39167" y="13793"/>
                  </a:lnTo>
                  <a:lnTo>
                    <a:pt x="39277" y="13848"/>
                  </a:lnTo>
                  <a:lnTo>
                    <a:pt x="39387" y="13937"/>
                  </a:lnTo>
                  <a:lnTo>
                    <a:pt x="39504" y="13855"/>
                  </a:lnTo>
                  <a:lnTo>
                    <a:pt x="39613" y="13910"/>
                  </a:lnTo>
                  <a:lnTo>
                    <a:pt x="39730" y="13992"/>
                  </a:lnTo>
                  <a:lnTo>
                    <a:pt x="39840" y="13786"/>
                  </a:lnTo>
                  <a:lnTo>
                    <a:pt x="39950" y="13800"/>
                  </a:lnTo>
                  <a:lnTo>
                    <a:pt x="40067" y="14026"/>
                  </a:lnTo>
                  <a:lnTo>
                    <a:pt x="40176" y="13999"/>
                  </a:lnTo>
                  <a:lnTo>
                    <a:pt x="40286" y="14026"/>
                  </a:lnTo>
                  <a:lnTo>
                    <a:pt x="40403" y="13855"/>
                  </a:lnTo>
                  <a:lnTo>
                    <a:pt x="40513" y="13779"/>
                  </a:lnTo>
                  <a:lnTo>
                    <a:pt x="40630" y="13923"/>
                  </a:lnTo>
                  <a:lnTo>
                    <a:pt x="40739" y="13910"/>
                  </a:lnTo>
                  <a:lnTo>
                    <a:pt x="40849" y="13903"/>
                  </a:lnTo>
                  <a:lnTo>
                    <a:pt x="40966" y="13978"/>
                  </a:lnTo>
                  <a:lnTo>
                    <a:pt x="41076" y="13841"/>
                  </a:lnTo>
                  <a:lnTo>
                    <a:pt x="41186" y="13930"/>
                  </a:lnTo>
                  <a:lnTo>
                    <a:pt x="41302" y="13910"/>
                  </a:lnTo>
                  <a:lnTo>
                    <a:pt x="41412" y="14013"/>
                  </a:lnTo>
                  <a:lnTo>
                    <a:pt x="41522" y="13841"/>
                  </a:lnTo>
                  <a:lnTo>
                    <a:pt x="41639" y="13944"/>
                  </a:lnTo>
                  <a:lnTo>
                    <a:pt x="41749" y="13841"/>
                  </a:lnTo>
                  <a:lnTo>
                    <a:pt x="41858" y="13985"/>
                  </a:lnTo>
                  <a:lnTo>
                    <a:pt x="41975" y="13923"/>
                  </a:lnTo>
                  <a:lnTo>
                    <a:pt x="42085" y="13786"/>
                  </a:lnTo>
                  <a:lnTo>
                    <a:pt x="42195" y="13841"/>
                  </a:lnTo>
                  <a:lnTo>
                    <a:pt x="42312" y="13814"/>
                  </a:lnTo>
                  <a:lnTo>
                    <a:pt x="42421" y="13958"/>
                  </a:lnTo>
                  <a:lnTo>
                    <a:pt x="42531" y="13992"/>
                  </a:lnTo>
                  <a:lnTo>
                    <a:pt x="42648" y="13896"/>
                  </a:lnTo>
                  <a:lnTo>
                    <a:pt x="42758" y="13958"/>
                  </a:lnTo>
                  <a:lnTo>
                    <a:pt x="42868" y="13910"/>
                  </a:lnTo>
                  <a:lnTo>
                    <a:pt x="42984" y="13923"/>
                  </a:lnTo>
                  <a:lnTo>
                    <a:pt x="43094" y="13896"/>
                  </a:lnTo>
                  <a:lnTo>
                    <a:pt x="43204" y="13793"/>
                  </a:lnTo>
                  <a:lnTo>
                    <a:pt x="43321" y="13869"/>
                  </a:lnTo>
                  <a:lnTo>
                    <a:pt x="43431" y="13786"/>
                  </a:lnTo>
                  <a:lnTo>
                    <a:pt x="43540" y="14006"/>
                  </a:lnTo>
                  <a:lnTo>
                    <a:pt x="43657" y="13814"/>
                  </a:lnTo>
                  <a:lnTo>
                    <a:pt x="43767" y="13848"/>
                  </a:lnTo>
                  <a:lnTo>
                    <a:pt x="43877" y="13999"/>
                  </a:lnTo>
                  <a:lnTo>
                    <a:pt x="43987" y="13882"/>
                  </a:lnTo>
                  <a:lnTo>
                    <a:pt x="44103" y="13896"/>
                  </a:lnTo>
                  <a:lnTo>
                    <a:pt x="44213" y="13896"/>
                  </a:lnTo>
                  <a:lnTo>
                    <a:pt x="44323" y="14026"/>
                  </a:lnTo>
                  <a:lnTo>
                    <a:pt x="44440" y="13930"/>
                  </a:lnTo>
                  <a:lnTo>
                    <a:pt x="44550" y="13779"/>
                  </a:lnTo>
                  <a:lnTo>
                    <a:pt x="44659" y="13875"/>
                  </a:lnTo>
                  <a:lnTo>
                    <a:pt x="44776" y="13779"/>
                  </a:lnTo>
                  <a:lnTo>
                    <a:pt x="44886" y="13889"/>
                  </a:lnTo>
                  <a:lnTo>
                    <a:pt x="44996" y="13848"/>
                  </a:lnTo>
                  <a:lnTo>
                    <a:pt x="45113" y="13937"/>
                  </a:lnTo>
                  <a:lnTo>
                    <a:pt x="45222" y="13807"/>
                  </a:lnTo>
                  <a:lnTo>
                    <a:pt x="45332" y="13978"/>
                  </a:lnTo>
                  <a:lnTo>
                    <a:pt x="45449" y="13951"/>
                  </a:lnTo>
                  <a:lnTo>
                    <a:pt x="45559" y="13972"/>
                  </a:lnTo>
                  <a:lnTo>
                    <a:pt x="45669" y="13882"/>
                  </a:lnTo>
                  <a:lnTo>
                    <a:pt x="45779" y="13786"/>
                  </a:lnTo>
                  <a:lnTo>
                    <a:pt x="45895" y="14013"/>
                  </a:lnTo>
                  <a:lnTo>
                    <a:pt x="46005" y="13882"/>
                  </a:lnTo>
                  <a:lnTo>
                    <a:pt x="46115" y="13862"/>
                  </a:lnTo>
                  <a:lnTo>
                    <a:pt x="46232" y="14020"/>
                  </a:lnTo>
                  <a:lnTo>
                    <a:pt x="46342" y="13862"/>
                  </a:lnTo>
                  <a:lnTo>
                    <a:pt x="46451" y="13985"/>
                  </a:lnTo>
                  <a:lnTo>
                    <a:pt x="46568" y="14026"/>
                  </a:lnTo>
                  <a:lnTo>
                    <a:pt x="46678" y="13958"/>
                  </a:lnTo>
                  <a:lnTo>
                    <a:pt x="46788" y="13786"/>
                  </a:lnTo>
                  <a:lnTo>
                    <a:pt x="46904" y="13779"/>
                  </a:lnTo>
                  <a:lnTo>
                    <a:pt x="47014" y="13786"/>
                  </a:lnTo>
                  <a:lnTo>
                    <a:pt x="47124" y="13985"/>
                  </a:lnTo>
                  <a:lnTo>
                    <a:pt x="47241" y="13875"/>
                  </a:lnTo>
                  <a:lnTo>
                    <a:pt x="47351" y="13985"/>
                  </a:lnTo>
                  <a:lnTo>
                    <a:pt x="47461" y="13862"/>
                  </a:lnTo>
                  <a:lnTo>
                    <a:pt x="47577" y="13855"/>
                  </a:lnTo>
                  <a:lnTo>
                    <a:pt x="47687" y="13841"/>
                  </a:lnTo>
                  <a:lnTo>
                    <a:pt x="47797" y="13800"/>
                  </a:lnTo>
                  <a:lnTo>
                    <a:pt x="47914" y="14026"/>
                  </a:lnTo>
                  <a:lnTo>
                    <a:pt x="48024" y="13965"/>
                  </a:lnTo>
                  <a:lnTo>
                    <a:pt x="48133" y="13841"/>
                  </a:lnTo>
                  <a:lnTo>
                    <a:pt x="48243" y="13820"/>
                  </a:lnTo>
                  <a:lnTo>
                    <a:pt x="48360" y="13862"/>
                  </a:lnTo>
                  <a:lnTo>
                    <a:pt x="48470" y="13862"/>
                  </a:lnTo>
                  <a:lnTo>
                    <a:pt x="48580" y="13834"/>
                  </a:lnTo>
                  <a:lnTo>
                    <a:pt x="48696" y="13992"/>
                  </a:lnTo>
                  <a:lnTo>
                    <a:pt x="48806" y="13972"/>
                  </a:lnTo>
                  <a:lnTo>
                    <a:pt x="48916" y="14020"/>
                  </a:lnTo>
                  <a:lnTo>
                    <a:pt x="49033" y="13978"/>
                  </a:lnTo>
                  <a:lnTo>
                    <a:pt x="49143" y="13800"/>
                  </a:lnTo>
                  <a:lnTo>
                    <a:pt x="49252" y="13869"/>
                  </a:lnTo>
                  <a:lnTo>
                    <a:pt x="49369" y="13841"/>
                  </a:lnTo>
                  <a:lnTo>
                    <a:pt x="49479" y="13889"/>
                  </a:lnTo>
                  <a:lnTo>
                    <a:pt x="49596" y="14020"/>
                  </a:lnTo>
                  <a:lnTo>
                    <a:pt x="49706" y="13992"/>
                  </a:lnTo>
                  <a:lnTo>
                    <a:pt x="49815" y="13827"/>
                  </a:lnTo>
                  <a:lnTo>
                    <a:pt x="49932" y="13917"/>
                  </a:lnTo>
                  <a:lnTo>
                    <a:pt x="50042" y="13814"/>
                  </a:lnTo>
                  <a:lnTo>
                    <a:pt x="50152" y="13834"/>
                  </a:lnTo>
                  <a:lnTo>
                    <a:pt x="50268" y="13820"/>
                  </a:lnTo>
                  <a:lnTo>
                    <a:pt x="50378" y="13951"/>
                  </a:lnTo>
                  <a:lnTo>
                    <a:pt x="50488" y="13985"/>
                  </a:lnTo>
                  <a:lnTo>
                    <a:pt x="50605" y="13848"/>
                  </a:lnTo>
                  <a:lnTo>
                    <a:pt x="50715" y="13820"/>
                  </a:lnTo>
                  <a:lnTo>
                    <a:pt x="50825" y="13869"/>
                  </a:lnTo>
                  <a:lnTo>
                    <a:pt x="50941" y="13793"/>
                  </a:lnTo>
                  <a:lnTo>
                    <a:pt x="51051" y="13951"/>
                  </a:lnTo>
                  <a:lnTo>
                    <a:pt x="51168" y="13903"/>
                  </a:lnTo>
                  <a:lnTo>
                    <a:pt x="51278" y="14026"/>
                  </a:lnTo>
                  <a:lnTo>
                    <a:pt x="51388" y="13786"/>
                  </a:lnTo>
                  <a:lnTo>
                    <a:pt x="51504" y="13800"/>
                  </a:lnTo>
                  <a:lnTo>
                    <a:pt x="51614" y="13896"/>
                  </a:lnTo>
                  <a:lnTo>
                    <a:pt x="51724" y="13965"/>
                  </a:lnTo>
                  <a:lnTo>
                    <a:pt x="51841" y="13937"/>
                  </a:lnTo>
                  <a:lnTo>
                    <a:pt x="51951" y="13903"/>
                  </a:lnTo>
                  <a:lnTo>
                    <a:pt x="52067" y="13951"/>
                  </a:lnTo>
                  <a:lnTo>
                    <a:pt x="52177" y="13882"/>
                  </a:lnTo>
                  <a:lnTo>
                    <a:pt x="52287" y="13965"/>
                  </a:lnTo>
                  <a:lnTo>
                    <a:pt x="52404" y="13814"/>
                  </a:lnTo>
                  <a:lnTo>
                    <a:pt x="52513" y="13841"/>
                  </a:lnTo>
                  <a:lnTo>
                    <a:pt x="52623" y="14013"/>
                  </a:lnTo>
                  <a:lnTo>
                    <a:pt x="52740" y="13972"/>
                  </a:lnTo>
                  <a:lnTo>
                    <a:pt x="52850" y="13848"/>
                  </a:lnTo>
                  <a:lnTo>
                    <a:pt x="52960" y="13848"/>
                  </a:lnTo>
                  <a:lnTo>
                    <a:pt x="53076" y="13855"/>
                  </a:lnTo>
                  <a:lnTo>
                    <a:pt x="53186" y="13814"/>
                  </a:lnTo>
                  <a:lnTo>
                    <a:pt x="53296" y="13958"/>
                  </a:lnTo>
                  <a:lnTo>
                    <a:pt x="53413" y="13889"/>
                  </a:lnTo>
                  <a:lnTo>
                    <a:pt x="53523" y="13862"/>
                  </a:lnTo>
                  <a:lnTo>
                    <a:pt x="53633" y="13917"/>
                  </a:lnTo>
                  <a:lnTo>
                    <a:pt x="53749" y="14013"/>
                  </a:lnTo>
                  <a:lnTo>
                    <a:pt x="53859" y="13985"/>
                  </a:lnTo>
                  <a:lnTo>
                    <a:pt x="53969" y="13814"/>
                  </a:lnTo>
                  <a:lnTo>
                    <a:pt x="54086" y="13889"/>
                  </a:lnTo>
                  <a:lnTo>
                    <a:pt x="54195" y="13958"/>
                  </a:lnTo>
                  <a:lnTo>
                    <a:pt x="54305" y="13951"/>
                  </a:lnTo>
                  <a:lnTo>
                    <a:pt x="54422" y="13779"/>
                  </a:lnTo>
                  <a:lnTo>
                    <a:pt x="54532" y="13958"/>
                  </a:lnTo>
                  <a:lnTo>
                    <a:pt x="54642" y="13875"/>
                  </a:lnTo>
                  <a:lnTo>
                    <a:pt x="54752" y="13834"/>
                  </a:lnTo>
                  <a:lnTo>
                    <a:pt x="54868" y="13814"/>
                  </a:lnTo>
                  <a:lnTo>
                    <a:pt x="54978" y="13889"/>
                  </a:lnTo>
                  <a:lnTo>
                    <a:pt x="55088" y="13917"/>
                  </a:lnTo>
                  <a:lnTo>
                    <a:pt x="55205" y="13944"/>
                  </a:lnTo>
                  <a:lnTo>
                    <a:pt x="55315" y="13841"/>
                  </a:lnTo>
                  <a:lnTo>
                    <a:pt x="55424" y="13985"/>
                  </a:lnTo>
                  <a:lnTo>
                    <a:pt x="55541" y="13951"/>
                  </a:lnTo>
                  <a:lnTo>
                    <a:pt x="55651" y="14006"/>
                  </a:lnTo>
                  <a:lnTo>
                    <a:pt x="55761" y="13903"/>
                  </a:lnTo>
                  <a:lnTo>
                    <a:pt x="55871" y="13951"/>
                  </a:lnTo>
                  <a:lnTo>
                    <a:pt x="55987" y="13917"/>
                  </a:lnTo>
                  <a:lnTo>
                    <a:pt x="56097" y="13896"/>
                  </a:lnTo>
                  <a:lnTo>
                    <a:pt x="56207" y="13841"/>
                  </a:lnTo>
                  <a:lnTo>
                    <a:pt x="56324" y="13999"/>
                  </a:lnTo>
                  <a:lnTo>
                    <a:pt x="56434" y="13972"/>
                  </a:lnTo>
                  <a:lnTo>
                    <a:pt x="56543" y="13848"/>
                  </a:lnTo>
                  <a:lnTo>
                    <a:pt x="56653" y="14020"/>
                  </a:lnTo>
                  <a:lnTo>
                    <a:pt x="56770" y="13889"/>
                  </a:lnTo>
                  <a:lnTo>
                    <a:pt x="56880" y="13779"/>
                  </a:lnTo>
                  <a:lnTo>
                    <a:pt x="56990" y="13814"/>
                  </a:lnTo>
                  <a:lnTo>
                    <a:pt x="57106" y="13814"/>
                  </a:lnTo>
                  <a:lnTo>
                    <a:pt x="57216" y="13793"/>
                  </a:lnTo>
                  <a:lnTo>
                    <a:pt x="57326" y="13965"/>
                  </a:lnTo>
                  <a:lnTo>
                    <a:pt x="57436" y="13882"/>
                  </a:lnTo>
                  <a:lnTo>
                    <a:pt x="57553" y="13903"/>
                  </a:lnTo>
                  <a:lnTo>
                    <a:pt x="57662" y="14026"/>
                  </a:lnTo>
                  <a:lnTo>
                    <a:pt x="57772" y="14006"/>
                  </a:lnTo>
                  <a:lnTo>
                    <a:pt x="57889" y="13820"/>
                  </a:lnTo>
                  <a:lnTo>
                    <a:pt x="57999" y="13965"/>
                  </a:lnTo>
                  <a:lnTo>
                    <a:pt x="58109" y="13882"/>
                  </a:lnTo>
                  <a:lnTo>
                    <a:pt x="58219" y="13807"/>
                  </a:lnTo>
                  <a:lnTo>
                    <a:pt x="58335" y="13917"/>
                  </a:lnTo>
                  <a:lnTo>
                    <a:pt x="58445" y="13827"/>
                  </a:lnTo>
                  <a:lnTo>
                    <a:pt x="58555" y="14013"/>
                  </a:lnTo>
                  <a:lnTo>
                    <a:pt x="58672" y="13827"/>
                  </a:lnTo>
                  <a:lnTo>
                    <a:pt x="58782" y="13875"/>
                  </a:lnTo>
                  <a:lnTo>
                    <a:pt x="58891" y="13999"/>
                  </a:lnTo>
                  <a:lnTo>
                    <a:pt x="59001" y="13965"/>
                  </a:lnTo>
                  <a:lnTo>
                    <a:pt x="59118" y="13820"/>
                  </a:lnTo>
                  <a:lnTo>
                    <a:pt x="59228" y="13786"/>
                  </a:lnTo>
                  <a:lnTo>
                    <a:pt x="59338" y="14020"/>
                  </a:lnTo>
                  <a:lnTo>
                    <a:pt x="59454" y="13923"/>
                  </a:lnTo>
                  <a:lnTo>
                    <a:pt x="59564" y="14006"/>
                  </a:lnTo>
                  <a:lnTo>
                    <a:pt x="59674" y="13944"/>
                  </a:lnTo>
                  <a:lnTo>
                    <a:pt x="59791" y="13882"/>
                  </a:lnTo>
                  <a:lnTo>
                    <a:pt x="59901" y="13944"/>
                  </a:lnTo>
                  <a:lnTo>
                    <a:pt x="60010" y="13903"/>
                  </a:lnTo>
                  <a:lnTo>
                    <a:pt x="60127" y="13827"/>
                  </a:lnTo>
                  <a:lnTo>
                    <a:pt x="60237" y="13972"/>
                  </a:lnTo>
                  <a:lnTo>
                    <a:pt x="60354" y="13958"/>
                  </a:lnTo>
                  <a:lnTo>
                    <a:pt x="60464" y="13889"/>
                  </a:lnTo>
                  <a:lnTo>
                    <a:pt x="60573" y="13793"/>
                  </a:lnTo>
                  <a:lnTo>
                    <a:pt x="60690" y="13978"/>
                  </a:lnTo>
                  <a:lnTo>
                    <a:pt x="60800" y="13972"/>
                  </a:lnTo>
                  <a:lnTo>
                    <a:pt x="60910" y="13923"/>
                  </a:lnTo>
                  <a:lnTo>
                    <a:pt x="61027" y="13882"/>
                  </a:lnTo>
                  <a:lnTo>
                    <a:pt x="61136" y="13965"/>
                  </a:lnTo>
                  <a:lnTo>
                    <a:pt x="61246" y="13814"/>
                  </a:lnTo>
                  <a:lnTo>
                    <a:pt x="61363" y="13793"/>
                  </a:lnTo>
                  <a:lnTo>
                    <a:pt x="61473" y="14020"/>
                  </a:lnTo>
                  <a:lnTo>
                    <a:pt x="61583" y="13869"/>
                  </a:lnTo>
                  <a:lnTo>
                    <a:pt x="61699" y="14006"/>
                  </a:lnTo>
                  <a:lnTo>
                    <a:pt x="61809" y="13937"/>
                  </a:lnTo>
                  <a:lnTo>
                    <a:pt x="61919" y="13855"/>
                  </a:lnTo>
                  <a:lnTo>
                    <a:pt x="62036" y="13882"/>
                  </a:lnTo>
                  <a:lnTo>
                    <a:pt x="62146" y="13944"/>
                  </a:lnTo>
                  <a:lnTo>
                    <a:pt x="62255" y="13923"/>
                  </a:lnTo>
                  <a:lnTo>
                    <a:pt x="62372" y="13793"/>
                  </a:lnTo>
                  <a:lnTo>
                    <a:pt x="62482" y="13814"/>
                  </a:lnTo>
                  <a:lnTo>
                    <a:pt x="62592" y="13917"/>
                  </a:lnTo>
                  <a:lnTo>
                    <a:pt x="62709" y="13882"/>
                  </a:lnTo>
                  <a:lnTo>
                    <a:pt x="62818" y="13786"/>
                  </a:lnTo>
                  <a:lnTo>
                    <a:pt x="62935" y="13834"/>
                  </a:lnTo>
                  <a:lnTo>
                    <a:pt x="63045" y="13999"/>
                  </a:lnTo>
                  <a:lnTo>
                    <a:pt x="63155" y="13958"/>
                  </a:lnTo>
                  <a:lnTo>
                    <a:pt x="63271" y="13814"/>
                  </a:lnTo>
                  <a:lnTo>
                    <a:pt x="63381" y="13869"/>
                  </a:lnTo>
                  <a:lnTo>
                    <a:pt x="63491" y="13862"/>
                  </a:lnTo>
                  <a:lnTo>
                    <a:pt x="63608" y="13862"/>
                  </a:lnTo>
                  <a:lnTo>
                    <a:pt x="63718" y="13972"/>
                  </a:lnTo>
                  <a:lnTo>
                    <a:pt x="63828" y="13779"/>
                  </a:lnTo>
                  <a:lnTo>
                    <a:pt x="63944" y="13882"/>
                  </a:lnTo>
                  <a:lnTo>
                    <a:pt x="64054" y="13869"/>
                  </a:lnTo>
                  <a:lnTo>
                    <a:pt x="64164" y="13841"/>
                  </a:lnTo>
                  <a:lnTo>
                    <a:pt x="64281" y="13910"/>
                  </a:lnTo>
                  <a:lnTo>
                    <a:pt x="64391" y="13972"/>
                  </a:lnTo>
                  <a:lnTo>
                    <a:pt x="64500" y="13889"/>
                  </a:lnTo>
                  <a:lnTo>
                    <a:pt x="64617" y="13814"/>
                  </a:lnTo>
                  <a:lnTo>
                    <a:pt x="64727" y="13951"/>
                  </a:lnTo>
                  <a:lnTo>
                    <a:pt x="64837" y="13814"/>
                  </a:lnTo>
                  <a:lnTo>
                    <a:pt x="64953" y="13814"/>
                  </a:lnTo>
                  <a:lnTo>
                    <a:pt x="65063" y="13882"/>
                  </a:lnTo>
                  <a:lnTo>
                    <a:pt x="65173" y="13800"/>
                  </a:lnTo>
                  <a:lnTo>
                    <a:pt x="65290" y="14006"/>
                  </a:lnTo>
                  <a:lnTo>
                    <a:pt x="65400" y="14006"/>
                  </a:lnTo>
                  <a:lnTo>
                    <a:pt x="65510" y="13800"/>
                  </a:lnTo>
                  <a:lnTo>
                    <a:pt x="65626" y="13793"/>
                  </a:lnTo>
                  <a:lnTo>
                    <a:pt x="65736" y="13875"/>
                  </a:lnTo>
                  <a:lnTo>
                    <a:pt x="65846" y="13992"/>
                  </a:lnTo>
                  <a:lnTo>
                    <a:pt x="65963" y="13875"/>
                  </a:lnTo>
                  <a:lnTo>
                    <a:pt x="65990" y="13820"/>
                  </a:lnTo>
                  <a:lnTo>
                    <a:pt x="66031" y="13786"/>
                  </a:lnTo>
                  <a:lnTo>
                    <a:pt x="65956" y="13676"/>
                  </a:lnTo>
                  <a:lnTo>
                    <a:pt x="66093" y="13560"/>
                  </a:lnTo>
                  <a:lnTo>
                    <a:pt x="66114" y="13450"/>
                  </a:lnTo>
                  <a:lnTo>
                    <a:pt x="66086" y="13333"/>
                  </a:lnTo>
                  <a:lnTo>
                    <a:pt x="66011" y="13223"/>
                  </a:lnTo>
                  <a:lnTo>
                    <a:pt x="66100" y="13107"/>
                  </a:lnTo>
                  <a:lnTo>
                    <a:pt x="66093" y="12997"/>
                  </a:lnTo>
                  <a:lnTo>
                    <a:pt x="65990" y="12887"/>
                  </a:lnTo>
                  <a:lnTo>
                    <a:pt x="66031" y="12770"/>
                  </a:lnTo>
                  <a:lnTo>
                    <a:pt x="66066" y="12660"/>
                  </a:lnTo>
                  <a:lnTo>
                    <a:pt x="66176" y="12544"/>
                  </a:lnTo>
                  <a:lnTo>
                    <a:pt x="66093" y="12434"/>
                  </a:lnTo>
                  <a:lnTo>
                    <a:pt x="66141" y="12317"/>
                  </a:lnTo>
                  <a:lnTo>
                    <a:pt x="65949" y="12207"/>
                  </a:lnTo>
                  <a:lnTo>
                    <a:pt x="66189" y="12097"/>
                  </a:lnTo>
                  <a:lnTo>
                    <a:pt x="65997" y="11981"/>
                  </a:lnTo>
                  <a:lnTo>
                    <a:pt x="66093" y="11871"/>
                  </a:lnTo>
                  <a:lnTo>
                    <a:pt x="66121" y="11754"/>
                  </a:lnTo>
                  <a:lnTo>
                    <a:pt x="65997" y="11644"/>
                  </a:lnTo>
                  <a:lnTo>
                    <a:pt x="66127" y="11534"/>
                  </a:lnTo>
                  <a:lnTo>
                    <a:pt x="66121" y="11418"/>
                  </a:lnTo>
                  <a:lnTo>
                    <a:pt x="66038" y="11308"/>
                  </a:lnTo>
                  <a:lnTo>
                    <a:pt x="66086" y="11191"/>
                  </a:lnTo>
                  <a:lnTo>
                    <a:pt x="65997" y="11081"/>
                  </a:lnTo>
                  <a:lnTo>
                    <a:pt x="66196" y="10971"/>
                  </a:lnTo>
                  <a:lnTo>
                    <a:pt x="66038" y="10855"/>
                  </a:lnTo>
                  <a:lnTo>
                    <a:pt x="66011" y="10745"/>
                  </a:lnTo>
                  <a:lnTo>
                    <a:pt x="66045" y="10628"/>
                  </a:lnTo>
                  <a:lnTo>
                    <a:pt x="66176" y="10518"/>
                  </a:lnTo>
                  <a:lnTo>
                    <a:pt x="66024" y="10408"/>
                  </a:lnTo>
                  <a:lnTo>
                    <a:pt x="66162" y="10292"/>
                  </a:lnTo>
                  <a:lnTo>
                    <a:pt x="66018" y="10182"/>
                  </a:lnTo>
                  <a:lnTo>
                    <a:pt x="66155" y="10065"/>
                  </a:lnTo>
                  <a:lnTo>
                    <a:pt x="65976" y="9955"/>
                  </a:lnTo>
                  <a:lnTo>
                    <a:pt x="66059" y="9845"/>
                  </a:lnTo>
                  <a:lnTo>
                    <a:pt x="65976" y="9729"/>
                  </a:lnTo>
                  <a:lnTo>
                    <a:pt x="66045" y="9619"/>
                  </a:lnTo>
                  <a:lnTo>
                    <a:pt x="66176" y="9509"/>
                  </a:lnTo>
                  <a:lnTo>
                    <a:pt x="66155" y="9392"/>
                  </a:lnTo>
                  <a:lnTo>
                    <a:pt x="66059" y="9283"/>
                  </a:lnTo>
                  <a:lnTo>
                    <a:pt x="66114" y="9166"/>
                  </a:lnTo>
                  <a:lnTo>
                    <a:pt x="66100" y="9056"/>
                  </a:lnTo>
                  <a:lnTo>
                    <a:pt x="66073" y="8946"/>
                  </a:lnTo>
                  <a:lnTo>
                    <a:pt x="66114" y="8829"/>
                  </a:lnTo>
                  <a:lnTo>
                    <a:pt x="66038" y="8720"/>
                  </a:lnTo>
                  <a:lnTo>
                    <a:pt x="66196" y="8610"/>
                  </a:lnTo>
                  <a:lnTo>
                    <a:pt x="65976" y="8493"/>
                  </a:lnTo>
                  <a:lnTo>
                    <a:pt x="66011" y="8383"/>
                  </a:lnTo>
                  <a:lnTo>
                    <a:pt x="66018" y="8266"/>
                  </a:lnTo>
                  <a:lnTo>
                    <a:pt x="66169" y="8157"/>
                  </a:lnTo>
                  <a:lnTo>
                    <a:pt x="66176" y="8047"/>
                  </a:lnTo>
                  <a:lnTo>
                    <a:pt x="65976" y="7930"/>
                  </a:lnTo>
                  <a:lnTo>
                    <a:pt x="66169" y="7820"/>
                  </a:lnTo>
                  <a:lnTo>
                    <a:pt x="66162" y="7703"/>
                  </a:lnTo>
                  <a:lnTo>
                    <a:pt x="66134" y="7594"/>
                  </a:lnTo>
                  <a:lnTo>
                    <a:pt x="66100" y="7484"/>
                  </a:lnTo>
                  <a:lnTo>
                    <a:pt x="65990" y="7367"/>
                  </a:lnTo>
                  <a:lnTo>
                    <a:pt x="65997" y="7257"/>
                  </a:lnTo>
                  <a:lnTo>
                    <a:pt x="65956" y="7147"/>
                  </a:lnTo>
                  <a:lnTo>
                    <a:pt x="66045" y="7031"/>
                  </a:lnTo>
                  <a:lnTo>
                    <a:pt x="65983" y="6921"/>
                  </a:lnTo>
                  <a:lnTo>
                    <a:pt x="65963" y="6804"/>
                  </a:lnTo>
                  <a:lnTo>
                    <a:pt x="66031" y="6694"/>
                  </a:lnTo>
                  <a:lnTo>
                    <a:pt x="66086" y="6584"/>
                  </a:lnTo>
                  <a:lnTo>
                    <a:pt x="66107" y="6468"/>
                  </a:lnTo>
                  <a:lnTo>
                    <a:pt x="66182" y="6358"/>
                  </a:lnTo>
                  <a:lnTo>
                    <a:pt x="66148" y="6248"/>
                  </a:lnTo>
                  <a:lnTo>
                    <a:pt x="66107" y="6131"/>
                  </a:lnTo>
                  <a:lnTo>
                    <a:pt x="66107" y="6021"/>
                  </a:lnTo>
                  <a:lnTo>
                    <a:pt x="65997" y="5905"/>
                  </a:lnTo>
                  <a:lnTo>
                    <a:pt x="66038" y="5795"/>
                  </a:lnTo>
                  <a:lnTo>
                    <a:pt x="66066" y="5685"/>
                  </a:lnTo>
                  <a:lnTo>
                    <a:pt x="66107" y="5568"/>
                  </a:lnTo>
                  <a:lnTo>
                    <a:pt x="66004" y="5459"/>
                  </a:lnTo>
                  <a:lnTo>
                    <a:pt x="66148" y="5349"/>
                  </a:lnTo>
                  <a:lnTo>
                    <a:pt x="66127" y="5232"/>
                  </a:lnTo>
                  <a:lnTo>
                    <a:pt x="66052" y="5122"/>
                  </a:lnTo>
                  <a:lnTo>
                    <a:pt x="66196" y="5012"/>
                  </a:lnTo>
                  <a:lnTo>
                    <a:pt x="66079" y="4896"/>
                  </a:lnTo>
                  <a:lnTo>
                    <a:pt x="65976" y="4786"/>
                  </a:lnTo>
                  <a:lnTo>
                    <a:pt x="65963" y="4669"/>
                  </a:lnTo>
                  <a:lnTo>
                    <a:pt x="66031" y="4559"/>
                  </a:lnTo>
                  <a:lnTo>
                    <a:pt x="66052" y="4449"/>
                  </a:lnTo>
                  <a:lnTo>
                    <a:pt x="65983" y="4333"/>
                  </a:lnTo>
                  <a:lnTo>
                    <a:pt x="66086" y="4223"/>
                  </a:lnTo>
                  <a:lnTo>
                    <a:pt x="65990" y="4113"/>
                  </a:lnTo>
                  <a:lnTo>
                    <a:pt x="65963" y="3996"/>
                  </a:lnTo>
                  <a:lnTo>
                    <a:pt x="66182" y="3886"/>
                  </a:lnTo>
                  <a:lnTo>
                    <a:pt x="66169" y="3777"/>
                  </a:lnTo>
                  <a:lnTo>
                    <a:pt x="66107" y="3660"/>
                  </a:lnTo>
                  <a:lnTo>
                    <a:pt x="66038" y="3550"/>
                  </a:lnTo>
                  <a:lnTo>
                    <a:pt x="66134" y="3433"/>
                  </a:lnTo>
                  <a:lnTo>
                    <a:pt x="66162" y="3323"/>
                  </a:lnTo>
                  <a:lnTo>
                    <a:pt x="65990" y="3214"/>
                  </a:lnTo>
                  <a:lnTo>
                    <a:pt x="66114" y="3097"/>
                  </a:lnTo>
                  <a:lnTo>
                    <a:pt x="66045" y="2987"/>
                  </a:lnTo>
                  <a:lnTo>
                    <a:pt x="66100" y="2877"/>
                  </a:lnTo>
                  <a:lnTo>
                    <a:pt x="66203" y="2760"/>
                  </a:lnTo>
                  <a:lnTo>
                    <a:pt x="66121" y="2651"/>
                  </a:lnTo>
                  <a:lnTo>
                    <a:pt x="66100" y="2541"/>
                  </a:lnTo>
                  <a:lnTo>
                    <a:pt x="66004" y="2424"/>
                  </a:lnTo>
                  <a:lnTo>
                    <a:pt x="65956" y="2314"/>
                  </a:lnTo>
                  <a:lnTo>
                    <a:pt x="66148" y="2204"/>
                  </a:lnTo>
                  <a:lnTo>
                    <a:pt x="66107" y="2095"/>
                  </a:lnTo>
                  <a:lnTo>
                    <a:pt x="66141" y="1978"/>
                  </a:lnTo>
                  <a:lnTo>
                    <a:pt x="65997" y="1868"/>
                  </a:lnTo>
                  <a:lnTo>
                    <a:pt x="66121" y="1758"/>
                  </a:lnTo>
                  <a:lnTo>
                    <a:pt x="66031" y="1641"/>
                  </a:lnTo>
                  <a:lnTo>
                    <a:pt x="66196" y="1532"/>
                  </a:lnTo>
                  <a:lnTo>
                    <a:pt x="65997" y="1422"/>
                  </a:lnTo>
                  <a:lnTo>
                    <a:pt x="66196" y="1305"/>
                  </a:lnTo>
                  <a:lnTo>
                    <a:pt x="65956" y="1195"/>
                  </a:lnTo>
                  <a:lnTo>
                    <a:pt x="66093" y="1078"/>
                  </a:lnTo>
                  <a:lnTo>
                    <a:pt x="66079" y="969"/>
                  </a:lnTo>
                  <a:lnTo>
                    <a:pt x="66011" y="859"/>
                  </a:lnTo>
                  <a:lnTo>
                    <a:pt x="65983" y="742"/>
                  </a:lnTo>
                  <a:lnTo>
                    <a:pt x="66024" y="632"/>
                  </a:lnTo>
                  <a:lnTo>
                    <a:pt x="66203" y="522"/>
                  </a:lnTo>
                  <a:lnTo>
                    <a:pt x="66052" y="406"/>
                  </a:lnTo>
                  <a:lnTo>
                    <a:pt x="65963" y="296"/>
                  </a:lnTo>
                  <a:lnTo>
                    <a:pt x="66114" y="186"/>
                  </a:lnTo>
                  <a:lnTo>
                    <a:pt x="66052" y="97"/>
                  </a:lnTo>
                  <a:lnTo>
                    <a:pt x="65963" y="179"/>
                  </a:lnTo>
                  <a:lnTo>
                    <a:pt x="65853" y="152"/>
                  </a:lnTo>
                  <a:lnTo>
                    <a:pt x="65729" y="35"/>
                  </a:lnTo>
                  <a:lnTo>
                    <a:pt x="65619" y="110"/>
                  </a:lnTo>
                  <a:lnTo>
                    <a:pt x="65510" y="138"/>
                  </a:lnTo>
                  <a:lnTo>
                    <a:pt x="65400" y="234"/>
                  </a:lnTo>
                  <a:lnTo>
                    <a:pt x="65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 rot="900038">
              <a:off x="4692715" y="4305137"/>
              <a:ext cx="337139" cy="278947"/>
            </a:xfrm>
            <a:custGeom>
              <a:avLst/>
              <a:gdLst/>
              <a:ahLst/>
              <a:cxnLst/>
              <a:rect l="l" t="t" r="r" b="b"/>
              <a:pathLst>
                <a:path w="2184" h="1807" extrusionOk="0">
                  <a:moveTo>
                    <a:pt x="625" y="1326"/>
                  </a:moveTo>
                  <a:lnTo>
                    <a:pt x="683" y="1379"/>
                  </a:lnTo>
                  <a:lnTo>
                    <a:pt x="683" y="1379"/>
                  </a:lnTo>
                  <a:cubicBezTo>
                    <a:pt x="665" y="1361"/>
                    <a:pt x="645" y="1343"/>
                    <a:pt x="625" y="1326"/>
                  </a:cubicBezTo>
                  <a:close/>
                  <a:moveTo>
                    <a:pt x="1181" y="1"/>
                  </a:moveTo>
                  <a:cubicBezTo>
                    <a:pt x="1092" y="440"/>
                    <a:pt x="1065" y="886"/>
                    <a:pt x="1092" y="1332"/>
                  </a:cubicBezTo>
                  <a:lnTo>
                    <a:pt x="859" y="783"/>
                  </a:lnTo>
                  <a:lnTo>
                    <a:pt x="859" y="783"/>
                  </a:lnTo>
                  <a:cubicBezTo>
                    <a:pt x="900" y="969"/>
                    <a:pt x="934" y="1154"/>
                    <a:pt x="969" y="1339"/>
                  </a:cubicBezTo>
                  <a:cubicBezTo>
                    <a:pt x="708" y="975"/>
                    <a:pt x="378" y="660"/>
                    <a:pt x="1" y="419"/>
                  </a:cubicBezTo>
                  <a:lnTo>
                    <a:pt x="1" y="419"/>
                  </a:lnTo>
                  <a:cubicBezTo>
                    <a:pt x="378" y="721"/>
                    <a:pt x="680" y="1120"/>
                    <a:pt x="886" y="1566"/>
                  </a:cubicBezTo>
                  <a:lnTo>
                    <a:pt x="683" y="1379"/>
                  </a:lnTo>
                  <a:lnTo>
                    <a:pt x="683" y="1379"/>
                  </a:lnTo>
                  <a:cubicBezTo>
                    <a:pt x="806" y="1500"/>
                    <a:pt x="903" y="1645"/>
                    <a:pt x="969" y="1806"/>
                  </a:cubicBezTo>
                  <a:cubicBezTo>
                    <a:pt x="1353" y="1744"/>
                    <a:pt x="1669" y="1696"/>
                    <a:pt x="2053" y="1634"/>
                  </a:cubicBezTo>
                  <a:cubicBezTo>
                    <a:pt x="2101" y="1415"/>
                    <a:pt x="2143" y="1195"/>
                    <a:pt x="2184" y="982"/>
                  </a:cubicBezTo>
                  <a:lnTo>
                    <a:pt x="2184" y="982"/>
                  </a:lnTo>
                  <a:cubicBezTo>
                    <a:pt x="2074" y="1133"/>
                    <a:pt x="1985" y="1305"/>
                    <a:pt x="1916" y="1483"/>
                  </a:cubicBezTo>
                  <a:lnTo>
                    <a:pt x="1964" y="893"/>
                  </a:lnTo>
                  <a:lnTo>
                    <a:pt x="1964" y="893"/>
                  </a:lnTo>
                  <a:cubicBezTo>
                    <a:pt x="1909" y="1051"/>
                    <a:pt x="1875" y="1209"/>
                    <a:pt x="1820" y="1374"/>
                  </a:cubicBezTo>
                  <a:cubicBezTo>
                    <a:pt x="1758" y="969"/>
                    <a:pt x="1696" y="570"/>
                    <a:pt x="1635" y="172"/>
                  </a:cubicBezTo>
                  <a:cubicBezTo>
                    <a:pt x="1635" y="557"/>
                    <a:pt x="1607" y="941"/>
                    <a:pt x="1545" y="1319"/>
                  </a:cubicBezTo>
                  <a:cubicBezTo>
                    <a:pt x="1518" y="1223"/>
                    <a:pt x="1490" y="1133"/>
                    <a:pt x="1456" y="1037"/>
                  </a:cubicBezTo>
                  <a:lnTo>
                    <a:pt x="1394" y="1374"/>
                  </a:lnTo>
                  <a:cubicBezTo>
                    <a:pt x="1257" y="927"/>
                    <a:pt x="1188" y="467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900038">
              <a:off x="4532735" y="4243587"/>
              <a:ext cx="304259" cy="339306"/>
            </a:xfrm>
            <a:custGeom>
              <a:avLst/>
              <a:gdLst/>
              <a:ahLst/>
              <a:cxnLst/>
              <a:rect l="l" t="t" r="r" b="b"/>
              <a:pathLst>
                <a:path w="1971" h="2198" extrusionOk="0">
                  <a:moveTo>
                    <a:pt x="721" y="0"/>
                  </a:moveTo>
                  <a:lnTo>
                    <a:pt x="721" y="0"/>
                  </a:lnTo>
                  <a:cubicBezTo>
                    <a:pt x="1284" y="515"/>
                    <a:pt x="1627" y="1229"/>
                    <a:pt x="1682" y="1991"/>
                  </a:cubicBezTo>
                  <a:cubicBezTo>
                    <a:pt x="1456" y="1525"/>
                    <a:pt x="1181" y="1092"/>
                    <a:pt x="851" y="694"/>
                  </a:cubicBezTo>
                  <a:cubicBezTo>
                    <a:pt x="659" y="728"/>
                    <a:pt x="474" y="811"/>
                    <a:pt x="323" y="934"/>
                  </a:cubicBezTo>
                  <a:cubicBezTo>
                    <a:pt x="172" y="1065"/>
                    <a:pt x="62" y="1229"/>
                    <a:pt x="0" y="1415"/>
                  </a:cubicBezTo>
                  <a:cubicBezTo>
                    <a:pt x="124" y="1133"/>
                    <a:pt x="378" y="934"/>
                    <a:pt x="680" y="886"/>
                  </a:cubicBezTo>
                  <a:cubicBezTo>
                    <a:pt x="906" y="1305"/>
                    <a:pt x="1147" y="1710"/>
                    <a:pt x="1373" y="2122"/>
                  </a:cubicBezTo>
                  <a:lnTo>
                    <a:pt x="1359" y="2197"/>
                  </a:lnTo>
                  <a:cubicBezTo>
                    <a:pt x="1476" y="2190"/>
                    <a:pt x="1600" y="2170"/>
                    <a:pt x="1710" y="2129"/>
                  </a:cubicBezTo>
                  <a:cubicBezTo>
                    <a:pt x="1826" y="2094"/>
                    <a:pt x="1916" y="2012"/>
                    <a:pt x="1971" y="1909"/>
                  </a:cubicBezTo>
                  <a:cubicBezTo>
                    <a:pt x="1854" y="1538"/>
                    <a:pt x="1696" y="1181"/>
                    <a:pt x="1504" y="845"/>
                  </a:cubicBezTo>
                  <a:cubicBezTo>
                    <a:pt x="1311" y="502"/>
                    <a:pt x="1044" y="213"/>
                    <a:pt x="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646409" y="4193230"/>
              <a:ext cx="90151" cy="393952"/>
            </a:xfrm>
            <a:custGeom>
              <a:avLst/>
              <a:gdLst/>
              <a:ahLst/>
              <a:cxnLst/>
              <a:rect l="l" t="t" r="r" b="b"/>
              <a:pathLst>
                <a:path w="584" h="2552" extrusionOk="0">
                  <a:moveTo>
                    <a:pt x="584" y="1"/>
                  </a:moveTo>
                  <a:cubicBezTo>
                    <a:pt x="185" y="790"/>
                    <a:pt x="0" y="1669"/>
                    <a:pt x="62" y="2548"/>
                  </a:cubicBezTo>
                  <a:cubicBezTo>
                    <a:pt x="82" y="2551"/>
                    <a:pt x="102" y="2552"/>
                    <a:pt x="123" y="2552"/>
                  </a:cubicBezTo>
                  <a:cubicBezTo>
                    <a:pt x="193" y="2552"/>
                    <a:pt x="269" y="2540"/>
                    <a:pt x="337" y="2540"/>
                  </a:cubicBezTo>
                  <a:cubicBezTo>
                    <a:pt x="349" y="2540"/>
                    <a:pt x="360" y="2540"/>
                    <a:pt x="371" y="2541"/>
                  </a:cubicBezTo>
                  <a:cubicBezTo>
                    <a:pt x="316" y="1690"/>
                    <a:pt x="391" y="83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88706" y="4305612"/>
              <a:ext cx="204691" cy="272463"/>
            </a:xfrm>
            <a:custGeom>
              <a:avLst/>
              <a:gdLst/>
              <a:ahLst/>
              <a:cxnLst/>
              <a:rect l="l" t="t" r="r" b="b"/>
              <a:pathLst>
                <a:path w="1326" h="1765" extrusionOk="0">
                  <a:moveTo>
                    <a:pt x="399" y="0"/>
                  </a:moveTo>
                  <a:cubicBezTo>
                    <a:pt x="111" y="543"/>
                    <a:pt x="1" y="1161"/>
                    <a:pt x="90" y="1765"/>
                  </a:cubicBezTo>
                  <a:lnTo>
                    <a:pt x="344" y="1676"/>
                  </a:lnTo>
                  <a:cubicBezTo>
                    <a:pt x="303" y="1188"/>
                    <a:pt x="371" y="701"/>
                    <a:pt x="543" y="248"/>
                  </a:cubicBezTo>
                  <a:cubicBezTo>
                    <a:pt x="818" y="275"/>
                    <a:pt x="1079" y="357"/>
                    <a:pt x="1326" y="481"/>
                  </a:cubicBezTo>
                  <a:cubicBezTo>
                    <a:pt x="1099" y="199"/>
                    <a:pt x="763" y="28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443877" y="4300364"/>
              <a:ext cx="248223" cy="286202"/>
            </a:xfrm>
            <a:custGeom>
              <a:avLst/>
              <a:gdLst/>
              <a:ahLst/>
              <a:cxnLst/>
              <a:rect l="l" t="t" r="r" b="b"/>
              <a:pathLst>
                <a:path w="1608" h="1854" extrusionOk="0">
                  <a:moveTo>
                    <a:pt x="360" y="0"/>
                  </a:moveTo>
                  <a:cubicBezTo>
                    <a:pt x="238" y="0"/>
                    <a:pt x="116" y="25"/>
                    <a:pt x="1" y="76"/>
                  </a:cubicBezTo>
                  <a:cubicBezTo>
                    <a:pt x="70" y="50"/>
                    <a:pt x="142" y="37"/>
                    <a:pt x="214" y="37"/>
                  </a:cubicBezTo>
                  <a:cubicBezTo>
                    <a:pt x="314" y="37"/>
                    <a:pt x="414" y="62"/>
                    <a:pt x="502" y="110"/>
                  </a:cubicBezTo>
                  <a:cubicBezTo>
                    <a:pt x="653" y="199"/>
                    <a:pt x="777" y="323"/>
                    <a:pt x="866" y="474"/>
                  </a:cubicBezTo>
                  <a:cubicBezTo>
                    <a:pt x="941" y="625"/>
                    <a:pt x="1003" y="790"/>
                    <a:pt x="1044" y="961"/>
                  </a:cubicBezTo>
                  <a:cubicBezTo>
                    <a:pt x="1120" y="1250"/>
                    <a:pt x="1168" y="1552"/>
                    <a:pt x="1182" y="1854"/>
                  </a:cubicBezTo>
                  <a:lnTo>
                    <a:pt x="1607" y="1806"/>
                  </a:lnTo>
                  <a:cubicBezTo>
                    <a:pt x="1552" y="1394"/>
                    <a:pt x="1422" y="996"/>
                    <a:pt x="1230" y="632"/>
                  </a:cubicBezTo>
                  <a:cubicBezTo>
                    <a:pt x="1154" y="460"/>
                    <a:pt x="1037" y="309"/>
                    <a:pt x="900" y="179"/>
                  </a:cubicBezTo>
                  <a:cubicBezTo>
                    <a:pt x="741" y="61"/>
                    <a:pt x="551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403243" y="4324576"/>
              <a:ext cx="302252" cy="330815"/>
            </a:xfrm>
            <a:custGeom>
              <a:avLst/>
              <a:gdLst/>
              <a:ahLst/>
              <a:cxnLst/>
              <a:rect l="l" t="t" r="r" b="b"/>
              <a:pathLst>
                <a:path w="1958" h="2143" extrusionOk="0">
                  <a:moveTo>
                    <a:pt x="1030" y="1"/>
                  </a:moveTo>
                  <a:cubicBezTo>
                    <a:pt x="577" y="138"/>
                    <a:pt x="206" y="461"/>
                    <a:pt x="1" y="887"/>
                  </a:cubicBezTo>
                  <a:cubicBezTo>
                    <a:pt x="275" y="653"/>
                    <a:pt x="591" y="475"/>
                    <a:pt x="927" y="351"/>
                  </a:cubicBezTo>
                  <a:cubicBezTo>
                    <a:pt x="1284" y="873"/>
                    <a:pt x="1511" y="1477"/>
                    <a:pt x="1607" y="2102"/>
                  </a:cubicBezTo>
                  <a:lnTo>
                    <a:pt x="1957" y="2143"/>
                  </a:lnTo>
                  <a:cubicBezTo>
                    <a:pt x="1882" y="1346"/>
                    <a:pt x="1552" y="598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3653321" y="4305589"/>
              <a:ext cx="363690" cy="351964"/>
            </a:xfrm>
            <a:custGeom>
              <a:avLst/>
              <a:gdLst/>
              <a:ahLst/>
              <a:cxnLst/>
              <a:rect l="l" t="t" r="r" b="b"/>
              <a:pathLst>
                <a:path w="2356" h="2280" extrusionOk="0">
                  <a:moveTo>
                    <a:pt x="1766" y="0"/>
                  </a:moveTo>
                  <a:cubicBezTo>
                    <a:pt x="1563" y="0"/>
                    <a:pt x="1360" y="55"/>
                    <a:pt x="1182" y="165"/>
                  </a:cubicBezTo>
                  <a:cubicBezTo>
                    <a:pt x="976" y="302"/>
                    <a:pt x="804" y="481"/>
                    <a:pt x="674" y="687"/>
                  </a:cubicBezTo>
                  <a:cubicBezTo>
                    <a:pt x="365" y="1133"/>
                    <a:pt x="138" y="1627"/>
                    <a:pt x="1" y="2149"/>
                  </a:cubicBezTo>
                  <a:lnTo>
                    <a:pt x="543" y="2280"/>
                  </a:lnTo>
                  <a:cubicBezTo>
                    <a:pt x="605" y="1895"/>
                    <a:pt x="715" y="1511"/>
                    <a:pt x="859" y="1147"/>
                  </a:cubicBezTo>
                  <a:cubicBezTo>
                    <a:pt x="941" y="934"/>
                    <a:pt x="1044" y="728"/>
                    <a:pt x="1175" y="543"/>
                  </a:cubicBezTo>
                  <a:cubicBezTo>
                    <a:pt x="1305" y="364"/>
                    <a:pt x="1491" y="220"/>
                    <a:pt x="1703" y="131"/>
                  </a:cubicBezTo>
                  <a:cubicBezTo>
                    <a:pt x="1793" y="95"/>
                    <a:pt x="1889" y="77"/>
                    <a:pt x="1986" y="77"/>
                  </a:cubicBezTo>
                  <a:cubicBezTo>
                    <a:pt x="2112" y="77"/>
                    <a:pt x="2239" y="107"/>
                    <a:pt x="2356" y="165"/>
                  </a:cubicBezTo>
                  <a:cubicBezTo>
                    <a:pt x="2174" y="55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558075" flipH="1">
              <a:off x="866812" y="4106953"/>
              <a:ext cx="850473" cy="566520"/>
            </a:xfrm>
            <a:custGeom>
              <a:avLst/>
              <a:gdLst/>
              <a:ahLst/>
              <a:cxnLst/>
              <a:rect l="l" t="t" r="r" b="b"/>
              <a:pathLst>
                <a:path w="3351" h="2232" extrusionOk="0">
                  <a:moveTo>
                    <a:pt x="1058" y="0"/>
                  </a:moveTo>
                  <a:cubicBezTo>
                    <a:pt x="810" y="398"/>
                    <a:pt x="666" y="851"/>
                    <a:pt x="625" y="1311"/>
                  </a:cubicBezTo>
                  <a:lnTo>
                    <a:pt x="515" y="1071"/>
                  </a:lnTo>
                  <a:lnTo>
                    <a:pt x="515" y="1071"/>
                  </a:lnTo>
                  <a:cubicBezTo>
                    <a:pt x="529" y="1181"/>
                    <a:pt x="543" y="1291"/>
                    <a:pt x="556" y="1394"/>
                  </a:cubicBezTo>
                  <a:cubicBezTo>
                    <a:pt x="453" y="1126"/>
                    <a:pt x="254" y="906"/>
                    <a:pt x="0" y="776"/>
                  </a:cubicBezTo>
                  <a:lnTo>
                    <a:pt x="0" y="776"/>
                  </a:lnTo>
                  <a:cubicBezTo>
                    <a:pt x="337" y="1057"/>
                    <a:pt x="515" y="1476"/>
                    <a:pt x="495" y="1916"/>
                  </a:cubicBezTo>
                  <a:cubicBezTo>
                    <a:pt x="1209" y="2012"/>
                    <a:pt x="1861" y="2135"/>
                    <a:pt x="2575" y="2231"/>
                  </a:cubicBezTo>
                  <a:cubicBezTo>
                    <a:pt x="2671" y="1854"/>
                    <a:pt x="2685" y="1462"/>
                    <a:pt x="2623" y="1078"/>
                  </a:cubicBezTo>
                  <a:lnTo>
                    <a:pt x="2623" y="1078"/>
                  </a:lnTo>
                  <a:cubicBezTo>
                    <a:pt x="2520" y="1325"/>
                    <a:pt x="2341" y="1524"/>
                    <a:pt x="2115" y="1655"/>
                  </a:cubicBezTo>
                  <a:cubicBezTo>
                    <a:pt x="2142" y="1517"/>
                    <a:pt x="2177" y="1380"/>
                    <a:pt x="2211" y="1236"/>
                  </a:cubicBezTo>
                  <a:lnTo>
                    <a:pt x="2211" y="1236"/>
                  </a:lnTo>
                  <a:lnTo>
                    <a:pt x="1929" y="1531"/>
                  </a:lnTo>
                  <a:cubicBezTo>
                    <a:pt x="2245" y="1009"/>
                    <a:pt x="2760" y="584"/>
                    <a:pt x="3351" y="433"/>
                  </a:cubicBezTo>
                  <a:lnTo>
                    <a:pt x="3351" y="433"/>
                  </a:lnTo>
                  <a:cubicBezTo>
                    <a:pt x="2630" y="543"/>
                    <a:pt x="2012" y="1009"/>
                    <a:pt x="1703" y="1668"/>
                  </a:cubicBezTo>
                  <a:lnTo>
                    <a:pt x="1778" y="1270"/>
                  </a:lnTo>
                  <a:lnTo>
                    <a:pt x="1469" y="1675"/>
                  </a:lnTo>
                  <a:cubicBezTo>
                    <a:pt x="1655" y="1339"/>
                    <a:pt x="1778" y="982"/>
                    <a:pt x="1826" y="604"/>
                  </a:cubicBezTo>
                  <a:lnTo>
                    <a:pt x="1826" y="604"/>
                  </a:lnTo>
                  <a:cubicBezTo>
                    <a:pt x="1717" y="975"/>
                    <a:pt x="1518" y="1318"/>
                    <a:pt x="1257" y="1600"/>
                  </a:cubicBezTo>
                  <a:cubicBezTo>
                    <a:pt x="1421" y="1037"/>
                    <a:pt x="1710" y="522"/>
                    <a:pt x="2101" y="89"/>
                  </a:cubicBezTo>
                  <a:lnTo>
                    <a:pt x="2101" y="89"/>
                  </a:lnTo>
                  <a:cubicBezTo>
                    <a:pt x="1607" y="446"/>
                    <a:pt x="1222" y="927"/>
                    <a:pt x="982" y="1490"/>
                  </a:cubicBezTo>
                  <a:lnTo>
                    <a:pt x="982" y="1188"/>
                  </a:lnTo>
                  <a:cubicBezTo>
                    <a:pt x="941" y="1291"/>
                    <a:pt x="893" y="1373"/>
                    <a:pt x="845" y="1476"/>
                  </a:cubicBezTo>
                  <a:cubicBezTo>
                    <a:pt x="783" y="975"/>
                    <a:pt x="858" y="467"/>
                    <a:pt x="1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500192" y="4197157"/>
              <a:ext cx="363692" cy="438660"/>
            </a:xfrm>
            <a:custGeom>
              <a:avLst/>
              <a:gdLst/>
              <a:ahLst/>
              <a:cxnLst/>
              <a:rect l="l" t="t" r="r" b="b"/>
              <a:pathLst>
                <a:path w="1498" h="1491" extrusionOk="0">
                  <a:moveTo>
                    <a:pt x="433" y="1"/>
                  </a:moveTo>
                  <a:cubicBezTo>
                    <a:pt x="179" y="461"/>
                    <a:pt x="35" y="969"/>
                    <a:pt x="1" y="1490"/>
                  </a:cubicBezTo>
                  <a:cubicBezTo>
                    <a:pt x="488" y="1477"/>
                    <a:pt x="969" y="1429"/>
                    <a:pt x="1443" y="1353"/>
                  </a:cubicBezTo>
                  <a:lnTo>
                    <a:pt x="1498" y="749"/>
                  </a:lnTo>
                  <a:lnTo>
                    <a:pt x="1264" y="1078"/>
                  </a:lnTo>
                  <a:lnTo>
                    <a:pt x="1298" y="721"/>
                  </a:lnTo>
                  <a:lnTo>
                    <a:pt x="1298" y="721"/>
                  </a:lnTo>
                  <a:cubicBezTo>
                    <a:pt x="1243" y="866"/>
                    <a:pt x="1182" y="1003"/>
                    <a:pt x="1127" y="1147"/>
                  </a:cubicBezTo>
                  <a:cubicBezTo>
                    <a:pt x="1147" y="811"/>
                    <a:pt x="1195" y="474"/>
                    <a:pt x="1285" y="145"/>
                  </a:cubicBezTo>
                  <a:lnTo>
                    <a:pt x="1285" y="145"/>
                  </a:lnTo>
                  <a:cubicBezTo>
                    <a:pt x="1092" y="488"/>
                    <a:pt x="935" y="845"/>
                    <a:pt x="818" y="1216"/>
                  </a:cubicBezTo>
                  <a:cubicBezTo>
                    <a:pt x="838" y="1065"/>
                    <a:pt x="859" y="914"/>
                    <a:pt x="873" y="756"/>
                  </a:cubicBezTo>
                  <a:lnTo>
                    <a:pt x="873" y="756"/>
                  </a:lnTo>
                  <a:cubicBezTo>
                    <a:pt x="852" y="927"/>
                    <a:pt x="777" y="1092"/>
                    <a:pt x="674" y="1223"/>
                  </a:cubicBezTo>
                  <a:lnTo>
                    <a:pt x="694" y="811"/>
                  </a:lnTo>
                  <a:lnTo>
                    <a:pt x="536" y="1017"/>
                  </a:lnTo>
                  <a:cubicBezTo>
                    <a:pt x="536" y="790"/>
                    <a:pt x="564" y="564"/>
                    <a:pt x="612" y="344"/>
                  </a:cubicBezTo>
                  <a:lnTo>
                    <a:pt x="612" y="344"/>
                  </a:lnTo>
                  <a:cubicBezTo>
                    <a:pt x="550" y="584"/>
                    <a:pt x="468" y="824"/>
                    <a:pt x="358" y="1051"/>
                  </a:cubicBezTo>
                  <a:cubicBezTo>
                    <a:pt x="351" y="962"/>
                    <a:pt x="344" y="866"/>
                    <a:pt x="337" y="776"/>
                  </a:cubicBezTo>
                  <a:cubicBezTo>
                    <a:pt x="303" y="886"/>
                    <a:pt x="275" y="996"/>
                    <a:pt x="248" y="1106"/>
                  </a:cubicBezTo>
                  <a:cubicBezTo>
                    <a:pt x="234" y="728"/>
                    <a:pt x="296" y="358"/>
                    <a:pt x="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 rot="-1625844">
              <a:off x="2676768" y="3728160"/>
              <a:ext cx="254828" cy="1026795"/>
            </a:xfrm>
            <a:custGeom>
              <a:avLst/>
              <a:gdLst/>
              <a:ahLst/>
              <a:cxnLst/>
              <a:rect l="l" t="t" r="r" b="b"/>
              <a:pathLst>
                <a:path w="3248" h="13087" fill="none" extrusionOk="0">
                  <a:moveTo>
                    <a:pt x="3248" y="1"/>
                  </a:moveTo>
                  <a:cubicBezTo>
                    <a:pt x="3248" y="1"/>
                    <a:pt x="1" y="6599"/>
                    <a:pt x="667" y="1308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 rot="-1625844">
              <a:off x="2640851" y="3591225"/>
              <a:ext cx="107800" cy="183202"/>
            </a:xfrm>
            <a:custGeom>
              <a:avLst/>
              <a:gdLst/>
              <a:ahLst/>
              <a:cxnLst/>
              <a:rect l="l" t="t" r="r" b="b"/>
              <a:pathLst>
                <a:path w="1374" h="2335" extrusionOk="0">
                  <a:moveTo>
                    <a:pt x="1373" y="0"/>
                  </a:moveTo>
                  <a:cubicBezTo>
                    <a:pt x="1363" y="0"/>
                    <a:pt x="1208" y="7"/>
                    <a:pt x="769" y="412"/>
                  </a:cubicBezTo>
                  <a:cubicBezTo>
                    <a:pt x="316" y="831"/>
                    <a:pt x="0" y="2335"/>
                    <a:pt x="0" y="2335"/>
                  </a:cubicBezTo>
                  <a:cubicBezTo>
                    <a:pt x="817" y="2129"/>
                    <a:pt x="1002" y="1215"/>
                    <a:pt x="1002" y="1215"/>
                  </a:cubicBezTo>
                  <a:lnTo>
                    <a:pt x="844" y="1167"/>
                  </a:lnTo>
                  <a:cubicBezTo>
                    <a:pt x="1112" y="968"/>
                    <a:pt x="1222" y="495"/>
                    <a:pt x="1222" y="495"/>
                  </a:cubicBezTo>
                  <a:lnTo>
                    <a:pt x="1112" y="495"/>
                  </a:lnTo>
                  <a:lnTo>
                    <a:pt x="1373" y="0"/>
                  </a:lnTo>
                  <a:cubicBezTo>
                    <a:pt x="1373" y="0"/>
                    <a:pt x="1373" y="0"/>
                    <a:pt x="1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 rot="-1625844">
              <a:off x="2453222" y="3885388"/>
              <a:ext cx="548963" cy="891061"/>
            </a:xfrm>
            <a:custGeom>
              <a:avLst/>
              <a:gdLst/>
              <a:ahLst/>
              <a:cxnLst/>
              <a:rect l="l" t="t" r="r" b="b"/>
              <a:pathLst>
                <a:path w="6997" h="11357" fill="none" extrusionOk="0">
                  <a:moveTo>
                    <a:pt x="6996" y="1"/>
                  </a:moveTo>
                  <a:cubicBezTo>
                    <a:pt x="6996" y="1"/>
                    <a:pt x="1641" y="5047"/>
                    <a:pt x="1" y="1135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 rot="-1625844">
              <a:off x="2711928" y="3704947"/>
              <a:ext cx="164367" cy="134871"/>
            </a:xfrm>
            <a:custGeom>
              <a:avLst/>
              <a:gdLst/>
              <a:ahLst/>
              <a:cxnLst/>
              <a:rect l="l" t="t" r="r" b="b"/>
              <a:pathLst>
                <a:path w="2095" h="1719" extrusionOk="0">
                  <a:moveTo>
                    <a:pt x="2033" y="0"/>
                  </a:moveTo>
                  <a:cubicBezTo>
                    <a:pt x="1948" y="0"/>
                    <a:pt x="1762" y="27"/>
                    <a:pt x="1394" y="179"/>
                  </a:cubicBezTo>
                  <a:cubicBezTo>
                    <a:pt x="824" y="413"/>
                    <a:pt x="0" y="1710"/>
                    <a:pt x="0" y="1710"/>
                  </a:cubicBezTo>
                  <a:cubicBezTo>
                    <a:pt x="48" y="1716"/>
                    <a:pt x="95" y="1719"/>
                    <a:pt x="141" y="1719"/>
                  </a:cubicBezTo>
                  <a:cubicBezTo>
                    <a:pt x="892" y="1719"/>
                    <a:pt x="1325" y="1017"/>
                    <a:pt x="1325" y="1017"/>
                  </a:cubicBezTo>
                  <a:lnTo>
                    <a:pt x="1195" y="914"/>
                  </a:lnTo>
                  <a:cubicBezTo>
                    <a:pt x="1511" y="818"/>
                    <a:pt x="1778" y="413"/>
                    <a:pt x="1778" y="413"/>
                  </a:cubicBezTo>
                  <a:lnTo>
                    <a:pt x="1682" y="379"/>
                  </a:lnTo>
                  <a:lnTo>
                    <a:pt x="2094" y="8"/>
                  </a:lnTo>
                  <a:cubicBezTo>
                    <a:pt x="2094" y="8"/>
                    <a:pt x="2078" y="0"/>
                    <a:pt x="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 rot="-1625844">
              <a:off x="2472390" y="4038089"/>
              <a:ext cx="763308" cy="715391"/>
            </a:xfrm>
            <a:custGeom>
              <a:avLst/>
              <a:gdLst/>
              <a:ahLst/>
              <a:cxnLst/>
              <a:rect l="l" t="t" r="r" b="b"/>
              <a:pathLst>
                <a:path w="9729" h="9118" fill="none" extrusionOk="0">
                  <a:moveTo>
                    <a:pt x="9729" y="0"/>
                  </a:moveTo>
                  <a:cubicBezTo>
                    <a:pt x="9729" y="0"/>
                    <a:pt x="3241" y="3460"/>
                    <a:pt x="1" y="9117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 rot="-1625844">
              <a:off x="2967841" y="3826819"/>
              <a:ext cx="193946" cy="96819"/>
            </a:xfrm>
            <a:custGeom>
              <a:avLst/>
              <a:gdLst/>
              <a:ahLst/>
              <a:cxnLst/>
              <a:rect l="l" t="t" r="r" b="b"/>
              <a:pathLst>
                <a:path w="2472" h="1234" extrusionOk="0">
                  <a:moveTo>
                    <a:pt x="2173" y="1"/>
                  </a:moveTo>
                  <a:cubicBezTo>
                    <a:pt x="2070" y="1"/>
                    <a:pt x="1932" y="9"/>
                    <a:pt x="1751" y="34"/>
                  </a:cubicBezTo>
                  <a:cubicBezTo>
                    <a:pt x="1140" y="109"/>
                    <a:pt x="0" y="1146"/>
                    <a:pt x="0" y="1146"/>
                  </a:cubicBezTo>
                  <a:cubicBezTo>
                    <a:pt x="156" y="1208"/>
                    <a:pt x="306" y="1233"/>
                    <a:pt x="448" y="1233"/>
                  </a:cubicBezTo>
                  <a:cubicBezTo>
                    <a:pt x="1028" y="1233"/>
                    <a:pt x="1463" y="817"/>
                    <a:pt x="1463" y="817"/>
                  </a:cubicBezTo>
                  <a:lnTo>
                    <a:pt x="1367" y="686"/>
                  </a:lnTo>
                  <a:cubicBezTo>
                    <a:pt x="1696" y="679"/>
                    <a:pt x="2067" y="363"/>
                    <a:pt x="2067" y="363"/>
                  </a:cubicBezTo>
                  <a:lnTo>
                    <a:pt x="1978" y="295"/>
                  </a:lnTo>
                  <a:lnTo>
                    <a:pt x="2472" y="48"/>
                  </a:lnTo>
                  <a:cubicBezTo>
                    <a:pt x="2472" y="48"/>
                    <a:pt x="2415" y="1"/>
                    <a:pt x="2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 rot="-1625844">
              <a:off x="2681978" y="4119064"/>
              <a:ext cx="508009" cy="580206"/>
            </a:xfrm>
            <a:custGeom>
              <a:avLst/>
              <a:gdLst/>
              <a:ahLst/>
              <a:cxnLst/>
              <a:rect l="l" t="t" r="r" b="b"/>
              <a:pathLst>
                <a:path w="6475" h="7395" fill="none" extrusionOk="0">
                  <a:moveTo>
                    <a:pt x="6474" y="1"/>
                  </a:moveTo>
                  <a:cubicBezTo>
                    <a:pt x="6474" y="1"/>
                    <a:pt x="0" y="3022"/>
                    <a:pt x="515" y="7395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 rot="-1625844">
              <a:off x="2966942" y="3966393"/>
              <a:ext cx="199438" cy="87404"/>
            </a:xfrm>
            <a:custGeom>
              <a:avLst/>
              <a:gdLst/>
              <a:ahLst/>
              <a:cxnLst/>
              <a:rect l="l" t="t" r="r" b="b"/>
              <a:pathLst>
                <a:path w="2542" h="1114" extrusionOk="0">
                  <a:moveTo>
                    <a:pt x="2027" y="0"/>
                  </a:moveTo>
                  <a:cubicBezTo>
                    <a:pt x="1965" y="0"/>
                    <a:pt x="1897" y="2"/>
                    <a:pt x="1820" y="5"/>
                  </a:cubicBezTo>
                  <a:cubicBezTo>
                    <a:pt x="1209" y="39"/>
                    <a:pt x="1" y="994"/>
                    <a:pt x="1" y="994"/>
                  </a:cubicBezTo>
                  <a:cubicBezTo>
                    <a:pt x="182" y="1080"/>
                    <a:pt x="360" y="1113"/>
                    <a:pt x="527" y="1113"/>
                  </a:cubicBezTo>
                  <a:cubicBezTo>
                    <a:pt x="1062" y="1113"/>
                    <a:pt x="1477" y="774"/>
                    <a:pt x="1477" y="774"/>
                  </a:cubicBezTo>
                  <a:lnTo>
                    <a:pt x="1388" y="630"/>
                  </a:lnTo>
                  <a:lnTo>
                    <a:pt x="1388" y="630"/>
                  </a:lnTo>
                  <a:cubicBezTo>
                    <a:pt x="1399" y="630"/>
                    <a:pt x="1410" y="631"/>
                    <a:pt x="1422" y="631"/>
                  </a:cubicBezTo>
                  <a:cubicBezTo>
                    <a:pt x="1750" y="631"/>
                    <a:pt x="2109" y="355"/>
                    <a:pt x="2109" y="355"/>
                  </a:cubicBezTo>
                  <a:lnTo>
                    <a:pt x="2026" y="287"/>
                  </a:lnTo>
                  <a:lnTo>
                    <a:pt x="2541" y="74"/>
                  </a:lnTo>
                  <a:cubicBezTo>
                    <a:pt x="2541" y="74"/>
                    <a:pt x="2457" y="0"/>
                    <a:pt x="2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 rot="-1625844">
              <a:off x="2566239" y="4121351"/>
              <a:ext cx="478901" cy="929820"/>
            </a:xfrm>
            <a:custGeom>
              <a:avLst/>
              <a:gdLst/>
              <a:ahLst/>
              <a:cxnLst/>
              <a:rect l="l" t="t" r="r" b="b"/>
              <a:pathLst>
                <a:path w="6104" h="11851" fill="none" extrusionOk="0">
                  <a:moveTo>
                    <a:pt x="6104" y="1"/>
                  </a:moveTo>
                  <a:cubicBezTo>
                    <a:pt x="6104" y="1"/>
                    <a:pt x="1154" y="5438"/>
                    <a:pt x="1" y="11850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 rot="-1625844">
              <a:off x="2752215" y="3950859"/>
              <a:ext cx="153619" cy="146248"/>
            </a:xfrm>
            <a:custGeom>
              <a:avLst/>
              <a:gdLst/>
              <a:ahLst/>
              <a:cxnLst/>
              <a:rect l="l" t="t" r="r" b="b"/>
              <a:pathLst>
                <a:path w="1958" h="1864" extrusionOk="0">
                  <a:moveTo>
                    <a:pt x="1932" y="0"/>
                  </a:moveTo>
                  <a:cubicBezTo>
                    <a:pt x="1872" y="0"/>
                    <a:pt x="1693" y="25"/>
                    <a:pt x="1271" y="236"/>
                  </a:cubicBezTo>
                  <a:cubicBezTo>
                    <a:pt x="722" y="510"/>
                    <a:pt x="1" y="1863"/>
                    <a:pt x="1" y="1863"/>
                  </a:cubicBezTo>
                  <a:cubicBezTo>
                    <a:pt x="18" y="1864"/>
                    <a:pt x="35" y="1864"/>
                    <a:pt x="52" y="1864"/>
                  </a:cubicBezTo>
                  <a:cubicBezTo>
                    <a:pt x="862" y="1864"/>
                    <a:pt x="1271" y="1073"/>
                    <a:pt x="1271" y="1073"/>
                  </a:cubicBezTo>
                  <a:lnTo>
                    <a:pt x="1127" y="977"/>
                  </a:lnTo>
                  <a:cubicBezTo>
                    <a:pt x="1442" y="861"/>
                    <a:pt x="1676" y="442"/>
                    <a:pt x="1676" y="442"/>
                  </a:cubicBezTo>
                  <a:lnTo>
                    <a:pt x="1573" y="407"/>
                  </a:lnTo>
                  <a:lnTo>
                    <a:pt x="1957" y="2"/>
                  </a:lnTo>
                  <a:cubicBezTo>
                    <a:pt x="1957" y="2"/>
                    <a:pt x="1950" y="0"/>
                    <a:pt x="1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 rot="-1625844">
              <a:off x="2626539" y="3878812"/>
              <a:ext cx="526838" cy="775726"/>
            </a:xfrm>
            <a:custGeom>
              <a:avLst/>
              <a:gdLst/>
              <a:ahLst/>
              <a:cxnLst/>
              <a:rect l="l" t="t" r="r" b="b"/>
              <a:pathLst>
                <a:path w="6715" h="9887" fill="none" extrusionOk="0">
                  <a:moveTo>
                    <a:pt x="6715" y="0"/>
                  </a:moveTo>
                  <a:cubicBezTo>
                    <a:pt x="6715" y="0"/>
                    <a:pt x="2225" y="4964"/>
                    <a:pt x="0" y="988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 rot="-1625844">
              <a:off x="6623118" y="3728160"/>
              <a:ext cx="254828" cy="1026795"/>
            </a:xfrm>
            <a:custGeom>
              <a:avLst/>
              <a:gdLst/>
              <a:ahLst/>
              <a:cxnLst/>
              <a:rect l="l" t="t" r="r" b="b"/>
              <a:pathLst>
                <a:path w="3248" h="13087" fill="none" extrusionOk="0">
                  <a:moveTo>
                    <a:pt x="3248" y="1"/>
                  </a:moveTo>
                  <a:cubicBezTo>
                    <a:pt x="3248" y="1"/>
                    <a:pt x="1" y="6599"/>
                    <a:pt x="667" y="1308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 rot="-1625844">
              <a:off x="6587201" y="3591225"/>
              <a:ext cx="107800" cy="183202"/>
            </a:xfrm>
            <a:custGeom>
              <a:avLst/>
              <a:gdLst/>
              <a:ahLst/>
              <a:cxnLst/>
              <a:rect l="l" t="t" r="r" b="b"/>
              <a:pathLst>
                <a:path w="1374" h="2335" extrusionOk="0">
                  <a:moveTo>
                    <a:pt x="1373" y="0"/>
                  </a:moveTo>
                  <a:cubicBezTo>
                    <a:pt x="1363" y="0"/>
                    <a:pt x="1208" y="7"/>
                    <a:pt x="769" y="412"/>
                  </a:cubicBezTo>
                  <a:cubicBezTo>
                    <a:pt x="316" y="831"/>
                    <a:pt x="0" y="2335"/>
                    <a:pt x="0" y="2335"/>
                  </a:cubicBezTo>
                  <a:cubicBezTo>
                    <a:pt x="817" y="2129"/>
                    <a:pt x="1002" y="1215"/>
                    <a:pt x="1002" y="1215"/>
                  </a:cubicBezTo>
                  <a:lnTo>
                    <a:pt x="844" y="1167"/>
                  </a:lnTo>
                  <a:cubicBezTo>
                    <a:pt x="1112" y="968"/>
                    <a:pt x="1222" y="495"/>
                    <a:pt x="1222" y="495"/>
                  </a:cubicBezTo>
                  <a:lnTo>
                    <a:pt x="1112" y="495"/>
                  </a:lnTo>
                  <a:lnTo>
                    <a:pt x="1373" y="0"/>
                  </a:lnTo>
                  <a:cubicBezTo>
                    <a:pt x="1373" y="0"/>
                    <a:pt x="1373" y="0"/>
                    <a:pt x="1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 rot="-1625844">
              <a:off x="6399572" y="3885388"/>
              <a:ext cx="548963" cy="891061"/>
            </a:xfrm>
            <a:custGeom>
              <a:avLst/>
              <a:gdLst/>
              <a:ahLst/>
              <a:cxnLst/>
              <a:rect l="l" t="t" r="r" b="b"/>
              <a:pathLst>
                <a:path w="6997" h="11357" fill="none" extrusionOk="0">
                  <a:moveTo>
                    <a:pt x="6996" y="1"/>
                  </a:moveTo>
                  <a:cubicBezTo>
                    <a:pt x="6996" y="1"/>
                    <a:pt x="1641" y="5047"/>
                    <a:pt x="1" y="1135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 rot="-1625844">
              <a:off x="6658278" y="3704947"/>
              <a:ext cx="164367" cy="134871"/>
            </a:xfrm>
            <a:custGeom>
              <a:avLst/>
              <a:gdLst/>
              <a:ahLst/>
              <a:cxnLst/>
              <a:rect l="l" t="t" r="r" b="b"/>
              <a:pathLst>
                <a:path w="2095" h="1719" extrusionOk="0">
                  <a:moveTo>
                    <a:pt x="2033" y="0"/>
                  </a:moveTo>
                  <a:cubicBezTo>
                    <a:pt x="1948" y="0"/>
                    <a:pt x="1762" y="27"/>
                    <a:pt x="1394" y="179"/>
                  </a:cubicBezTo>
                  <a:cubicBezTo>
                    <a:pt x="824" y="413"/>
                    <a:pt x="0" y="1710"/>
                    <a:pt x="0" y="1710"/>
                  </a:cubicBezTo>
                  <a:cubicBezTo>
                    <a:pt x="48" y="1716"/>
                    <a:pt x="95" y="1719"/>
                    <a:pt x="141" y="1719"/>
                  </a:cubicBezTo>
                  <a:cubicBezTo>
                    <a:pt x="892" y="1719"/>
                    <a:pt x="1325" y="1017"/>
                    <a:pt x="1325" y="1017"/>
                  </a:cubicBezTo>
                  <a:lnTo>
                    <a:pt x="1195" y="914"/>
                  </a:lnTo>
                  <a:cubicBezTo>
                    <a:pt x="1511" y="818"/>
                    <a:pt x="1778" y="413"/>
                    <a:pt x="1778" y="413"/>
                  </a:cubicBezTo>
                  <a:lnTo>
                    <a:pt x="1682" y="379"/>
                  </a:lnTo>
                  <a:lnTo>
                    <a:pt x="2094" y="8"/>
                  </a:lnTo>
                  <a:cubicBezTo>
                    <a:pt x="2094" y="8"/>
                    <a:pt x="2078" y="0"/>
                    <a:pt x="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 rot="-1625844">
              <a:off x="6418740" y="4038089"/>
              <a:ext cx="763308" cy="715391"/>
            </a:xfrm>
            <a:custGeom>
              <a:avLst/>
              <a:gdLst/>
              <a:ahLst/>
              <a:cxnLst/>
              <a:rect l="l" t="t" r="r" b="b"/>
              <a:pathLst>
                <a:path w="9729" h="9118" fill="none" extrusionOk="0">
                  <a:moveTo>
                    <a:pt x="9729" y="0"/>
                  </a:moveTo>
                  <a:cubicBezTo>
                    <a:pt x="9729" y="0"/>
                    <a:pt x="3241" y="3460"/>
                    <a:pt x="1" y="9117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 rot="-1625844">
              <a:off x="6914191" y="3826819"/>
              <a:ext cx="193946" cy="96819"/>
            </a:xfrm>
            <a:custGeom>
              <a:avLst/>
              <a:gdLst/>
              <a:ahLst/>
              <a:cxnLst/>
              <a:rect l="l" t="t" r="r" b="b"/>
              <a:pathLst>
                <a:path w="2472" h="1234" extrusionOk="0">
                  <a:moveTo>
                    <a:pt x="2173" y="1"/>
                  </a:moveTo>
                  <a:cubicBezTo>
                    <a:pt x="2070" y="1"/>
                    <a:pt x="1932" y="9"/>
                    <a:pt x="1751" y="34"/>
                  </a:cubicBezTo>
                  <a:cubicBezTo>
                    <a:pt x="1140" y="109"/>
                    <a:pt x="0" y="1146"/>
                    <a:pt x="0" y="1146"/>
                  </a:cubicBezTo>
                  <a:cubicBezTo>
                    <a:pt x="156" y="1208"/>
                    <a:pt x="306" y="1233"/>
                    <a:pt x="448" y="1233"/>
                  </a:cubicBezTo>
                  <a:cubicBezTo>
                    <a:pt x="1028" y="1233"/>
                    <a:pt x="1463" y="817"/>
                    <a:pt x="1463" y="817"/>
                  </a:cubicBezTo>
                  <a:lnTo>
                    <a:pt x="1367" y="686"/>
                  </a:lnTo>
                  <a:cubicBezTo>
                    <a:pt x="1696" y="679"/>
                    <a:pt x="2067" y="363"/>
                    <a:pt x="2067" y="363"/>
                  </a:cubicBezTo>
                  <a:lnTo>
                    <a:pt x="1978" y="295"/>
                  </a:lnTo>
                  <a:lnTo>
                    <a:pt x="2472" y="48"/>
                  </a:lnTo>
                  <a:cubicBezTo>
                    <a:pt x="2472" y="48"/>
                    <a:pt x="2415" y="1"/>
                    <a:pt x="2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 rot="-1625844">
              <a:off x="6628328" y="4119064"/>
              <a:ext cx="508009" cy="580206"/>
            </a:xfrm>
            <a:custGeom>
              <a:avLst/>
              <a:gdLst/>
              <a:ahLst/>
              <a:cxnLst/>
              <a:rect l="l" t="t" r="r" b="b"/>
              <a:pathLst>
                <a:path w="6475" h="7395" fill="none" extrusionOk="0">
                  <a:moveTo>
                    <a:pt x="6474" y="1"/>
                  </a:moveTo>
                  <a:cubicBezTo>
                    <a:pt x="6474" y="1"/>
                    <a:pt x="0" y="3022"/>
                    <a:pt x="515" y="7395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 rot="-1625844">
              <a:off x="6913292" y="3966393"/>
              <a:ext cx="199438" cy="87404"/>
            </a:xfrm>
            <a:custGeom>
              <a:avLst/>
              <a:gdLst/>
              <a:ahLst/>
              <a:cxnLst/>
              <a:rect l="l" t="t" r="r" b="b"/>
              <a:pathLst>
                <a:path w="2542" h="1114" extrusionOk="0">
                  <a:moveTo>
                    <a:pt x="2027" y="0"/>
                  </a:moveTo>
                  <a:cubicBezTo>
                    <a:pt x="1965" y="0"/>
                    <a:pt x="1897" y="2"/>
                    <a:pt x="1820" y="5"/>
                  </a:cubicBezTo>
                  <a:cubicBezTo>
                    <a:pt x="1209" y="39"/>
                    <a:pt x="1" y="994"/>
                    <a:pt x="1" y="994"/>
                  </a:cubicBezTo>
                  <a:cubicBezTo>
                    <a:pt x="182" y="1080"/>
                    <a:pt x="360" y="1113"/>
                    <a:pt x="527" y="1113"/>
                  </a:cubicBezTo>
                  <a:cubicBezTo>
                    <a:pt x="1062" y="1113"/>
                    <a:pt x="1477" y="774"/>
                    <a:pt x="1477" y="774"/>
                  </a:cubicBezTo>
                  <a:lnTo>
                    <a:pt x="1388" y="630"/>
                  </a:lnTo>
                  <a:lnTo>
                    <a:pt x="1388" y="630"/>
                  </a:lnTo>
                  <a:cubicBezTo>
                    <a:pt x="1399" y="630"/>
                    <a:pt x="1410" y="631"/>
                    <a:pt x="1422" y="631"/>
                  </a:cubicBezTo>
                  <a:cubicBezTo>
                    <a:pt x="1750" y="631"/>
                    <a:pt x="2109" y="355"/>
                    <a:pt x="2109" y="355"/>
                  </a:cubicBezTo>
                  <a:lnTo>
                    <a:pt x="2026" y="287"/>
                  </a:lnTo>
                  <a:lnTo>
                    <a:pt x="2541" y="74"/>
                  </a:lnTo>
                  <a:cubicBezTo>
                    <a:pt x="2541" y="74"/>
                    <a:pt x="2457" y="0"/>
                    <a:pt x="2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rot="-1625844">
              <a:off x="6512589" y="4121351"/>
              <a:ext cx="478901" cy="929820"/>
            </a:xfrm>
            <a:custGeom>
              <a:avLst/>
              <a:gdLst/>
              <a:ahLst/>
              <a:cxnLst/>
              <a:rect l="l" t="t" r="r" b="b"/>
              <a:pathLst>
                <a:path w="6104" h="11851" fill="none" extrusionOk="0">
                  <a:moveTo>
                    <a:pt x="6104" y="1"/>
                  </a:moveTo>
                  <a:cubicBezTo>
                    <a:pt x="6104" y="1"/>
                    <a:pt x="1154" y="5438"/>
                    <a:pt x="1" y="11850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1625844">
              <a:off x="6698565" y="3950859"/>
              <a:ext cx="153619" cy="146248"/>
            </a:xfrm>
            <a:custGeom>
              <a:avLst/>
              <a:gdLst/>
              <a:ahLst/>
              <a:cxnLst/>
              <a:rect l="l" t="t" r="r" b="b"/>
              <a:pathLst>
                <a:path w="1958" h="1864" extrusionOk="0">
                  <a:moveTo>
                    <a:pt x="1932" y="0"/>
                  </a:moveTo>
                  <a:cubicBezTo>
                    <a:pt x="1872" y="0"/>
                    <a:pt x="1693" y="25"/>
                    <a:pt x="1271" y="236"/>
                  </a:cubicBezTo>
                  <a:cubicBezTo>
                    <a:pt x="722" y="510"/>
                    <a:pt x="1" y="1863"/>
                    <a:pt x="1" y="1863"/>
                  </a:cubicBezTo>
                  <a:cubicBezTo>
                    <a:pt x="18" y="1864"/>
                    <a:pt x="35" y="1864"/>
                    <a:pt x="52" y="1864"/>
                  </a:cubicBezTo>
                  <a:cubicBezTo>
                    <a:pt x="862" y="1864"/>
                    <a:pt x="1271" y="1073"/>
                    <a:pt x="1271" y="1073"/>
                  </a:cubicBezTo>
                  <a:lnTo>
                    <a:pt x="1127" y="977"/>
                  </a:lnTo>
                  <a:cubicBezTo>
                    <a:pt x="1442" y="861"/>
                    <a:pt x="1676" y="442"/>
                    <a:pt x="1676" y="442"/>
                  </a:cubicBezTo>
                  <a:lnTo>
                    <a:pt x="1573" y="407"/>
                  </a:lnTo>
                  <a:lnTo>
                    <a:pt x="1957" y="2"/>
                  </a:lnTo>
                  <a:cubicBezTo>
                    <a:pt x="1957" y="2"/>
                    <a:pt x="1950" y="0"/>
                    <a:pt x="1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 rot="-1625844">
              <a:off x="6572889" y="3878812"/>
              <a:ext cx="526838" cy="775726"/>
            </a:xfrm>
            <a:custGeom>
              <a:avLst/>
              <a:gdLst/>
              <a:ahLst/>
              <a:cxnLst/>
              <a:rect l="l" t="t" r="r" b="b"/>
              <a:pathLst>
                <a:path w="6715" h="9887" fill="none" extrusionOk="0">
                  <a:moveTo>
                    <a:pt x="6715" y="0"/>
                  </a:moveTo>
                  <a:cubicBezTo>
                    <a:pt x="6715" y="0"/>
                    <a:pt x="2225" y="4964"/>
                    <a:pt x="0" y="9886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 rot="1625844" flipH="1">
              <a:off x="2041900" y="4038089"/>
              <a:ext cx="763308" cy="715391"/>
            </a:xfrm>
            <a:custGeom>
              <a:avLst/>
              <a:gdLst/>
              <a:ahLst/>
              <a:cxnLst/>
              <a:rect l="l" t="t" r="r" b="b"/>
              <a:pathLst>
                <a:path w="9729" h="9118" fill="none" extrusionOk="0">
                  <a:moveTo>
                    <a:pt x="9729" y="0"/>
                  </a:moveTo>
                  <a:cubicBezTo>
                    <a:pt x="9729" y="0"/>
                    <a:pt x="3241" y="3460"/>
                    <a:pt x="1" y="9117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 rot="1625844" flipH="1">
              <a:off x="2115811" y="3826819"/>
              <a:ext cx="193946" cy="96819"/>
            </a:xfrm>
            <a:custGeom>
              <a:avLst/>
              <a:gdLst/>
              <a:ahLst/>
              <a:cxnLst/>
              <a:rect l="l" t="t" r="r" b="b"/>
              <a:pathLst>
                <a:path w="2472" h="1234" extrusionOk="0">
                  <a:moveTo>
                    <a:pt x="2173" y="1"/>
                  </a:moveTo>
                  <a:cubicBezTo>
                    <a:pt x="2070" y="1"/>
                    <a:pt x="1932" y="9"/>
                    <a:pt x="1751" y="34"/>
                  </a:cubicBezTo>
                  <a:cubicBezTo>
                    <a:pt x="1140" y="109"/>
                    <a:pt x="0" y="1146"/>
                    <a:pt x="0" y="1146"/>
                  </a:cubicBezTo>
                  <a:cubicBezTo>
                    <a:pt x="156" y="1208"/>
                    <a:pt x="306" y="1233"/>
                    <a:pt x="448" y="1233"/>
                  </a:cubicBezTo>
                  <a:cubicBezTo>
                    <a:pt x="1028" y="1233"/>
                    <a:pt x="1463" y="817"/>
                    <a:pt x="1463" y="817"/>
                  </a:cubicBezTo>
                  <a:lnTo>
                    <a:pt x="1367" y="686"/>
                  </a:lnTo>
                  <a:cubicBezTo>
                    <a:pt x="1696" y="679"/>
                    <a:pt x="2067" y="363"/>
                    <a:pt x="2067" y="363"/>
                  </a:cubicBezTo>
                  <a:lnTo>
                    <a:pt x="1978" y="295"/>
                  </a:lnTo>
                  <a:lnTo>
                    <a:pt x="2472" y="48"/>
                  </a:lnTo>
                  <a:cubicBezTo>
                    <a:pt x="2472" y="48"/>
                    <a:pt x="2415" y="1"/>
                    <a:pt x="2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 rot="1625844" flipH="1">
              <a:off x="2087611" y="4119064"/>
              <a:ext cx="508009" cy="580206"/>
            </a:xfrm>
            <a:custGeom>
              <a:avLst/>
              <a:gdLst/>
              <a:ahLst/>
              <a:cxnLst/>
              <a:rect l="l" t="t" r="r" b="b"/>
              <a:pathLst>
                <a:path w="6475" h="7395" fill="none" extrusionOk="0">
                  <a:moveTo>
                    <a:pt x="6474" y="1"/>
                  </a:moveTo>
                  <a:cubicBezTo>
                    <a:pt x="6474" y="1"/>
                    <a:pt x="0" y="3022"/>
                    <a:pt x="515" y="7395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 rot="1625844" flipH="1">
              <a:off x="2111218" y="3966393"/>
              <a:ext cx="199438" cy="87404"/>
            </a:xfrm>
            <a:custGeom>
              <a:avLst/>
              <a:gdLst/>
              <a:ahLst/>
              <a:cxnLst/>
              <a:rect l="l" t="t" r="r" b="b"/>
              <a:pathLst>
                <a:path w="2542" h="1114" extrusionOk="0">
                  <a:moveTo>
                    <a:pt x="2027" y="0"/>
                  </a:moveTo>
                  <a:cubicBezTo>
                    <a:pt x="1965" y="0"/>
                    <a:pt x="1897" y="2"/>
                    <a:pt x="1820" y="5"/>
                  </a:cubicBezTo>
                  <a:cubicBezTo>
                    <a:pt x="1209" y="39"/>
                    <a:pt x="1" y="994"/>
                    <a:pt x="1" y="994"/>
                  </a:cubicBezTo>
                  <a:cubicBezTo>
                    <a:pt x="182" y="1080"/>
                    <a:pt x="360" y="1113"/>
                    <a:pt x="527" y="1113"/>
                  </a:cubicBezTo>
                  <a:cubicBezTo>
                    <a:pt x="1062" y="1113"/>
                    <a:pt x="1477" y="774"/>
                    <a:pt x="1477" y="774"/>
                  </a:cubicBezTo>
                  <a:lnTo>
                    <a:pt x="1388" y="630"/>
                  </a:lnTo>
                  <a:lnTo>
                    <a:pt x="1388" y="630"/>
                  </a:lnTo>
                  <a:cubicBezTo>
                    <a:pt x="1399" y="630"/>
                    <a:pt x="1410" y="631"/>
                    <a:pt x="1422" y="631"/>
                  </a:cubicBezTo>
                  <a:cubicBezTo>
                    <a:pt x="1750" y="631"/>
                    <a:pt x="2109" y="355"/>
                    <a:pt x="2109" y="355"/>
                  </a:cubicBezTo>
                  <a:lnTo>
                    <a:pt x="2026" y="287"/>
                  </a:lnTo>
                  <a:lnTo>
                    <a:pt x="2541" y="74"/>
                  </a:lnTo>
                  <a:cubicBezTo>
                    <a:pt x="2541" y="74"/>
                    <a:pt x="2457" y="0"/>
                    <a:pt x="20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 rot="1625844" flipH="1">
              <a:off x="2232457" y="4121351"/>
              <a:ext cx="478901" cy="929820"/>
            </a:xfrm>
            <a:custGeom>
              <a:avLst/>
              <a:gdLst/>
              <a:ahLst/>
              <a:cxnLst/>
              <a:rect l="l" t="t" r="r" b="b"/>
              <a:pathLst>
                <a:path w="6104" h="11851" fill="none" extrusionOk="0">
                  <a:moveTo>
                    <a:pt x="6104" y="1"/>
                  </a:moveTo>
                  <a:cubicBezTo>
                    <a:pt x="6104" y="1"/>
                    <a:pt x="1154" y="5438"/>
                    <a:pt x="1" y="11850"/>
                  </a:cubicBezTo>
                </a:path>
              </a:pathLst>
            </a:custGeom>
            <a:solidFill>
              <a:schemeClr val="accent5"/>
            </a:solidFill>
            <a:ln w="3250" cap="rnd" cmpd="sng">
              <a:solidFill>
                <a:srgbClr val="2A0E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 rot="1625844" flipH="1">
              <a:off x="2371764" y="3950859"/>
              <a:ext cx="153619" cy="146248"/>
            </a:xfrm>
            <a:custGeom>
              <a:avLst/>
              <a:gdLst/>
              <a:ahLst/>
              <a:cxnLst/>
              <a:rect l="l" t="t" r="r" b="b"/>
              <a:pathLst>
                <a:path w="1958" h="1864" extrusionOk="0">
                  <a:moveTo>
                    <a:pt x="1932" y="0"/>
                  </a:moveTo>
                  <a:cubicBezTo>
                    <a:pt x="1872" y="0"/>
                    <a:pt x="1693" y="25"/>
                    <a:pt x="1271" y="236"/>
                  </a:cubicBezTo>
                  <a:cubicBezTo>
                    <a:pt x="722" y="510"/>
                    <a:pt x="1" y="1863"/>
                    <a:pt x="1" y="1863"/>
                  </a:cubicBezTo>
                  <a:cubicBezTo>
                    <a:pt x="18" y="1864"/>
                    <a:pt x="35" y="1864"/>
                    <a:pt x="52" y="1864"/>
                  </a:cubicBezTo>
                  <a:cubicBezTo>
                    <a:pt x="862" y="1864"/>
                    <a:pt x="1271" y="1073"/>
                    <a:pt x="1271" y="1073"/>
                  </a:cubicBezTo>
                  <a:lnTo>
                    <a:pt x="1127" y="977"/>
                  </a:lnTo>
                  <a:cubicBezTo>
                    <a:pt x="1442" y="861"/>
                    <a:pt x="1676" y="442"/>
                    <a:pt x="1676" y="442"/>
                  </a:cubicBezTo>
                  <a:lnTo>
                    <a:pt x="1573" y="407"/>
                  </a:lnTo>
                  <a:lnTo>
                    <a:pt x="1957" y="2"/>
                  </a:lnTo>
                  <a:cubicBezTo>
                    <a:pt x="1957" y="2"/>
                    <a:pt x="1950" y="0"/>
                    <a:pt x="1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ile and six columns">
  <p:cSld name="CUSTOM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442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>
            <a:off x="3591713" y="1916463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subTitle" idx="2"/>
          </p:nvPr>
        </p:nvSpPr>
        <p:spPr>
          <a:xfrm>
            <a:off x="3460325" y="2273475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>
            <a:off x="955438" y="1916463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4"/>
          </p:nvPr>
        </p:nvSpPr>
        <p:spPr>
          <a:xfrm>
            <a:off x="824100" y="2273475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>
            <a:off x="6228050" y="1916463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subTitle" idx="6"/>
          </p:nvPr>
        </p:nvSpPr>
        <p:spPr>
          <a:xfrm>
            <a:off x="6096650" y="2273475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subTitle" idx="7"/>
          </p:nvPr>
        </p:nvSpPr>
        <p:spPr>
          <a:xfrm>
            <a:off x="3591713" y="3767038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subTitle" idx="8"/>
          </p:nvPr>
        </p:nvSpPr>
        <p:spPr>
          <a:xfrm>
            <a:off x="3460325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9"/>
          </p:nvPr>
        </p:nvSpPr>
        <p:spPr>
          <a:xfrm>
            <a:off x="955438" y="3767038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ubTitle" idx="13"/>
          </p:nvPr>
        </p:nvSpPr>
        <p:spPr>
          <a:xfrm>
            <a:off x="824100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subTitle" idx="14"/>
          </p:nvPr>
        </p:nvSpPr>
        <p:spPr>
          <a:xfrm>
            <a:off x="6228050" y="3767038"/>
            <a:ext cx="1960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6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ggae One"/>
              <a:buNone/>
              <a:defRPr sz="24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15"/>
          </p:nvPr>
        </p:nvSpPr>
        <p:spPr>
          <a:xfrm>
            <a:off x="6096650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22" name="Google Shape;322;p15"/>
          <p:cNvGrpSpPr/>
          <p:nvPr/>
        </p:nvGrpSpPr>
        <p:grpSpPr>
          <a:xfrm>
            <a:off x="5683625" y="-87325"/>
            <a:ext cx="787900" cy="1163750"/>
            <a:chOff x="5182700" y="-87325"/>
            <a:chExt cx="787900" cy="1163750"/>
          </a:xfrm>
        </p:grpSpPr>
        <p:sp>
          <p:nvSpPr>
            <p:cNvPr id="323" name="Google Shape;323;p15"/>
            <p:cNvSpPr/>
            <p:nvPr/>
          </p:nvSpPr>
          <p:spPr>
            <a:xfrm>
              <a:off x="5200775" y="-87325"/>
              <a:ext cx="179425" cy="176000"/>
            </a:xfrm>
            <a:custGeom>
              <a:avLst/>
              <a:gdLst/>
              <a:ahLst/>
              <a:cxnLst/>
              <a:rect l="l" t="t" r="r" b="b"/>
              <a:pathLst>
                <a:path w="7177" h="7040" extrusionOk="0">
                  <a:moveTo>
                    <a:pt x="1" y="0"/>
                  </a:moveTo>
                  <a:cubicBezTo>
                    <a:pt x="41" y="233"/>
                    <a:pt x="105" y="466"/>
                    <a:pt x="194" y="691"/>
                  </a:cubicBezTo>
                  <a:cubicBezTo>
                    <a:pt x="427" y="1310"/>
                    <a:pt x="740" y="1897"/>
                    <a:pt x="1118" y="2443"/>
                  </a:cubicBezTo>
                  <a:cubicBezTo>
                    <a:pt x="2090" y="3857"/>
                    <a:pt x="3922" y="5681"/>
                    <a:pt x="7177" y="7039"/>
                  </a:cubicBezTo>
                  <a:cubicBezTo>
                    <a:pt x="6252" y="4733"/>
                    <a:pt x="4469" y="3054"/>
                    <a:pt x="2910" y="1856"/>
                  </a:cubicBezTo>
                  <a:cubicBezTo>
                    <a:pt x="2259" y="1358"/>
                    <a:pt x="1576" y="900"/>
                    <a:pt x="869" y="482"/>
                  </a:cubicBezTo>
                  <a:cubicBezTo>
                    <a:pt x="338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5253225" y="140275"/>
              <a:ext cx="67725" cy="258775"/>
            </a:xfrm>
            <a:custGeom>
              <a:avLst/>
              <a:gdLst/>
              <a:ahLst/>
              <a:cxnLst/>
              <a:rect l="l" t="t" r="r" b="b"/>
              <a:pathLst>
                <a:path w="2709" h="10351" extrusionOk="0">
                  <a:moveTo>
                    <a:pt x="820" y="0"/>
                  </a:moveTo>
                  <a:cubicBezTo>
                    <a:pt x="699" y="249"/>
                    <a:pt x="603" y="507"/>
                    <a:pt x="522" y="772"/>
                  </a:cubicBezTo>
                  <a:cubicBezTo>
                    <a:pt x="297" y="1495"/>
                    <a:pt x="161" y="2242"/>
                    <a:pt x="121" y="2998"/>
                  </a:cubicBezTo>
                  <a:cubicBezTo>
                    <a:pt x="0" y="4773"/>
                    <a:pt x="281" y="7321"/>
                    <a:pt x="1824" y="10350"/>
                  </a:cubicBezTo>
                  <a:cubicBezTo>
                    <a:pt x="2708" y="7168"/>
                    <a:pt x="2202" y="4251"/>
                    <a:pt x="1663" y="2299"/>
                  </a:cubicBezTo>
                  <a:cubicBezTo>
                    <a:pt x="1455" y="1599"/>
                    <a:pt x="1254" y="1021"/>
                    <a:pt x="1093" y="627"/>
                  </a:cubicBezTo>
                  <a:cubicBezTo>
                    <a:pt x="932" y="225"/>
                    <a:pt x="820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5259050" y="80600"/>
              <a:ext cx="192875" cy="161550"/>
            </a:xfrm>
            <a:custGeom>
              <a:avLst/>
              <a:gdLst/>
              <a:ahLst/>
              <a:cxnLst/>
              <a:rect l="l" t="t" r="r" b="b"/>
              <a:pathLst>
                <a:path w="7715" h="6462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13"/>
                    <a:pt x="64" y="218"/>
                    <a:pt x="113" y="330"/>
                  </a:cubicBezTo>
                  <a:cubicBezTo>
                    <a:pt x="225" y="636"/>
                    <a:pt x="370" y="933"/>
                    <a:pt x="538" y="1214"/>
                  </a:cubicBezTo>
                  <a:cubicBezTo>
                    <a:pt x="972" y="1953"/>
                    <a:pt x="1720" y="2958"/>
                    <a:pt x="2989" y="3970"/>
                  </a:cubicBezTo>
                  <a:cubicBezTo>
                    <a:pt x="3279" y="4195"/>
                    <a:pt x="3584" y="4420"/>
                    <a:pt x="3913" y="4645"/>
                  </a:cubicBezTo>
                  <a:cubicBezTo>
                    <a:pt x="4243" y="4870"/>
                    <a:pt x="4612" y="5087"/>
                    <a:pt x="5006" y="5296"/>
                  </a:cubicBezTo>
                  <a:cubicBezTo>
                    <a:pt x="5874" y="5762"/>
                    <a:pt x="6782" y="6156"/>
                    <a:pt x="7714" y="6461"/>
                  </a:cubicBezTo>
                  <a:cubicBezTo>
                    <a:pt x="7385" y="5786"/>
                    <a:pt x="6975" y="5160"/>
                    <a:pt x="6501" y="4573"/>
                  </a:cubicBezTo>
                  <a:cubicBezTo>
                    <a:pt x="6268" y="4292"/>
                    <a:pt x="6019" y="4027"/>
                    <a:pt x="5770" y="3769"/>
                  </a:cubicBezTo>
                  <a:cubicBezTo>
                    <a:pt x="5520" y="3520"/>
                    <a:pt x="5271" y="3279"/>
                    <a:pt x="5006" y="3046"/>
                  </a:cubicBezTo>
                  <a:cubicBezTo>
                    <a:pt x="3962" y="2170"/>
                    <a:pt x="2837" y="1399"/>
                    <a:pt x="1631" y="764"/>
                  </a:cubicBezTo>
                  <a:cubicBezTo>
                    <a:pt x="1149" y="515"/>
                    <a:pt x="739" y="322"/>
                    <a:pt x="458" y="194"/>
                  </a:cubicBezTo>
                  <a:cubicBezTo>
                    <a:pt x="169" y="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5182700" y="-26275"/>
              <a:ext cx="57075" cy="259975"/>
            </a:xfrm>
            <a:custGeom>
              <a:avLst/>
              <a:gdLst/>
              <a:ahLst/>
              <a:cxnLst/>
              <a:rect l="l" t="t" r="r" b="b"/>
              <a:pathLst>
                <a:path w="2283" h="10399" extrusionOk="0">
                  <a:moveTo>
                    <a:pt x="1110" y="1"/>
                  </a:moveTo>
                  <a:cubicBezTo>
                    <a:pt x="973" y="210"/>
                    <a:pt x="860" y="443"/>
                    <a:pt x="764" y="676"/>
                  </a:cubicBezTo>
                  <a:cubicBezTo>
                    <a:pt x="499" y="1319"/>
                    <a:pt x="306" y="1994"/>
                    <a:pt x="202" y="2685"/>
                  </a:cubicBezTo>
                  <a:cubicBezTo>
                    <a:pt x="25" y="3770"/>
                    <a:pt x="1" y="4878"/>
                    <a:pt x="129" y="5971"/>
                  </a:cubicBezTo>
                  <a:cubicBezTo>
                    <a:pt x="210" y="6678"/>
                    <a:pt x="346" y="7369"/>
                    <a:pt x="523" y="8061"/>
                  </a:cubicBezTo>
                  <a:cubicBezTo>
                    <a:pt x="732" y="8856"/>
                    <a:pt x="997" y="9644"/>
                    <a:pt x="1326" y="10399"/>
                  </a:cubicBezTo>
                  <a:cubicBezTo>
                    <a:pt x="2283" y="7723"/>
                    <a:pt x="2202" y="5168"/>
                    <a:pt x="1913" y="3239"/>
                  </a:cubicBezTo>
                  <a:cubicBezTo>
                    <a:pt x="1849" y="2757"/>
                    <a:pt x="1760" y="2307"/>
                    <a:pt x="1672" y="1913"/>
                  </a:cubicBezTo>
                  <a:cubicBezTo>
                    <a:pt x="1584" y="1520"/>
                    <a:pt x="1487" y="1182"/>
                    <a:pt x="1407" y="893"/>
                  </a:cubicBezTo>
                  <a:cubicBezTo>
                    <a:pt x="1246" y="322"/>
                    <a:pt x="1110" y="1"/>
                    <a:pt x="1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5330550" y="242925"/>
              <a:ext cx="204325" cy="147075"/>
            </a:xfrm>
            <a:custGeom>
              <a:avLst/>
              <a:gdLst/>
              <a:ahLst/>
              <a:cxnLst/>
              <a:rect l="l" t="t" r="r" b="b"/>
              <a:pathLst>
                <a:path w="8173" h="5883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226"/>
                    <a:pt x="186" y="442"/>
                    <a:pt x="306" y="651"/>
                  </a:cubicBezTo>
                  <a:cubicBezTo>
                    <a:pt x="636" y="1222"/>
                    <a:pt x="1037" y="1752"/>
                    <a:pt x="1495" y="2234"/>
                  </a:cubicBezTo>
                  <a:cubicBezTo>
                    <a:pt x="2677" y="3480"/>
                    <a:pt x="4750" y="5015"/>
                    <a:pt x="8173" y="5883"/>
                  </a:cubicBezTo>
                  <a:cubicBezTo>
                    <a:pt x="6911" y="3729"/>
                    <a:pt x="4910" y="2315"/>
                    <a:pt x="3167" y="1383"/>
                  </a:cubicBezTo>
                  <a:cubicBezTo>
                    <a:pt x="2444" y="981"/>
                    <a:pt x="1704" y="635"/>
                    <a:pt x="933" y="338"/>
                  </a:cubicBezTo>
                  <a:cubicBezTo>
                    <a:pt x="362" y="1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5429400" y="456675"/>
              <a:ext cx="81375" cy="252125"/>
            </a:xfrm>
            <a:custGeom>
              <a:avLst/>
              <a:gdLst/>
              <a:ahLst/>
              <a:cxnLst/>
              <a:rect l="l" t="t" r="r" b="b"/>
              <a:pathLst>
                <a:path w="3255" h="10085" extrusionOk="0">
                  <a:moveTo>
                    <a:pt x="322" y="0"/>
                  </a:moveTo>
                  <a:cubicBezTo>
                    <a:pt x="241" y="265"/>
                    <a:pt x="177" y="531"/>
                    <a:pt x="137" y="804"/>
                  </a:cubicBezTo>
                  <a:cubicBezTo>
                    <a:pt x="24" y="1559"/>
                    <a:pt x="0" y="2315"/>
                    <a:pt x="64" y="3070"/>
                  </a:cubicBezTo>
                  <a:cubicBezTo>
                    <a:pt x="161" y="4147"/>
                    <a:pt x="402" y="5199"/>
                    <a:pt x="772" y="6204"/>
                  </a:cubicBezTo>
                  <a:cubicBezTo>
                    <a:pt x="1189" y="7393"/>
                    <a:pt x="1864" y="8703"/>
                    <a:pt x="2853" y="10085"/>
                  </a:cubicBezTo>
                  <a:cubicBezTo>
                    <a:pt x="3255" y="6798"/>
                    <a:pt x="2306" y="4002"/>
                    <a:pt x="1487" y="2154"/>
                  </a:cubicBezTo>
                  <a:cubicBezTo>
                    <a:pt x="1334" y="1816"/>
                    <a:pt x="1181" y="1519"/>
                    <a:pt x="1053" y="1254"/>
                  </a:cubicBezTo>
                  <a:cubicBezTo>
                    <a:pt x="916" y="989"/>
                    <a:pt x="788" y="764"/>
                    <a:pt x="683" y="579"/>
                  </a:cubicBezTo>
                  <a:cubicBezTo>
                    <a:pt x="466" y="209"/>
                    <a:pt x="32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5413925" y="399625"/>
              <a:ext cx="214775" cy="131200"/>
            </a:xfrm>
            <a:custGeom>
              <a:avLst/>
              <a:gdLst/>
              <a:ahLst/>
              <a:cxnLst/>
              <a:rect l="l" t="t" r="r" b="b"/>
              <a:pathLst>
                <a:path w="8591" h="5248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02"/>
                    <a:pt x="434" y="780"/>
                    <a:pt x="716" y="1125"/>
                  </a:cubicBezTo>
                  <a:cubicBezTo>
                    <a:pt x="852" y="1294"/>
                    <a:pt x="1005" y="1479"/>
                    <a:pt x="1182" y="1664"/>
                  </a:cubicBezTo>
                  <a:cubicBezTo>
                    <a:pt x="1367" y="1856"/>
                    <a:pt x="1575" y="2049"/>
                    <a:pt x="1808" y="2250"/>
                  </a:cubicBezTo>
                  <a:cubicBezTo>
                    <a:pt x="2041" y="2451"/>
                    <a:pt x="2299" y="2668"/>
                    <a:pt x="2588" y="2877"/>
                  </a:cubicBezTo>
                  <a:cubicBezTo>
                    <a:pt x="2733" y="2981"/>
                    <a:pt x="2885" y="3086"/>
                    <a:pt x="3038" y="3190"/>
                  </a:cubicBezTo>
                  <a:cubicBezTo>
                    <a:pt x="3199" y="3287"/>
                    <a:pt x="3367" y="3391"/>
                    <a:pt x="3544" y="3488"/>
                  </a:cubicBezTo>
                  <a:cubicBezTo>
                    <a:pt x="4243" y="3889"/>
                    <a:pt x="4974" y="4227"/>
                    <a:pt x="5730" y="4500"/>
                  </a:cubicBezTo>
                  <a:cubicBezTo>
                    <a:pt x="6662" y="4830"/>
                    <a:pt x="7618" y="5079"/>
                    <a:pt x="8590" y="5247"/>
                  </a:cubicBezTo>
                  <a:cubicBezTo>
                    <a:pt x="8165" y="4629"/>
                    <a:pt x="7666" y="4066"/>
                    <a:pt x="7104" y="3568"/>
                  </a:cubicBezTo>
                  <a:cubicBezTo>
                    <a:pt x="6574" y="3094"/>
                    <a:pt x="6003" y="2660"/>
                    <a:pt x="5400" y="2282"/>
                  </a:cubicBezTo>
                  <a:cubicBezTo>
                    <a:pt x="5240" y="2178"/>
                    <a:pt x="5071" y="2081"/>
                    <a:pt x="4910" y="1985"/>
                  </a:cubicBezTo>
                  <a:cubicBezTo>
                    <a:pt x="4741" y="1889"/>
                    <a:pt x="4581" y="1800"/>
                    <a:pt x="4420" y="1712"/>
                  </a:cubicBezTo>
                  <a:cubicBezTo>
                    <a:pt x="4099" y="1535"/>
                    <a:pt x="3777" y="1374"/>
                    <a:pt x="3464" y="1230"/>
                  </a:cubicBezTo>
                  <a:cubicBezTo>
                    <a:pt x="3142" y="1085"/>
                    <a:pt x="2837" y="956"/>
                    <a:pt x="2548" y="836"/>
                  </a:cubicBezTo>
                  <a:cubicBezTo>
                    <a:pt x="2250" y="723"/>
                    <a:pt x="1985" y="611"/>
                    <a:pt x="1728" y="523"/>
                  </a:cubicBezTo>
                  <a:cubicBezTo>
                    <a:pt x="1166" y="314"/>
                    <a:pt x="587" y="1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5337175" y="301575"/>
              <a:ext cx="63325" cy="255975"/>
            </a:xfrm>
            <a:custGeom>
              <a:avLst/>
              <a:gdLst/>
              <a:ahLst/>
              <a:cxnLst/>
              <a:rect l="l" t="t" r="r" b="b"/>
              <a:pathLst>
                <a:path w="2533" h="10239" extrusionOk="0">
                  <a:moveTo>
                    <a:pt x="507" y="1"/>
                  </a:moveTo>
                  <a:cubicBezTo>
                    <a:pt x="507" y="1"/>
                    <a:pt x="475" y="57"/>
                    <a:pt x="435" y="186"/>
                  </a:cubicBezTo>
                  <a:cubicBezTo>
                    <a:pt x="371" y="354"/>
                    <a:pt x="314" y="539"/>
                    <a:pt x="274" y="724"/>
                  </a:cubicBezTo>
                  <a:cubicBezTo>
                    <a:pt x="113" y="1399"/>
                    <a:pt x="25" y="2090"/>
                    <a:pt x="17" y="2789"/>
                  </a:cubicBezTo>
                  <a:cubicBezTo>
                    <a:pt x="1" y="4565"/>
                    <a:pt x="419" y="7193"/>
                    <a:pt x="2275" y="10238"/>
                  </a:cubicBezTo>
                  <a:cubicBezTo>
                    <a:pt x="2404" y="9571"/>
                    <a:pt x="2484" y="8888"/>
                    <a:pt x="2516" y="8205"/>
                  </a:cubicBezTo>
                  <a:cubicBezTo>
                    <a:pt x="2532" y="7578"/>
                    <a:pt x="2516" y="6944"/>
                    <a:pt x="2452" y="6317"/>
                  </a:cubicBezTo>
                  <a:cubicBezTo>
                    <a:pt x="2404" y="5730"/>
                    <a:pt x="2315" y="5160"/>
                    <a:pt x="2187" y="4589"/>
                  </a:cubicBezTo>
                  <a:cubicBezTo>
                    <a:pt x="2066" y="4051"/>
                    <a:pt x="1946" y="3537"/>
                    <a:pt x="1793" y="3070"/>
                  </a:cubicBezTo>
                  <a:cubicBezTo>
                    <a:pt x="1560" y="2307"/>
                    <a:pt x="1271" y="1560"/>
                    <a:pt x="933" y="837"/>
                  </a:cubicBezTo>
                  <a:cubicBezTo>
                    <a:pt x="684" y="306"/>
                    <a:pt x="50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5508750" y="550075"/>
              <a:ext cx="224000" cy="114125"/>
            </a:xfrm>
            <a:custGeom>
              <a:avLst/>
              <a:gdLst/>
              <a:ahLst/>
              <a:cxnLst/>
              <a:rect l="l" t="t" r="r" b="b"/>
              <a:pathLst>
                <a:path w="8960" h="4565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202"/>
                    <a:pt x="249" y="403"/>
                    <a:pt x="394" y="587"/>
                  </a:cubicBezTo>
                  <a:cubicBezTo>
                    <a:pt x="804" y="1110"/>
                    <a:pt x="1278" y="1576"/>
                    <a:pt x="1808" y="1978"/>
                  </a:cubicBezTo>
                  <a:cubicBezTo>
                    <a:pt x="2652" y="2628"/>
                    <a:pt x="3584" y="3159"/>
                    <a:pt x="4580" y="3544"/>
                  </a:cubicBezTo>
                  <a:cubicBezTo>
                    <a:pt x="5215" y="3802"/>
                    <a:pt x="5882" y="4011"/>
                    <a:pt x="6549" y="4171"/>
                  </a:cubicBezTo>
                  <a:cubicBezTo>
                    <a:pt x="7345" y="4356"/>
                    <a:pt x="8148" y="4485"/>
                    <a:pt x="8960" y="4565"/>
                  </a:cubicBezTo>
                  <a:cubicBezTo>
                    <a:pt x="8582" y="4091"/>
                    <a:pt x="8156" y="3657"/>
                    <a:pt x="7682" y="3271"/>
                  </a:cubicBezTo>
                  <a:cubicBezTo>
                    <a:pt x="7449" y="3086"/>
                    <a:pt x="7216" y="2902"/>
                    <a:pt x="6983" y="2733"/>
                  </a:cubicBezTo>
                  <a:cubicBezTo>
                    <a:pt x="6742" y="2556"/>
                    <a:pt x="6501" y="2403"/>
                    <a:pt x="6260" y="2251"/>
                  </a:cubicBezTo>
                  <a:cubicBezTo>
                    <a:pt x="5336" y="1704"/>
                    <a:pt x="4355" y="1246"/>
                    <a:pt x="3343" y="885"/>
                  </a:cubicBezTo>
                  <a:cubicBezTo>
                    <a:pt x="2564" y="603"/>
                    <a:pt x="1776" y="370"/>
                    <a:pt x="981" y="186"/>
                  </a:cubicBezTo>
                  <a:cubicBezTo>
                    <a:pt x="378" y="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5614600" y="692300"/>
              <a:ext cx="232250" cy="95850"/>
            </a:xfrm>
            <a:custGeom>
              <a:avLst/>
              <a:gdLst/>
              <a:ahLst/>
              <a:cxnLst/>
              <a:rect l="l" t="t" r="r" b="b"/>
              <a:pathLst>
                <a:path w="9290" h="38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0" y="419"/>
                    <a:pt x="885" y="997"/>
                  </a:cubicBezTo>
                  <a:cubicBezTo>
                    <a:pt x="1038" y="1142"/>
                    <a:pt x="1222" y="1303"/>
                    <a:pt x="1423" y="1463"/>
                  </a:cubicBezTo>
                  <a:cubicBezTo>
                    <a:pt x="1648" y="1640"/>
                    <a:pt x="1889" y="1801"/>
                    <a:pt x="2130" y="1946"/>
                  </a:cubicBezTo>
                  <a:cubicBezTo>
                    <a:pt x="2741" y="2323"/>
                    <a:pt x="3376" y="2645"/>
                    <a:pt x="4035" y="2902"/>
                  </a:cubicBezTo>
                  <a:cubicBezTo>
                    <a:pt x="4790" y="3183"/>
                    <a:pt x="5570" y="3408"/>
                    <a:pt x="6357" y="3553"/>
                  </a:cubicBezTo>
                  <a:cubicBezTo>
                    <a:pt x="7329" y="3737"/>
                    <a:pt x="8310" y="3834"/>
                    <a:pt x="9290" y="3834"/>
                  </a:cubicBezTo>
                  <a:cubicBezTo>
                    <a:pt x="8768" y="3304"/>
                    <a:pt x="8189" y="2829"/>
                    <a:pt x="7562" y="2420"/>
                  </a:cubicBezTo>
                  <a:cubicBezTo>
                    <a:pt x="6968" y="2034"/>
                    <a:pt x="6341" y="1696"/>
                    <a:pt x="5682" y="1423"/>
                  </a:cubicBezTo>
                  <a:cubicBezTo>
                    <a:pt x="5007" y="1126"/>
                    <a:pt x="4316" y="877"/>
                    <a:pt x="3601" y="684"/>
                  </a:cubicBezTo>
                  <a:cubicBezTo>
                    <a:pt x="3440" y="636"/>
                    <a:pt x="3271" y="596"/>
                    <a:pt x="3111" y="555"/>
                  </a:cubicBezTo>
                  <a:cubicBezTo>
                    <a:pt x="2950" y="515"/>
                    <a:pt x="2797" y="475"/>
                    <a:pt x="2645" y="435"/>
                  </a:cubicBezTo>
                  <a:cubicBezTo>
                    <a:pt x="2347" y="363"/>
                    <a:pt x="2058" y="298"/>
                    <a:pt x="1793" y="250"/>
                  </a:cubicBezTo>
                  <a:cubicBezTo>
                    <a:pt x="1198" y="138"/>
                    <a:pt x="604" y="4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5531850" y="604725"/>
              <a:ext cx="90425" cy="246725"/>
            </a:xfrm>
            <a:custGeom>
              <a:avLst/>
              <a:gdLst/>
              <a:ahLst/>
              <a:cxnLst/>
              <a:rect l="l" t="t" r="r" b="b"/>
              <a:pathLst>
                <a:path w="3617" h="9869" extrusionOk="0">
                  <a:moveTo>
                    <a:pt x="185" y="0"/>
                  </a:moveTo>
                  <a:cubicBezTo>
                    <a:pt x="129" y="250"/>
                    <a:pt x="89" y="499"/>
                    <a:pt x="65" y="748"/>
                  </a:cubicBezTo>
                  <a:cubicBezTo>
                    <a:pt x="0" y="1447"/>
                    <a:pt x="24" y="2146"/>
                    <a:pt x="121" y="2837"/>
                  </a:cubicBezTo>
                  <a:cubicBezTo>
                    <a:pt x="193" y="3327"/>
                    <a:pt x="298" y="3817"/>
                    <a:pt x="434" y="4299"/>
                  </a:cubicBezTo>
                  <a:cubicBezTo>
                    <a:pt x="587" y="4878"/>
                    <a:pt x="788" y="5441"/>
                    <a:pt x="1037" y="5987"/>
                  </a:cubicBezTo>
                  <a:cubicBezTo>
                    <a:pt x="1326" y="6638"/>
                    <a:pt x="1656" y="7265"/>
                    <a:pt x="2025" y="7875"/>
                  </a:cubicBezTo>
                  <a:cubicBezTo>
                    <a:pt x="2475" y="8566"/>
                    <a:pt x="2965" y="9233"/>
                    <a:pt x="3496" y="9868"/>
                  </a:cubicBezTo>
                  <a:cubicBezTo>
                    <a:pt x="3616" y="7015"/>
                    <a:pt x="2757" y="4621"/>
                    <a:pt x="1921" y="2845"/>
                  </a:cubicBezTo>
                  <a:cubicBezTo>
                    <a:pt x="1712" y="2411"/>
                    <a:pt x="1495" y="2017"/>
                    <a:pt x="1286" y="1672"/>
                  </a:cubicBezTo>
                  <a:cubicBezTo>
                    <a:pt x="1085" y="1318"/>
                    <a:pt x="900" y="1013"/>
                    <a:pt x="740" y="764"/>
                  </a:cubicBezTo>
                  <a:cubicBezTo>
                    <a:pt x="571" y="507"/>
                    <a:pt x="386" y="25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5640925" y="745150"/>
              <a:ext cx="108300" cy="239275"/>
            </a:xfrm>
            <a:custGeom>
              <a:avLst/>
              <a:gdLst/>
              <a:ahLst/>
              <a:cxnLst/>
              <a:rect l="l" t="t" r="r" b="b"/>
              <a:pathLst>
                <a:path w="4332" h="9571" extrusionOk="0">
                  <a:moveTo>
                    <a:pt x="226" y="0"/>
                  </a:moveTo>
                  <a:cubicBezTo>
                    <a:pt x="226" y="0"/>
                    <a:pt x="1" y="1166"/>
                    <a:pt x="451" y="3078"/>
                  </a:cubicBezTo>
                  <a:cubicBezTo>
                    <a:pt x="724" y="4114"/>
                    <a:pt x="1118" y="5119"/>
                    <a:pt x="1640" y="6067"/>
                  </a:cubicBezTo>
                  <a:cubicBezTo>
                    <a:pt x="2371" y="7353"/>
                    <a:pt x="3279" y="8526"/>
                    <a:pt x="4332" y="9571"/>
                  </a:cubicBezTo>
                  <a:cubicBezTo>
                    <a:pt x="4300" y="8775"/>
                    <a:pt x="4187" y="7996"/>
                    <a:pt x="4010" y="7224"/>
                  </a:cubicBezTo>
                  <a:cubicBezTo>
                    <a:pt x="3858" y="6517"/>
                    <a:pt x="3649" y="5826"/>
                    <a:pt x="3384" y="5151"/>
                  </a:cubicBezTo>
                  <a:cubicBezTo>
                    <a:pt x="3142" y="4548"/>
                    <a:pt x="2869" y="3954"/>
                    <a:pt x="2572" y="3383"/>
                  </a:cubicBezTo>
                  <a:cubicBezTo>
                    <a:pt x="2291" y="2837"/>
                    <a:pt x="1985" y="2371"/>
                    <a:pt x="1712" y="1937"/>
                  </a:cubicBezTo>
                  <a:cubicBezTo>
                    <a:pt x="1278" y="1246"/>
                    <a:pt x="780" y="595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5731525" y="826100"/>
              <a:ext cx="239075" cy="77800"/>
            </a:xfrm>
            <a:custGeom>
              <a:avLst/>
              <a:gdLst/>
              <a:ahLst/>
              <a:cxnLst/>
              <a:rect l="l" t="t" r="r" b="b"/>
              <a:pathLst>
                <a:path w="9563" h="3112" extrusionOk="0">
                  <a:moveTo>
                    <a:pt x="69" y="0"/>
                  </a:moveTo>
                  <a:cubicBezTo>
                    <a:pt x="24" y="0"/>
                    <a:pt x="1" y="1"/>
                    <a:pt x="1" y="1"/>
                  </a:cubicBezTo>
                  <a:cubicBezTo>
                    <a:pt x="145" y="185"/>
                    <a:pt x="298" y="362"/>
                    <a:pt x="475" y="523"/>
                  </a:cubicBezTo>
                  <a:cubicBezTo>
                    <a:pt x="973" y="965"/>
                    <a:pt x="1519" y="1351"/>
                    <a:pt x="2098" y="1672"/>
                  </a:cubicBezTo>
                  <a:cubicBezTo>
                    <a:pt x="2283" y="1776"/>
                    <a:pt x="2484" y="1881"/>
                    <a:pt x="2701" y="1985"/>
                  </a:cubicBezTo>
                  <a:cubicBezTo>
                    <a:pt x="2918" y="2082"/>
                    <a:pt x="3159" y="2178"/>
                    <a:pt x="3408" y="2275"/>
                  </a:cubicBezTo>
                  <a:cubicBezTo>
                    <a:pt x="3946" y="2476"/>
                    <a:pt x="4509" y="2644"/>
                    <a:pt x="5079" y="2773"/>
                  </a:cubicBezTo>
                  <a:cubicBezTo>
                    <a:pt x="5754" y="2934"/>
                    <a:pt x="6437" y="3030"/>
                    <a:pt x="7128" y="3070"/>
                  </a:cubicBezTo>
                  <a:cubicBezTo>
                    <a:pt x="7520" y="3097"/>
                    <a:pt x="7913" y="3111"/>
                    <a:pt x="8305" y="3111"/>
                  </a:cubicBezTo>
                  <a:cubicBezTo>
                    <a:pt x="8724" y="3111"/>
                    <a:pt x="9144" y="3095"/>
                    <a:pt x="9563" y="3062"/>
                  </a:cubicBezTo>
                  <a:cubicBezTo>
                    <a:pt x="9105" y="2660"/>
                    <a:pt x="8615" y="2307"/>
                    <a:pt x="8092" y="1993"/>
                  </a:cubicBezTo>
                  <a:cubicBezTo>
                    <a:pt x="7586" y="1704"/>
                    <a:pt x="7064" y="1455"/>
                    <a:pt x="6525" y="1230"/>
                  </a:cubicBezTo>
                  <a:cubicBezTo>
                    <a:pt x="6011" y="1021"/>
                    <a:pt x="5481" y="836"/>
                    <a:pt x="4942" y="692"/>
                  </a:cubicBezTo>
                  <a:cubicBezTo>
                    <a:pt x="4685" y="627"/>
                    <a:pt x="4420" y="563"/>
                    <a:pt x="4171" y="507"/>
                  </a:cubicBezTo>
                  <a:cubicBezTo>
                    <a:pt x="3914" y="451"/>
                    <a:pt x="3681" y="386"/>
                    <a:pt x="3440" y="338"/>
                  </a:cubicBezTo>
                  <a:cubicBezTo>
                    <a:pt x="2628" y="185"/>
                    <a:pt x="1809" y="81"/>
                    <a:pt x="989" y="41"/>
                  </a:cubicBezTo>
                  <a:cubicBezTo>
                    <a:pt x="531" y="5"/>
                    <a:pt x="20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5778925" y="897025"/>
              <a:ext cx="189075" cy="179400"/>
            </a:xfrm>
            <a:custGeom>
              <a:avLst/>
              <a:gdLst/>
              <a:ahLst/>
              <a:cxnLst/>
              <a:rect l="l" t="t" r="r" b="b"/>
              <a:pathLst>
                <a:path w="7563" h="7176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241"/>
                    <a:pt x="138" y="490"/>
                    <a:pt x="242" y="723"/>
                  </a:cubicBezTo>
                  <a:cubicBezTo>
                    <a:pt x="507" y="1366"/>
                    <a:pt x="853" y="1969"/>
                    <a:pt x="1263" y="2531"/>
                  </a:cubicBezTo>
                  <a:cubicBezTo>
                    <a:pt x="1560" y="2933"/>
                    <a:pt x="1881" y="3319"/>
                    <a:pt x="2219" y="3688"/>
                  </a:cubicBezTo>
                  <a:cubicBezTo>
                    <a:pt x="2637" y="4122"/>
                    <a:pt x="3079" y="4524"/>
                    <a:pt x="3553" y="4894"/>
                  </a:cubicBezTo>
                  <a:cubicBezTo>
                    <a:pt x="3810" y="5095"/>
                    <a:pt x="4083" y="5296"/>
                    <a:pt x="4380" y="5504"/>
                  </a:cubicBezTo>
                  <a:cubicBezTo>
                    <a:pt x="4525" y="5601"/>
                    <a:pt x="4678" y="5705"/>
                    <a:pt x="4830" y="5802"/>
                  </a:cubicBezTo>
                  <a:cubicBezTo>
                    <a:pt x="4983" y="5906"/>
                    <a:pt x="5152" y="5995"/>
                    <a:pt x="5320" y="6091"/>
                  </a:cubicBezTo>
                  <a:cubicBezTo>
                    <a:pt x="6044" y="6493"/>
                    <a:pt x="6791" y="6854"/>
                    <a:pt x="7562" y="7176"/>
                  </a:cubicBezTo>
                  <a:cubicBezTo>
                    <a:pt x="6984" y="5979"/>
                    <a:pt x="6237" y="4886"/>
                    <a:pt x="5329" y="3921"/>
                  </a:cubicBezTo>
                  <a:cubicBezTo>
                    <a:pt x="4943" y="3488"/>
                    <a:pt x="4525" y="3078"/>
                    <a:pt x="4091" y="2692"/>
                  </a:cubicBezTo>
                  <a:cubicBezTo>
                    <a:pt x="3673" y="2322"/>
                    <a:pt x="3255" y="2009"/>
                    <a:pt x="2862" y="1712"/>
                  </a:cubicBezTo>
                  <a:cubicBezTo>
                    <a:pt x="2227" y="1230"/>
                    <a:pt x="1544" y="804"/>
                    <a:pt x="837" y="426"/>
                  </a:cubicBezTo>
                  <a:cubicBezTo>
                    <a:pt x="322" y="1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5"/>
          <p:cNvGrpSpPr/>
          <p:nvPr/>
        </p:nvGrpSpPr>
        <p:grpSpPr>
          <a:xfrm rot="1570922">
            <a:off x="5306377" y="-49719"/>
            <a:ext cx="1038392" cy="1533733"/>
            <a:chOff x="5182700" y="-87325"/>
            <a:chExt cx="787900" cy="1163750"/>
          </a:xfrm>
        </p:grpSpPr>
        <p:sp>
          <p:nvSpPr>
            <p:cNvPr id="338" name="Google Shape;338;p15"/>
            <p:cNvSpPr/>
            <p:nvPr/>
          </p:nvSpPr>
          <p:spPr>
            <a:xfrm>
              <a:off x="5200775" y="-87325"/>
              <a:ext cx="179425" cy="176000"/>
            </a:xfrm>
            <a:custGeom>
              <a:avLst/>
              <a:gdLst/>
              <a:ahLst/>
              <a:cxnLst/>
              <a:rect l="l" t="t" r="r" b="b"/>
              <a:pathLst>
                <a:path w="7177" h="7040" extrusionOk="0">
                  <a:moveTo>
                    <a:pt x="1" y="0"/>
                  </a:moveTo>
                  <a:cubicBezTo>
                    <a:pt x="41" y="233"/>
                    <a:pt x="105" y="466"/>
                    <a:pt x="194" y="691"/>
                  </a:cubicBezTo>
                  <a:cubicBezTo>
                    <a:pt x="427" y="1310"/>
                    <a:pt x="740" y="1897"/>
                    <a:pt x="1118" y="2443"/>
                  </a:cubicBezTo>
                  <a:cubicBezTo>
                    <a:pt x="2090" y="3857"/>
                    <a:pt x="3922" y="5681"/>
                    <a:pt x="7177" y="7039"/>
                  </a:cubicBezTo>
                  <a:cubicBezTo>
                    <a:pt x="6252" y="4733"/>
                    <a:pt x="4469" y="3054"/>
                    <a:pt x="2910" y="1856"/>
                  </a:cubicBezTo>
                  <a:cubicBezTo>
                    <a:pt x="2259" y="1358"/>
                    <a:pt x="1576" y="900"/>
                    <a:pt x="869" y="482"/>
                  </a:cubicBezTo>
                  <a:cubicBezTo>
                    <a:pt x="338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253225" y="140275"/>
              <a:ext cx="67725" cy="258775"/>
            </a:xfrm>
            <a:custGeom>
              <a:avLst/>
              <a:gdLst/>
              <a:ahLst/>
              <a:cxnLst/>
              <a:rect l="l" t="t" r="r" b="b"/>
              <a:pathLst>
                <a:path w="2709" h="10351" extrusionOk="0">
                  <a:moveTo>
                    <a:pt x="820" y="0"/>
                  </a:moveTo>
                  <a:cubicBezTo>
                    <a:pt x="699" y="249"/>
                    <a:pt x="603" y="507"/>
                    <a:pt x="522" y="772"/>
                  </a:cubicBezTo>
                  <a:cubicBezTo>
                    <a:pt x="297" y="1495"/>
                    <a:pt x="161" y="2242"/>
                    <a:pt x="121" y="2998"/>
                  </a:cubicBezTo>
                  <a:cubicBezTo>
                    <a:pt x="0" y="4773"/>
                    <a:pt x="281" y="7321"/>
                    <a:pt x="1824" y="10350"/>
                  </a:cubicBezTo>
                  <a:cubicBezTo>
                    <a:pt x="2708" y="7168"/>
                    <a:pt x="2202" y="4251"/>
                    <a:pt x="1663" y="2299"/>
                  </a:cubicBezTo>
                  <a:cubicBezTo>
                    <a:pt x="1455" y="1599"/>
                    <a:pt x="1254" y="1021"/>
                    <a:pt x="1093" y="627"/>
                  </a:cubicBezTo>
                  <a:cubicBezTo>
                    <a:pt x="932" y="225"/>
                    <a:pt x="820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259050" y="80600"/>
              <a:ext cx="192875" cy="161550"/>
            </a:xfrm>
            <a:custGeom>
              <a:avLst/>
              <a:gdLst/>
              <a:ahLst/>
              <a:cxnLst/>
              <a:rect l="l" t="t" r="r" b="b"/>
              <a:pathLst>
                <a:path w="7715" h="6462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13"/>
                    <a:pt x="64" y="218"/>
                    <a:pt x="113" y="330"/>
                  </a:cubicBezTo>
                  <a:cubicBezTo>
                    <a:pt x="225" y="636"/>
                    <a:pt x="370" y="933"/>
                    <a:pt x="538" y="1214"/>
                  </a:cubicBezTo>
                  <a:cubicBezTo>
                    <a:pt x="972" y="1953"/>
                    <a:pt x="1720" y="2958"/>
                    <a:pt x="2989" y="3970"/>
                  </a:cubicBezTo>
                  <a:cubicBezTo>
                    <a:pt x="3279" y="4195"/>
                    <a:pt x="3584" y="4420"/>
                    <a:pt x="3913" y="4645"/>
                  </a:cubicBezTo>
                  <a:cubicBezTo>
                    <a:pt x="4243" y="4870"/>
                    <a:pt x="4612" y="5087"/>
                    <a:pt x="5006" y="5296"/>
                  </a:cubicBezTo>
                  <a:cubicBezTo>
                    <a:pt x="5874" y="5762"/>
                    <a:pt x="6782" y="6156"/>
                    <a:pt x="7714" y="6461"/>
                  </a:cubicBezTo>
                  <a:cubicBezTo>
                    <a:pt x="7385" y="5786"/>
                    <a:pt x="6975" y="5160"/>
                    <a:pt x="6501" y="4573"/>
                  </a:cubicBezTo>
                  <a:cubicBezTo>
                    <a:pt x="6268" y="4292"/>
                    <a:pt x="6019" y="4027"/>
                    <a:pt x="5770" y="3769"/>
                  </a:cubicBezTo>
                  <a:cubicBezTo>
                    <a:pt x="5520" y="3520"/>
                    <a:pt x="5271" y="3279"/>
                    <a:pt x="5006" y="3046"/>
                  </a:cubicBezTo>
                  <a:cubicBezTo>
                    <a:pt x="3962" y="2170"/>
                    <a:pt x="2837" y="1399"/>
                    <a:pt x="1631" y="764"/>
                  </a:cubicBezTo>
                  <a:cubicBezTo>
                    <a:pt x="1149" y="515"/>
                    <a:pt x="739" y="322"/>
                    <a:pt x="458" y="194"/>
                  </a:cubicBezTo>
                  <a:cubicBezTo>
                    <a:pt x="169" y="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182700" y="-26275"/>
              <a:ext cx="57075" cy="259975"/>
            </a:xfrm>
            <a:custGeom>
              <a:avLst/>
              <a:gdLst/>
              <a:ahLst/>
              <a:cxnLst/>
              <a:rect l="l" t="t" r="r" b="b"/>
              <a:pathLst>
                <a:path w="2283" h="10399" extrusionOk="0">
                  <a:moveTo>
                    <a:pt x="1110" y="1"/>
                  </a:moveTo>
                  <a:cubicBezTo>
                    <a:pt x="973" y="210"/>
                    <a:pt x="860" y="443"/>
                    <a:pt x="764" y="676"/>
                  </a:cubicBezTo>
                  <a:cubicBezTo>
                    <a:pt x="499" y="1319"/>
                    <a:pt x="306" y="1994"/>
                    <a:pt x="202" y="2685"/>
                  </a:cubicBezTo>
                  <a:cubicBezTo>
                    <a:pt x="25" y="3770"/>
                    <a:pt x="1" y="4878"/>
                    <a:pt x="129" y="5971"/>
                  </a:cubicBezTo>
                  <a:cubicBezTo>
                    <a:pt x="210" y="6678"/>
                    <a:pt x="346" y="7369"/>
                    <a:pt x="523" y="8061"/>
                  </a:cubicBezTo>
                  <a:cubicBezTo>
                    <a:pt x="732" y="8856"/>
                    <a:pt x="997" y="9644"/>
                    <a:pt x="1326" y="10399"/>
                  </a:cubicBezTo>
                  <a:cubicBezTo>
                    <a:pt x="2283" y="7723"/>
                    <a:pt x="2202" y="5168"/>
                    <a:pt x="1913" y="3239"/>
                  </a:cubicBezTo>
                  <a:cubicBezTo>
                    <a:pt x="1849" y="2757"/>
                    <a:pt x="1760" y="2307"/>
                    <a:pt x="1672" y="1913"/>
                  </a:cubicBezTo>
                  <a:cubicBezTo>
                    <a:pt x="1584" y="1520"/>
                    <a:pt x="1487" y="1182"/>
                    <a:pt x="1407" y="893"/>
                  </a:cubicBezTo>
                  <a:cubicBezTo>
                    <a:pt x="1246" y="322"/>
                    <a:pt x="1110" y="1"/>
                    <a:pt x="1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5330550" y="242925"/>
              <a:ext cx="204325" cy="147075"/>
            </a:xfrm>
            <a:custGeom>
              <a:avLst/>
              <a:gdLst/>
              <a:ahLst/>
              <a:cxnLst/>
              <a:rect l="l" t="t" r="r" b="b"/>
              <a:pathLst>
                <a:path w="8173" h="5883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226"/>
                    <a:pt x="186" y="442"/>
                    <a:pt x="306" y="651"/>
                  </a:cubicBezTo>
                  <a:cubicBezTo>
                    <a:pt x="636" y="1222"/>
                    <a:pt x="1037" y="1752"/>
                    <a:pt x="1495" y="2234"/>
                  </a:cubicBezTo>
                  <a:cubicBezTo>
                    <a:pt x="2677" y="3480"/>
                    <a:pt x="4750" y="5015"/>
                    <a:pt x="8173" y="5883"/>
                  </a:cubicBezTo>
                  <a:cubicBezTo>
                    <a:pt x="6911" y="3729"/>
                    <a:pt x="4910" y="2315"/>
                    <a:pt x="3167" y="1383"/>
                  </a:cubicBezTo>
                  <a:cubicBezTo>
                    <a:pt x="2444" y="981"/>
                    <a:pt x="1704" y="635"/>
                    <a:pt x="933" y="338"/>
                  </a:cubicBezTo>
                  <a:cubicBezTo>
                    <a:pt x="362" y="1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429400" y="456675"/>
              <a:ext cx="81375" cy="252125"/>
            </a:xfrm>
            <a:custGeom>
              <a:avLst/>
              <a:gdLst/>
              <a:ahLst/>
              <a:cxnLst/>
              <a:rect l="l" t="t" r="r" b="b"/>
              <a:pathLst>
                <a:path w="3255" h="10085" extrusionOk="0">
                  <a:moveTo>
                    <a:pt x="322" y="0"/>
                  </a:moveTo>
                  <a:cubicBezTo>
                    <a:pt x="241" y="265"/>
                    <a:pt x="177" y="531"/>
                    <a:pt x="137" y="804"/>
                  </a:cubicBezTo>
                  <a:cubicBezTo>
                    <a:pt x="24" y="1559"/>
                    <a:pt x="0" y="2315"/>
                    <a:pt x="64" y="3070"/>
                  </a:cubicBezTo>
                  <a:cubicBezTo>
                    <a:pt x="161" y="4147"/>
                    <a:pt x="402" y="5199"/>
                    <a:pt x="772" y="6204"/>
                  </a:cubicBezTo>
                  <a:cubicBezTo>
                    <a:pt x="1189" y="7393"/>
                    <a:pt x="1864" y="8703"/>
                    <a:pt x="2853" y="10085"/>
                  </a:cubicBezTo>
                  <a:cubicBezTo>
                    <a:pt x="3255" y="6798"/>
                    <a:pt x="2306" y="4002"/>
                    <a:pt x="1487" y="2154"/>
                  </a:cubicBezTo>
                  <a:cubicBezTo>
                    <a:pt x="1334" y="1816"/>
                    <a:pt x="1181" y="1519"/>
                    <a:pt x="1053" y="1254"/>
                  </a:cubicBezTo>
                  <a:cubicBezTo>
                    <a:pt x="916" y="989"/>
                    <a:pt x="788" y="764"/>
                    <a:pt x="683" y="579"/>
                  </a:cubicBezTo>
                  <a:cubicBezTo>
                    <a:pt x="466" y="209"/>
                    <a:pt x="32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413925" y="399625"/>
              <a:ext cx="214775" cy="131200"/>
            </a:xfrm>
            <a:custGeom>
              <a:avLst/>
              <a:gdLst/>
              <a:ahLst/>
              <a:cxnLst/>
              <a:rect l="l" t="t" r="r" b="b"/>
              <a:pathLst>
                <a:path w="8591" h="5248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02"/>
                    <a:pt x="434" y="780"/>
                    <a:pt x="716" y="1125"/>
                  </a:cubicBezTo>
                  <a:cubicBezTo>
                    <a:pt x="852" y="1294"/>
                    <a:pt x="1005" y="1479"/>
                    <a:pt x="1182" y="1664"/>
                  </a:cubicBezTo>
                  <a:cubicBezTo>
                    <a:pt x="1367" y="1856"/>
                    <a:pt x="1575" y="2049"/>
                    <a:pt x="1808" y="2250"/>
                  </a:cubicBezTo>
                  <a:cubicBezTo>
                    <a:pt x="2041" y="2451"/>
                    <a:pt x="2299" y="2668"/>
                    <a:pt x="2588" y="2877"/>
                  </a:cubicBezTo>
                  <a:cubicBezTo>
                    <a:pt x="2733" y="2981"/>
                    <a:pt x="2885" y="3086"/>
                    <a:pt x="3038" y="3190"/>
                  </a:cubicBezTo>
                  <a:cubicBezTo>
                    <a:pt x="3199" y="3287"/>
                    <a:pt x="3367" y="3391"/>
                    <a:pt x="3544" y="3488"/>
                  </a:cubicBezTo>
                  <a:cubicBezTo>
                    <a:pt x="4243" y="3889"/>
                    <a:pt x="4974" y="4227"/>
                    <a:pt x="5730" y="4500"/>
                  </a:cubicBezTo>
                  <a:cubicBezTo>
                    <a:pt x="6662" y="4830"/>
                    <a:pt x="7618" y="5079"/>
                    <a:pt x="8590" y="5247"/>
                  </a:cubicBezTo>
                  <a:cubicBezTo>
                    <a:pt x="8165" y="4629"/>
                    <a:pt x="7666" y="4066"/>
                    <a:pt x="7104" y="3568"/>
                  </a:cubicBezTo>
                  <a:cubicBezTo>
                    <a:pt x="6574" y="3094"/>
                    <a:pt x="6003" y="2660"/>
                    <a:pt x="5400" y="2282"/>
                  </a:cubicBezTo>
                  <a:cubicBezTo>
                    <a:pt x="5240" y="2178"/>
                    <a:pt x="5071" y="2081"/>
                    <a:pt x="4910" y="1985"/>
                  </a:cubicBezTo>
                  <a:cubicBezTo>
                    <a:pt x="4741" y="1889"/>
                    <a:pt x="4581" y="1800"/>
                    <a:pt x="4420" y="1712"/>
                  </a:cubicBezTo>
                  <a:cubicBezTo>
                    <a:pt x="4099" y="1535"/>
                    <a:pt x="3777" y="1374"/>
                    <a:pt x="3464" y="1230"/>
                  </a:cubicBezTo>
                  <a:cubicBezTo>
                    <a:pt x="3142" y="1085"/>
                    <a:pt x="2837" y="956"/>
                    <a:pt x="2548" y="836"/>
                  </a:cubicBezTo>
                  <a:cubicBezTo>
                    <a:pt x="2250" y="723"/>
                    <a:pt x="1985" y="611"/>
                    <a:pt x="1728" y="523"/>
                  </a:cubicBezTo>
                  <a:cubicBezTo>
                    <a:pt x="1166" y="314"/>
                    <a:pt x="587" y="1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5337175" y="301575"/>
              <a:ext cx="63325" cy="255975"/>
            </a:xfrm>
            <a:custGeom>
              <a:avLst/>
              <a:gdLst/>
              <a:ahLst/>
              <a:cxnLst/>
              <a:rect l="l" t="t" r="r" b="b"/>
              <a:pathLst>
                <a:path w="2533" h="10239" extrusionOk="0">
                  <a:moveTo>
                    <a:pt x="507" y="1"/>
                  </a:moveTo>
                  <a:cubicBezTo>
                    <a:pt x="507" y="1"/>
                    <a:pt x="475" y="57"/>
                    <a:pt x="435" y="186"/>
                  </a:cubicBezTo>
                  <a:cubicBezTo>
                    <a:pt x="371" y="354"/>
                    <a:pt x="314" y="539"/>
                    <a:pt x="274" y="724"/>
                  </a:cubicBezTo>
                  <a:cubicBezTo>
                    <a:pt x="113" y="1399"/>
                    <a:pt x="25" y="2090"/>
                    <a:pt x="17" y="2789"/>
                  </a:cubicBezTo>
                  <a:cubicBezTo>
                    <a:pt x="1" y="4565"/>
                    <a:pt x="419" y="7193"/>
                    <a:pt x="2275" y="10238"/>
                  </a:cubicBezTo>
                  <a:cubicBezTo>
                    <a:pt x="2404" y="9571"/>
                    <a:pt x="2484" y="8888"/>
                    <a:pt x="2516" y="8205"/>
                  </a:cubicBezTo>
                  <a:cubicBezTo>
                    <a:pt x="2532" y="7578"/>
                    <a:pt x="2516" y="6944"/>
                    <a:pt x="2452" y="6317"/>
                  </a:cubicBezTo>
                  <a:cubicBezTo>
                    <a:pt x="2404" y="5730"/>
                    <a:pt x="2315" y="5160"/>
                    <a:pt x="2187" y="4589"/>
                  </a:cubicBezTo>
                  <a:cubicBezTo>
                    <a:pt x="2066" y="4051"/>
                    <a:pt x="1946" y="3537"/>
                    <a:pt x="1793" y="3070"/>
                  </a:cubicBezTo>
                  <a:cubicBezTo>
                    <a:pt x="1560" y="2307"/>
                    <a:pt x="1271" y="1560"/>
                    <a:pt x="933" y="837"/>
                  </a:cubicBezTo>
                  <a:cubicBezTo>
                    <a:pt x="684" y="306"/>
                    <a:pt x="50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508750" y="550075"/>
              <a:ext cx="224000" cy="114125"/>
            </a:xfrm>
            <a:custGeom>
              <a:avLst/>
              <a:gdLst/>
              <a:ahLst/>
              <a:cxnLst/>
              <a:rect l="l" t="t" r="r" b="b"/>
              <a:pathLst>
                <a:path w="8960" h="4565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202"/>
                    <a:pt x="249" y="403"/>
                    <a:pt x="394" y="587"/>
                  </a:cubicBezTo>
                  <a:cubicBezTo>
                    <a:pt x="804" y="1110"/>
                    <a:pt x="1278" y="1576"/>
                    <a:pt x="1808" y="1978"/>
                  </a:cubicBezTo>
                  <a:cubicBezTo>
                    <a:pt x="2652" y="2628"/>
                    <a:pt x="3584" y="3159"/>
                    <a:pt x="4580" y="3544"/>
                  </a:cubicBezTo>
                  <a:cubicBezTo>
                    <a:pt x="5215" y="3802"/>
                    <a:pt x="5882" y="4011"/>
                    <a:pt x="6549" y="4171"/>
                  </a:cubicBezTo>
                  <a:cubicBezTo>
                    <a:pt x="7345" y="4356"/>
                    <a:pt x="8148" y="4485"/>
                    <a:pt x="8960" y="4565"/>
                  </a:cubicBezTo>
                  <a:cubicBezTo>
                    <a:pt x="8582" y="4091"/>
                    <a:pt x="8156" y="3657"/>
                    <a:pt x="7682" y="3271"/>
                  </a:cubicBezTo>
                  <a:cubicBezTo>
                    <a:pt x="7449" y="3086"/>
                    <a:pt x="7216" y="2902"/>
                    <a:pt x="6983" y="2733"/>
                  </a:cubicBezTo>
                  <a:cubicBezTo>
                    <a:pt x="6742" y="2556"/>
                    <a:pt x="6501" y="2403"/>
                    <a:pt x="6260" y="2251"/>
                  </a:cubicBezTo>
                  <a:cubicBezTo>
                    <a:pt x="5336" y="1704"/>
                    <a:pt x="4355" y="1246"/>
                    <a:pt x="3343" y="885"/>
                  </a:cubicBezTo>
                  <a:cubicBezTo>
                    <a:pt x="2564" y="603"/>
                    <a:pt x="1776" y="370"/>
                    <a:pt x="981" y="186"/>
                  </a:cubicBezTo>
                  <a:cubicBezTo>
                    <a:pt x="378" y="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614600" y="692300"/>
              <a:ext cx="232250" cy="95850"/>
            </a:xfrm>
            <a:custGeom>
              <a:avLst/>
              <a:gdLst/>
              <a:ahLst/>
              <a:cxnLst/>
              <a:rect l="l" t="t" r="r" b="b"/>
              <a:pathLst>
                <a:path w="9290" h="38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0" y="419"/>
                    <a:pt x="885" y="997"/>
                  </a:cubicBezTo>
                  <a:cubicBezTo>
                    <a:pt x="1038" y="1142"/>
                    <a:pt x="1222" y="1303"/>
                    <a:pt x="1423" y="1463"/>
                  </a:cubicBezTo>
                  <a:cubicBezTo>
                    <a:pt x="1648" y="1640"/>
                    <a:pt x="1889" y="1801"/>
                    <a:pt x="2130" y="1946"/>
                  </a:cubicBezTo>
                  <a:cubicBezTo>
                    <a:pt x="2741" y="2323"/>
                    <a:pt x="3376" y="2645"/>
                    <a:pt x="4035" y="2902"/>
                  </a:cubicBezTo>
                  <a:cubicBezTo>
                    <a:pt x="4790" y="3183"/>
                    <a:pt x="5570" y="3408"/>
                    <a:pt x="6357" y="3553"/>
                  </a:cubicBezTo>
                  <a:cubicBezTo>
                    <a:pt x="7329" y="3737"/>
                    <a:pt x="8310" y="3834"/>
                    <a:pt x="9290" y="3834"/>
                  </a:cubicBezTo>
                  <a:cubicBezTo>
                    <a:pt x="8768" y="3304"/>
                    <a:pt x="8189" y="2829"/>
                    <a:pt x="7562" y="2420"/>
                  </a:cubicBezTo>
                  <a:cubicBezTo>
                    <a:pt x="6968" y="2034"/>
                    <a:pt x="6341" y="1696"/>
                    <a:pt x="5682" y="1423"/>
                  </a:cubicBezTo>
                  <a:cubicBezTo>
                    <a:pt x="5007" y="1126"/>
                    <a:pt x="4316" y="877"/>
                    <a:pt x="3601" y="684"/>
                  </a:cubicBezTo>
                  <a:cubicBezTo>
                    <a:pt x="3440" y="636"/>
                    <a:pt x="3271" y="596"/>
                    <a:pt x="3111" y="555"/>
                  </a:cubicBezTo>
                  <a:cubicBezTo>
                    <a:pt x="2950" y="515"/>
                    <a:pt x="2797" y="475"/>
                    <a:pt x="2645" y="435"/>
                  </a:cubicBezTo>
                  <a:cubicBezTo>
                    <a:pt x="2347" y="363"/>
                    <a:pt x="2058" y="298"/>
                    <a:pt x="1793" y="250"/>
                  </a:cubicBezTo>
                  <a:cubicBezTo>
                    <a:pt x="1198" y="138"/>
                    <a:pt x="604" y="4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531850" y="604725"/>
              <a:ext cx="90425" cy="246725"/>
            </a:xfrm>
            <a:custGeom>
              <a:avLst/>
              <a:gdLst/>
              <a:ahLst/>
              <a:cxnLst/>
              <a:rect l="l" t="t" r="r" b="b"/>
              <a:pathLst>
                <a:path w="3617" h="9869" extrusionOk="0">
                  <a:moveTo>
                    <a:pt x="185" y="0"/>
                  </a:moveTo>
                  <a:cubicBezTo>
                    <a:pt x="129" y="250"/>
                    <a:pt x="89" y="499"/>
                    <a:pt x="65" y="748"/>
                  </a:cubicBezTo>
                  <a:cubicBezTo>
                    <a:pt x="0" y="1447"/>
                    <a:pt x="24" y="2146"/>
                    <a:pt x="121" y="2837"/>
                  </a:cubicBezTo>
                  <a:cubicBezTo>
                    <a:pt x="193" y="3327"/>
                    <a:pt x="298" y="3817"/>
                    <a:pt x="434" y="4299"/>
                  </a:cubicBezTo>
                  <a:cubicBezTo>
                    <a:pt x="587" y="4878"/>
                    <a:pt x="788" y="5441"/>
                    <a:pt x="1037" y="5987"/>
                  </a:cubicBezTo>
                  <a:cubicBezTo>
                    <a:pt x="1326" y="6638"/>
                    <a:pt x="1656" y="7265"/>
                    <a:pt x="2025" y="7875"/>
                  </a:cubicBezTo>
                  <a:cubicBezTo>
                    <a:pt x="2475" y="8566"/>
                    <a:pt x="2965" y="9233"/>
                    <a:pt x="3496" y="9868"/>
                  </a:cubicBezTo>
                  <a:cubicBezTo>
                    <a:pt x="3616" y="7015"/>
                    <a:pt x="2757" y="4621"/>
                    <a:pt x="1921" y="2845"/>
                  </a:cubicBezTo>
                  <a:cubicBezTo>
                    <a:pt x="1712" y="2411"/>
                    <a:pt x="1495" y="2017"/>
                    <a:pt x="1286" y="1672"/>
                  </a:cubicBezTo>
                  <a:cubicBezTo>
                    <a:pt x="1085" y="1318"/>
                    <a:pt x="900" y="1013"/>
                    <a:pt x="740" y="764"/>
                  </a:cubicBezTo>
                  <a:cubicBezTo>
                    <a:pt x="571" y="507"/>
                    <a:pt x="386" y="25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5640925" y="745150"/>
              <a:ext cx="108300" cy="239275"/>
            </a:xfrm>
            <a:custGeom>
              <a:avLst/>
              <a:gdLst/>
              <a:ahLst/>
              <a:cxnLst/>
              <a:rect l="l" t="t" r="r" b="b"/>
              <a:pathLst>
                <a:path w="4332" h="9571" extrusionOk="0">
                  <a:moveTo>
                    <a:pt x="226" y="0"/>
                  </a:moveTo>
                  <a:cubicBezTo>
                    <a:pt x="226" y="0"/>
                    <a:pt x="1" y="1166"/>
                    <a:pt x="451" y="3078"/>
                  </a:cubicBezTo>
                  <a:cubicBezTo>
                    <a:pt x="724" y="4114"/>
                    <a:pt x="1118" y="5119"/>
                    <a:pt x="1640" y="6067"/>
                  </a:cubicBezTo>
                  <a:cubicBezTo>
                    <a:pt x="2371" y="7353"/>
                    <a:pt x="3279" y="8526"/>
                    <a:pt x="4332" y="9571"/>
                  </a:cubicBezTo>
                  <a:cubicBezTo>
                    <a:pt x="4300" y="8775"/>
                    <a:pt x="4187" y="7996"/>
                    <a:pt x="4010" y="7224"/>
                  </a:cubicBezTo>
                  <a:cubicBezTo>
                    <a:pt x="3858" y="6517"/>
                    <a:pt x="3649" y="5826"/>
                    <a:pt x="3384" y="5151"/>
                  </a:cubicBezTo>
                  <a:cubicBezTo>
                    <a:pt x="3142" y="4548"/>
                    <a:pt x="2869" y="3954"/>
                    <a:pt x="2572" y="3383"/>
                  </a:cubicBezTo>
                  <a:cubicBezTo>
                    <a:pt x="2291" y="2837"/>
                    <a:pt x="1985" y="2371"/>
                    <a:pt x="1712" y="1937"/>
                  </a:cubicBezTo>
                  <a:cubicBezTo>
                    <a:pt x="1278" y="1246"/>
                    <a:pt x="780" y="595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731525" y="826100"/>
              <a:ext cx="239075" cy="77800"/>
            </a:xfrm>
            <a:custGeom>
              <a:avLst/>
              <a:gdLst/>
              <a:ahLst/>
              <a:cxnLst/>
              <a:rect l="l" t="t" r="r" b="b"/>
              <a:pathLst>
                <a:path w="9563" h="3112" extrusionOk="0">
                  <a:moveTo>
                    <a:pt x="69" y="0"/>
                  </a:moveTo>
                  <a:cubicBezTo>
                    <a:pt x="24" y="0"/>
                    <a:pt x="1" y="1"/>
                    <a:pt x="1" y="1"/>
                  </a:cubicBezTo>
                  <a:cubicBezTo>
                    <a:pt x="145" y="185"/>
                    <a:pt x="298" y="362"/>
                    <a:pt x="475" y="523"/>
                  </a:cubicBezTo>
                  <a:cubicBezTo>
                    <a:pt x="973" y="965"/>
                    <a:pt x="1519" y="1351"/>
                    <a:pt x="2098" y="1672"/>
                  </a:cubicBezTo>
                  <a:cubicBezTo>
                    <a:pt x="2283" y="1776"/>
                    <a:pt x="2484" y="1881"/>
                    <a:pt x="2701" y="1985"/>
                  </a:cubicBezTo>
                  <a:cubicBezTo>
                    <a:pt x="2918" y="2082"/>
                    <a:pt x="3159" y="2178"/>
                    <a:pt x="3408" y="2275"/>
                  </a:cubicBezTo>
                  <a:cubicBezTo>
                    <a:pt x="3946" y="2476"/>
                    <a:pt x="4509" y="2644"/>
                    <a:pt x="5079" y="2773"/>
                  </a:cubicBezTo>
                  <a:cubicBezTo>
                    <a:pt x="5754" y="2934"/>
                    <a:pt x="6437" y="3030"/>
                    <a:pt x="7128" y="3070"/>
                  </a:cubicBezTo>
                  <a:cubicBezTo>
                    <a:pt x="7520" y="3097"/>
                    <a:pt x="7913" y="3111"/>
                    <a:pt x="8305" y="3111"/>
                  </a:cubicBezTo>
                  <a:cubicBezTo>
                    <a:pt x="8724" y="3111"/>
                    <a:pt x="9144" y="3095"/>
                    <a:pt x="9563" y="3062"/>
                  </a:cubicBezTo>
                  <a:cubicBezTo>
                    <a:pt x="9105" y="2660"/>
                    <a:pt x="8615" y="2307"/>
                    <a:pt x="8092" y="1993"/>
                  </a:cubicBezTo>
                  <a:cubicBezTo>
                    <a:pt x="7586" y="1704"/>
                    <a:pt x="7064" y="1455"/>
                    <a:pt x="6525" y="1230"/>
                  </a:cubicBezTo>
                  <a:cubicBezTo>
                    <a:pt x="6011" y="1021"/>
                    <a:pt x="5481" y="836"/>
                    <a:pt x="4942" y="692"/>
                  </a:cubicBezTo>
                  <a:cubicBezTo>
                    <a:pt x="4685" y="627"/>
                    <a:pt x="4420" y="563"/>
                    <a:pt x="4171" y="507"/>
                  </a:cubicBezTo>
                  <a:cubicBezTo>
                    <a:pt x="3914" y="451"/>
                    <a:pt x="3681" y="386"/>
                    <a:pt x="3440" y="338"/>
                  </a:cubicBezTo>
                  <a:cubicBezTo>
                    <a:pt x="2628" y="185"/>
                    <a:pt x="1809" y="81"/>
                    <a:pt x="989" y="41"/>
                  </a:cubicBezTo>
                  <a:cubicBezTo>
                    <a:pt x="531" y="5"/>
                    <a:pt x="20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778925" y="897025"/>
              <a:ext cx="189075" cy="179400"/>
            </a:xfrm>
            <a:custGeom>
              <a:avLst/>
              <a:gdLst/>
              <a:ahLst/>
              <a:cxnLst/>
              <a:rect l="l" t="t" r="r" b="b"/>
              <a:pathLst>
                <a:path w="7563" h="7176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241"/>
                    <a:pt x="138" y="490"/>
                    <a:pt x="242" y="723"/>
                  </a:cubicBezTo>
                  <a:cubicBezTo>
                    <a:pt x="507" y="1366"/>
                    <a:pt x="853" y="1969"/>
                    <a:pt x="1263" y="2531"/>
                  </a:cubicBezTo>
                  <a:cubicBezTo>
                    <a:pt x="1560" y="2933"/>
                    <a:pt x="1881" y="3319"/>
                    <a:pt x="2219" y="3688"/>
                  </a:cubicBezTo>
                  <a:cubicBezTo>
                    <a:pt x="2637" y="4122"/>
                    <a:pt x="3079" y="4524"/>
                    <a:pt x="3553" y="4894"/>
                  </a:cubicBezTo>
                  <a:cubicBezTo>
                    <a:pt x="3810" y="5095"/>
                    <a:pt x="4083" y="5296"/>
                    <a:pt x="4380" y="5504"/>
                  </a:cubicBezTo>
                  <a:cubicBezTo>
                    <a:pt x="4525" y="5601"/>
                    <a:pt x="4678" y="5705"/>
                    <a:pt x="4830" y="5802"/>
                  </a:cubicBezTo>
                  <a:cubicBezTo>
                    <a:pt x="4983" y="5906"/>
                    <a:pt x="5152" y="5995"/>
                    <a:pt x="5320" y="6091"/>
                  </a:cubicBezTo>
                  <a:cubicBezTo>
                    <a:pt x="6044" y="6493"/>
                    <a:pt x="6791" y="6854"/>
                    <a:pt x="7562" y="7176"/>
                  </a:cubicBezTo>
                  <a:cubicBezTo>
                    <a:pt x="6984" y="5979"/>
                    <a:pt x="6237" y="4886"/>
                    <a:pt x="5329" y="3921"/>
                  </a:cubicBezTo>
                  <a:cubicBezTo>
                    <a:pt x="4943" y="3488"/>
                    <a:pt x="4525" y="3078"/>
                    <a:pt x="4091" y="2692"/>
                  </a:cubicBezTo>
                  <a:cubicBezTo>
                    <a:pt x="3673" y="2322"/>
                    <a:pt x="3255" y="2009"/>
                    <a:pt x="2862" y="1712"/>
                  </a:cubicBezTo>
                  <a:cubicBezTo>
                    <a:pt x="2227" y="1230"/>
                    <a:pt x="1544" y="804"/>
                    <a:pt x="837" y="426"/>
                  </a:cubicBezTo>
                  <a:cubicBezTo>
                    <a:pt x="322" y="1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15"/>
          <p:cNvGrpSpPr/>
          <p:nvPr/>
        </p:nvGrpSpPr>
        <p:grpSpPr>
          <a:xfrm rot="1094791">
            <a:off x="6460372" y="-525444"/>
            <a:ext cx="787885" cy="1163728"/>
            <a:chOff x="5182700" y="-87325"/>
            <a:chExt cx="787900" cy="1163750"/>
          </a:xfrm>
        </p:grpSpPr>
        <p:sp>
          <p:nvSpPr>
            <p:cNvPr id="353" name="Google Shape;353;p15"/>
            <p:cNvSpPr/>
            <p:nvPr/>
          </p:nvSpPr>
          <p:spPr>
            <a:xfrm>
              <a:off x="5200775" y="-87325"/>
              <a:ext cx="179425" cy="176000"/>
            </a:xfrm>
            <a:custGeom>
              <a:avLst/>
              <a:gdLst/>
              <a:ahLst/>
              <a:cxnLst/>
              <a:rect l="l" t="t" r="r" b="b"/>
              <a:pathLst>
                <a:path w="7177" h="7040" extrusionOk="0">
                  <a:moveTo>
                    <a:pt x="1" y="0"/>
                  </a:moveTo>
                  <a:cubicBezTo>
                    <a:pt x="41" y="233"/>
                    <a:pt x="105" y="466"/>
                    <a:pt x="194" y="691"/>
                  </a:cubicBezTo>
                  <a:cubicBezTo>
                    <a:pt x="427" y="1310"/>
                    <a:pt x="740" y="1897"/>
                    <a:pt x="1118" y="2443"/>
                  </a:cubicBezTo>
                  <a:cubicBezTo>
                    <a:pt x="2090" y="3857"/>
                    <a:pt x="3922" y="5681"/>
                    <a:pt x="7177" y="7039"/>
                  </a:cubicBezTo>
                  <a:cubicBezTo>
                    <a:pt x="6252" y="4733"/>
                    <a:pt x="4469" y="3054"/>
                    <a:pt x="2910" y="1856"/>
                  </a:cubicBezTo>
                  <a:cubicBezTo>
                    <a:pt x="2259" y="1358"/>
                    <a:pt x="1576" y="900"/>
                    <a:pt x="869" y="482"/>
                  </a:cubicBezTo>
                  <a:cubicBezTo>
                    <a:pt x="338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5253225" y="140275"/>
              <a:ext cx="67725" cy="258775"/>
            </a:xfrm>
            <a:custGeom>
              <a:avLst/>
              <a:gdLst/>
              <a:ahLst/>
              <a:cxnLst/>
              <a:rect l="l" t="t" r="r" b="b"/>
              <a:pathLst>
                <a:path w="2709" h="10351" extrusionOk="0">
                  <a:moveTo>
                    <a:pt x="820" y="0"/>
                  </a:moveTo>
                  <a:cubicBezTo>
                    <a:pt x="699" y="249"/>
                    <a:pt x="603" y="507"/>
                    <a:pt x="522" y="772"/>
                  </a:cubicBezTo>
                  <a:cubicBezTo>
                    <a:pt x="297" y="1495"/>
                    <a:pt x="161" y="2242"/>
                    <a:pt x="121" y="2998"/>
                  </a:cubicBezTo>
                  <a:cubicBezTo>
                    <a:pt x="0" y="4773"/>
                    <a:pt x="281" y="7321"/>
                    <a:pt x="1824" y="10350"/>
                  </a:cubicBezTo>
                  <a:cubicBezTo>
                    <a:pt x="2708" y="7168"/>
                    <a:pt x="2202" y="4251"/>
                    <a:pt x="1663" y="2299"/>
                  </a:cubicBezTo>
                  <a:cubicBezTo>
                    <a:pt x="1455" y="1599"/>
                    <a:pt x="1254" y="1021"/>
                    <a:pt x="1093" y="627"/>
                  </a:cubicBezTo>
                  <a:cubicBezTo>
                    <a:pt x="932" y="225"/>
                    <a:pt x="820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5259050" y="80600"/>
              <a:ext cx="192875" cy="161550"/>
            </a:xfrm>
            <a:custGeom>
              <a:avLst/>
              <a:gdLst/>
              <a:ahLst/>
              <a:cxnLst/>
              <a:rect l="l" t="t" r="r" b="b"/>
              <a:pathLst>
                <a:path w="7715" h="6462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13"/>
                    <a:pt x="64" y="218"/>
                    <a:pt x="113" y="330"/>
                  </a:cubicBezTo>
                  <a:cubicBezTo>
                    <a:pt x="225" y="636"/>
                    <a:pt x="370" y="933"/>
                    <a:pt x="538" y="1214"/>
                  </a:cubicBezTo>
                  <a:cubicBezTo>
                    <a:pt x="972" y="1953"/>
                    <a:pt x="1720" y="2958"/>
                    <a:pt x="2989" y="3970"/>
                  </a:cubicBezTo>
                  <a:cubicBezTo>
                    <a:pt x="3279" y="4195"/>
                    <a:pt x="3584" y="4420"/>
                    <a:pt x="3913" y="4645"/>
                  </a:cubicBezTo>
                  <a:cubicBezTo>
                    <a:pt x="4243" y="4870"/>
                    <a:pt x="4612" y="5087"/>
                    <a:pt x="5006" y="5296"/>
                  </a:cubicBezTo>
                  <a:cubicBezTo>
                    <a:pt x="5874" y="5762"/>
                    <a:pt x="6782" y="6156"/>
                    <a:pt x="7714" y="6461"/>
                  </a:cubicBezTo>
                  <a:cubicBezTo>
                    <a:pt x="7385" y="5786"/>
                    <a:pt x="6975" y="5160"/>
                    <a:pt x="6501" y="4573"/>
                  </a:cubicBezTo>
                  <a:cubicBezTo>
                    <a:pt x="6268" y="4292"/>
                    <a:pt x="6019" y="4027"/>
                    <a:pt x="5770" y="3769"/>
                  </a:cubicBezTo>
                  <a:cubicBezTo>
                    <a:pt x="5520" y="3520"/>
                    <a:pt x="5271" y="3279"/>
                    <a:pt x="5006" y="3046"/>
                  </a:cubicBezTo>
                  <a:cubicBezTo>
                    <a:pt x="3962" y="2170"/>
                    <a:pt x="2837" y="1399"/>
                    <a:pt x="1631" y="764"/>
                  </a:cubicBezTo>
                  <a:cubicBezTo>
                    <a:pt x="1149" y="515"/>
                    <a:pt x="739" y="322"/>
                    <a:pt x="458" y="194"/>
                  </a:cubicBezTo>
                  <a:cubicBezTo>
                    <a:pt x="169" y="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182700" y="-26275"/>
              <a:ext cx="57075" cy="259975"/>
            </a:xfrm>
            <a:custGeom>
              <a:avLst/>
              <a:gdLst/>
              <a:ahLst/>
              <a:cxnLst/>
              <a:rect l="l" t="t" r="r" b="b"/>
              <a:pathLst>
                <a:path w="2283" h="10399" extrusionOk="0">
                  <a:moveTo>
                    <a:pt x="1110" y="1"/>
                  </a:moveTo>
                  <a:cubicBezTo>
                    <a:pt x="973" y="210"/>
                    <a:pt x="860" y="443"/>
                    <a:pt x="764" y="676"/>
                  </a:cubicBezTo>
                  <a:cubicBezTo>
                    <a:pt x="499" y="1319"/>
                    <a:pt x="306" y="1994"/>
                    <a:pt x="202" y="2685"/>
                  </a:cubicBezTo>
                  <a:cubicBezTo>
                    <a:pt x="25" y="3770"/>
                    <a:pt x="1" y="4878"/>
                    <a:pt x="129" y="5971"/>
                  </a:cubicBezTo>
                  <a:cubicBezTo>
                    <a:pt x="210" y="6678"/>
                    <a:pt x="346" y="7369"/>
                    <a:pt x="523" y="8061"/>
                  </a:cubicBezTo>
                  <a:cubicBezTo>
                    <a:pt x="732" y="8856"/>
                    <a:pt x="997" y="9644"/>
                    <a:pt x="1326" y="10399"/>
                  </a:cubicBezTo>
                  <a:cubicBezTo>
                    <a:pt x="2283" y="7723"/>
                    <a:pt x="2202" y="5168"/>
                    <a:pt x="1913" y="3239"/>
                  </a:cubicBezTo>
                  <a:cubicBezTo>
                    <a:pt x="1849" y="2757"/>
                    <a:pt x="1760" y="2307"/>
                    <a:pt x="1672" y="1913"/>
                  </a:cubicBezTo>
                  <a:cubicBezTo>
                    <a:pt x="1584" y="1520"/>
                    <a:pt x="1487" y="1182"/>
                    <a:pt x="1407" y="893"/>
                  </a:cubicBezTo>
                  <a:cubicBezTo>
                    <a:pt x="1246" y="322"/>
                    <a:pt x="1110" y="1"/>
                    <a:pt x="1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5330550" y="242925"/>
              <a:ext cx="204325" cy="147075"/>
            </a:xfrm>
            <a:custGeom>
              <a:avLst/>
              <a:gdLst/>
              <a:ahLst/>
              <a:cxnLst/>
              <a:rect l="l" t="t" r="r" b="b"/>
              <a:pathLst>
                <a:path w="8173" h="5883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226"/>
                    <a:pt x="186" y="442"/>
                    <a:pt x="306" y="651"/>
                  </a:cubicBezTo>
                  <a:cubicBezTo>
                    <a:pt x="636" y="1222"/>
                    <a:pt x="1037" y="1752"/>
                    <a:pt x="1495" y="2234"/>
                  </a:cubicBezTo>
                  <a:cubicBezTo>
                    <a:pt x="2677" y="3480"/>
                    <a:pt x="4750" y="5015"/>
                    <a:pt x="8173" y="5883"/>
                  </a:cubicBezTo>
                  <a:cubicBezTo>
                    <a:pt x="6911" y="3729"/>
                    <a:pt x="4910" y="2315"/>
                    <a:pt x="3167" y="1383"/>
                  </a:cubicBezTo>
                  <a:cubicBezTo>
                    <a:pt x="2444" y="981"/>
                    <a:pt x="1704" y="635"/>
                    <a:pt x="933" y="338"/>
                  </a:cubicBezTo>
                  <a:cubicBezTo>
                    <a:pt x="362" y="1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5429400" y="456675"/>
              <a:ext cx="81375" cy="252125"/>
            </a:xfrm>
            <a:custGeom>
              <a:avLst/>
              <a:gdLst/>
              <a:ahLst/>
              <a:cxnLst/>
              <a:rect l="l" t="t" r="r" b="b"/>
              <a:pathLst>
                <a:path w="3255" h="10085" extrusionOk="0">
                  <a:moveTo>
                    <a:pt x="322" y="0"/>
                  </a:moveTo>
                  <a:cubicBezTo>
                    <a:pt x="241" y="265"/>
                    <a:pt x="177" y="531"/>
                    <a:pt x="137" y="804"/>
                  </a:cubicBezTo>
                  <a:cubicBezTo>
                    <a:pt x="24" y="1559"/>
                    <a:pt x="0" y="2315"/>
                    <a:pt x="64" y="3070"/>
                  </a:cubicBezTo>
                  <a:cubicBezTo>
                    <a:pt x="161" y="4147"/>
                    <a:pt x="402" y="5199"/>
                    <a:pt x="772" y="6204"/>
                  </a:cubicBezTo>
                  <a:cubicBezTo>
                    <a:pt x="1189" y="7393"/>
                    <a:pt x="1864" y="8703"/>
                    <a:pt x="2853" y="10085"/>
                  </a:cubicBezTo>
                  <a:cubicBezTo>
                    <a:pt x="3255" y="6798"/>
                    <a:pt x="2306" y="4002"/>
                    <a:pt x="1487" y="2154"/>
                  </a:cubicBezTo>
                  <a:cubicBezTo>
                    <a:pt x="1334" y="1816"/>
                    <a:pt x="1181" y="1519"/>
                    <a:pt x="1053" y="1254"/>
                  </a:cubicBezTo>
                  <a:cubicBezTo>
                    <a:pt x="916" y="989"/>
                    <a:pt x="788" y="764"/>
                    <a:pt x="683" y="579"/>
                  </a:cubicBezTo>
                  <a:cubicBezTo>
                    <a:pt x="466" y="209"/>
                    <a:pt x="32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413925" y="399625"/>
              <a:ext cx="214775" cy="131200"/>
            </a:xfrm>
            <a:custGeom>
              <a:avLst/>
              <a:gdLst/>
              <a:ahLst/>
              <a:cxnLst/>
              <a:rect l="l" t="t" r="r" b="b"/>
              <a:pathLst>
                <a:path w="8591" h="5248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02"/>
                    <a:pt x="434" y="780"/>
                    <a:pt x="716" y="1125"/>
                  </a:cubicBezTo>
                  <a:cubicBezTo>
                    <a:pt x="852" y="1294"/>
                    <a:pt x="1005" y="1479"/>
                    <a:pt x="1182" y="1664"/>
                  </a:cubicBezTo>
                  <a:cubicBezTo>
                    <a:pt x="1367" y="1856"/>
                    <a:pt x="1575" y="2049"/>
                    <a:pt x="1808" y="2250"/>
                  </a:cubicBezTo>
                  <a:cubicBezTo>
                    <a:pt x="2041" y="2451"/>
                    <a:pt x="2299" y="2668"/>
                    <a:pt x="2588" y="2877"/>
                  </a:cubicBezTo>
                  <a:cubicBezTo>
                    <a:pt x="2733" y="2981"/>
                    <a:pt x="2885" y="3086"/>
                    <a:pt x="3038" y="3190"/>
                  </a:cubicBezTo>
                  <a:cubicBezTo>
                    <a:pt x="3199" y="3287"/>
                    <a:pt x="3367" y="3391"/>
                    <a:pt x="3544" y="3488"/>
                  </a:cubicBezTo>
                  <a:cubicBezTo>
                    <a:pt x="4243" y="3889"/>
                    <a:pt x="4974" y="4227"/>
                    <a:pt x="5730" y="4500"/>
                  </a:cubicBezTo>
                  <a:cubicBezTo>
                    <a:pt x="6662" y="4830"/>
                    <a:pt x="7618" y="5079"/>
                    <a:pt x="8590" y="5247"/>
                  </a:cubicBezTo>
                  <a:cubicBezTo>
                    <a:pt x="8165" y="4629"/>
                    <a:pt x="7666" y="4066"/>
                    <a:pt x="7104" y="3568"/>
                  </a:cubicBezTo>
                  <a:cubicBezTo>
                    <a:pt x="6574" y="3094"/>
                    <a:pt x="6003" y="2660"/>
                    <a:pt x="5400" y="2282"/>
                  </a:cubicBezTo>
                  <a:cubicBezTo>
                    <a:pt x="5240" y="2178"/>
                    <a:pt x="5071" y="2081"/>
                    <a:pt x="4910" y="1985"/>
                  </a:cubicBezTo>
                  <a:cubicBezTo>
                    <a:pt x="4741" y="1889"/>
                    <a:pt x="4581" y="1800"/>
                    <a:pt x="4420" y="1712"/>
                  </a:cubicBezTo>
                  <a:cubicBezTo>
                    <a:pt x="4099" y="1535"/>
                    <a:pt x="3777" y="1374"/>
                    <a:pt x="3464" y="1230"/>
                  </a:cubicBezTo>
                  <a:cubicBezTo>
                    <a:pt x="3142" y="1085"/>
                    <a:pt x="2837" y="956"/>
                    <a:pt x="2548" y="836"/>
                  </a:cubicBezTo>
                  <a:cubicBezTo>
                    <a:pt x="2250" y="723"/>
                    <a:pt x="1985" y="611"/>
                    <a:pt x="1728" y="523"/>
                  </a:cubicBezTo>
                  <a:cubicBezTo>
                    <a:pt x="1166" y="314"/>
                    <a:pt x="587" y="1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337175" y="301575"/>
              <a:ext cx="63325" cy="255975"/>
            </a:xfrm>
            <a:custGeom>
              <a:avLst/>
              <a:gdLst/>
              <a:ahLst/>
              <a:cxnLst/>
              <a:rect l="l" t="t" r="r" b="b"/>
              <a:pathLst>
                <a:path w="2533" h="10239" extrusionOk="0">
                  <a:moveTo>
                    <a:pt x="507" y="1"/>
                  </a:moveTo>
                  <a:cubicBezTo>
                    <a:pt x="507" y="1"/>
                    <a:pt x="475" y="57"/>
                    <a:pt x="435" y="186"/>
                  </a:cubicBezTo>
                  <a:cubicBezTo>
                    <a:pt x="371" y="354"/>
                    <a:pt x="314" y="539"/>
                    <a:pt x="274" y="724"/>
                  </a:cubicBezTo>
                  <a:cubicBezTo>
                    <a:pt x="113" y="1399"/>
                    <a:pt x="25" y="2090"/>
                    <a:pt x="17" y="2789"/>
                  </a:cubicBezTo>
                  <a:cubicBezTo>
                    <a:pt x="1" y="4565"/>
                    <a:pt x="419" y="7193"/>
                    <a:pt x="2275" y="10238"/>
                  </a:cubicBezTo>
                  <a:cubicBezTo>
                    <a:pt x="2404" y="9571"/>
                    <a:pt x="2484" y="8888"/>
                    <a:pt x="2516" y="8205"/>
                  </a:cubicBezTo>
                  <a:cubicBezTo>
                    <a:pt x="2532" y="7578"/>
                    <a:pt x="2516" y="6944"/>
                    <a:pt x="2452" y="6317"/>
                  </a:cubicBezTo>
                  <a:cubicBezTo>
                    <a:pt x="2404" y="5730"/>
                    <a:pt x="2315" y="5160"/>
                    <a:pt x="2187" y="4589"/>
                  </a:cubicBezTo>
                  <a:cubicBezTo>
                    <a:pt x="2066" y="4051"/>
                    <a:pt x="1946" y="3537"/>
                    <a:pt x="1793" y="3070"/>
                  </a:cubicBezTo>
                  <a:cubicBezTo>
                    <a:pt x="1560" y="2307"/>
                    <a:pt x="1271" y="1560"/>
                    <a:pt x="933" y="837"/>
                  </a:cubicBezTo>
                  <a:cubicBezTo>
                    <a:pt x="684" y="306"/>
                    <a:pt x="50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5508750" y="550075"/>
              <a:ext cx="224000" cy="114125"/>
            </a:xfrm>
            <a:custGeom>
              <a:avLst/>
              <a:gdLst/>
              <a:ahLst/>
              <a:cxnLst/>
              <a:rect l="l" t="t" r="r" b="b"/>
              <a:pathLst>
                <a:path w="8960" h="4565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202"/>
                    <a:pt x="249" y="403"/>
                    <a:pt x="394" y="587"/>
                  </a:cubicBezTo>
                  <a:cubicBezTo>
                    <a:pt x="804" y="1110"/>
                    <a:pt x="1278" y="1576"/>
                    <a:pt x="1808" y="1978"/>
                  </a:cubicBezTo>
                  <a:cubicBezTo>
                    <a:pt x="2652" y="2628"/>
                    <a:pt x="3584" y="3159"/>
                    <a:pt x="4580" y="3544"/>
                  </a:cubicBezTo>
                  <a:cubicBezTo>
                    <a:pt x="5215" y="3802"/>
                    <a:pt x="5882" y="4011"/>
                    <a:pt x="6549" y="4171"/>
                  </a:cubicBezTo>
                  <a:cubicBezTo>
                    <a:pt x="7345" y="4356"/>
                    <a:pt x="8148" y="4485"/>
                    <a:pt x="8960" y="4565"/>
                  </a:cubicBezTo>
                  <a:cubicBezTo>
                    <a:pt x="8582" y="4091"/>
                    <a:pt x="8156" y="3657"/>
                    <a:pt x="7682" y="3271"/>
                  </a:cubicBezTo>
                  <a:cubicBezTo>
                    <a:pt x="7449" y="3086"/>
                    <a:pt x="7216" y="2902"/>
                    <a:pt x="6983" y="2733"/>
                  </a:cubicBezTo>
                  <a:cubicBezTo>
                    <a:pt x="6742" y="2556"/>
                    <a:pt x="6501" y="2403"/>
                    <a:pt x="6260" y="2251"/>
                  </a:cubicBezTo>
                  <a:cubicBezTo>
                    <a:pt x="5336" y="1704"/>
                    <a:pt x="4355" y="1246"/>
                    <a:pt x="3343" y="885"/>
                  </a:cubicBezTo>
                  <a:cubicBezTo>
                    <a:pt x="2564" y="603"/>
                    <a:pt x="1776" y="370"/>
                    <a:pt x="981" y="186"/>
                  </a:cubicBezTo>
                  <a:cubicBezTo>
                    <a:pt x="378" y="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5614600" y="692300"/>
              <a:ext cx="232250" cy="95850"/>
            </a:xfrm>
            <a:custGeom>
              <a:avLst/>
              <a:gdLst/>
              <a:ahLst/>
              <a:cxnLst/>
              <a:rect l="l" t="t" r="r" b="b"/>
              <a:pathLst>
                <a:path w="9290" h="38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0" y="419"/>
                    <a:pt x="885" y="997"/>
                  </a:cubicBezTo>
                  <a:cubicBezTo>
                    <a:pt x="1038" y="1142"/>
                    <a:pt x="1222" y="1303"/>
                    <a:pt x="1423" y="1463"/>
                  </a:cubicBezTo>
                  <a:cubicBezTo>
                    <a:pt x="1648" y="1640"/>
                    <a:pt x="1889" y="1801"/>
                    <a:pt x="2130" y="1946"/>
                  </a:cubicBezTo>
                  <a:cubicBezTo>
                    <a:pt x="2741" y="2323"/>
                    <a:pt x="3376" y="2645"/>
                    <a:pt x="4035" y="2902"/>
                  </a:cubicBezTo>
                  <a:cubicBezTo>
                    <a:pt x="4790" y="3183"/>
                    <a:pt x="5570" y="3408"/>
                    <a:pt x="6357" y="3553"/>
                  </a:cubicBezTo>
                  <a:cubicBezTo>
                    <a:pt x="7329" y="3737"/>
                    <a:pt x="8310" y="3834"/>
                    <a:pt x="9290" y="3834"/>
                  </a:cubicBezTo>
                  <a:cubicBezTo>
                    <a:pt x="8768" y="3304"/>
                    <a:pt x="8189" y="2829"/>
                    <a:pt x="7562" y="2420"/>
                  </a:cubicBezTo>
                  <a:cubicBezTo>
                    <a:pt x="6968" y="2034"/>
                    <a:pt x="6341" y="1696"/>
                    <a:pt x="5682" y="1423"/>
                  </a:cubicBezTo>
                  <a:cubicBezTo>
                    <a:pt x="5007" y="1126"/>
                    <a:pt x="4316" y="877"/>
                    <a:pt x="3601" y="684"/>
                  </a:cubicBezTo>
                  <a:cubicBezTo>
                    <a:pt x="3440" y="636"/>
                    <a:pt x="3271" y="596"/>
                    <a:pt x="3111" y="555"/>
                  </a:cubicBezTo>
                  <a:cubicBezTo>
                    <a:pt x="2950" y="515"/>
                    <a:pt x="2797" y="475"/>
                    <a:pt x="2645" y="435"/>
                  </a:cubicBezTo>
                  <a:cubicBezTo>
                    <a:pt x="2347" y="363"/>
                    <a:pt x="2058" y="298"/>
                    <a:pt x="1793" y="250"/>
                  </a:cubicBezTo>
                  <a:cubicBezTo>
                    <a:pt x="1198" y="138"/>
                    <a:pt x="604" y="4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5531850" y="604725"/>
              <a:ext cx="90425" cy="246725"/>
            </a:xfrm>
            <a:custGeom>
              <a:avLst/>
              <a:gdLst/>
              <a:ahLst/>
              <a:cxnLst/>
              <a:rect l="l" t="t" r="r" b="b"/>
              <a:pathLst>
                <a:path w="3617" h="9869" extrusionOk="0">
                  <a:moveTo>
                    <a:pt x="185" y="0"/>
                  </a:moveTo>
                  <a:cubicBezTo>
                    <a:pt x="129" y="250"/>
                    <a:pt x="89" y="499"/>
                    <a:pt x="65" y="748"/>
                  </a:cubicBezTo>
                  <a:cubicBezTo>
                    <a:pt x="0" y="1447"/>
                    <a:pt x="24" y="2146"/>
                    <a:pt x="121" y="2837"/>
                  </a:cubicBezTo>
                  <a:cubicBezTo>
                    <a:pt x="193" y="3327"/>
                    <a:pt x="298" y="3817"/>
                    <a:pt x="434" y="4299"/>
                  </a:cubicBezTo>
                  <a:cubicBezTo>
                    <a:pt x="587" y="4878"/>
                    <a:pt x="788" y="5441"/>
                    <a:pt x="1037" y="5987"/>
                  </a:cubicBezTo>
                  <a:cubicBezTo>
                    <a:pt x="1326" y="6638"/>
                    <a:pt x="1656" y="7265"/>
                    <a:pt x="2025" y="7875"/>
                  </a:cubicBezTo>
                  <a:cubicBezTo>
                    <a:pt x="2475" y="8566"/>
                    <a:pt x="2965" y="9233"/>
                    <a:pt x="3496" y="9868"/>
                  </a:cubicBezTo>
                  <a:cubicBezTo>
                    <a:pt x="3616" y="7015"/>
                    <a:pt x="2757" y="4621"/>
                    <a:pt x="1921" y="2845"/>
                  </a:cubicBezTo>
                  <a:cubicBezTo>
                    <a:pt x="1712" y="2411"/>
                    <a:pt x="1495" y="2017"/>
                    <a:pt x="1286" y="1672"/>
                  </a:cubicBezTo>
                  <a:cubicBezTo>
                    <a:pt x="1085" y="1318"/>
                    <a:pt x="900" y="1013"/>
                    <a:pt x="740" y="764"/>
                  </a:cubicBezTo>
                  <a:cubicBezTo>
                    <a:pt x="571" y="507"/>
                    <a:pt x="386" y="25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5640925" y="745150"/>
              <a:ext cx="108300" cy="239275"/>
            </a:xfrm>
            <a:custGeom>
              <a:avLst/>
              <a:gdLst/>
              <a:ahLst/>
              <a:cxnLst/>
              <a:rect l="l" t="t" r="r" b="b"/>
              <a:pathLst>
                <a:path w="4332" h="9571" extrusionOk="0">
                  <a:moveTo>
                    <a:pt x="226" y="0"/>
                  </a:moveTo>
                  <a:cubicBezTo>
                    <a:pt x="226" y="0"/>
                    <a:pt x="1" y="1166"/>
                    <a:pt x="451" y="3078"/>
                  </a:cubicBezTo>
                  <a:cubicBezTo>
                    <a:pt x="724" y="4114"/>
                    <a:pt x="1118" y="5119"/>
                    <a:pt x="1640" y="6067"/>
                  </a:cubicBezTo>
                  <a:cubicBezTo>
                    <a:pt x="2371" y="7353"/>
                    <a:pt x="3279" y="8526"/>
                    <a:pt x="4332" y="9571"/>
                  </a:cubicBezTo>
                  <a:cubicBezTo>
                    <a:pt x="4300" y="8775"/>
                    <a:pt x="4187" y="7996"/>
                    <a:pt x="4010" y="7224"/>
                  </a:cubicBezTo>
                  <a:cubicBezTo>
                    <a:pt x="3858" y="6517"/>
                    <a:pt x="3649" y="5826"/>
                    <a:pt x="3384" y="5151"/>
                  </a:cubicBezTo>
                  <a:cubicBezTo>
                    <a:pt x="3142" y="4548"/>
                    <a:pt x="2869" y="3954"/>
                    <a:pt x="2572" y="3383"/>
                  </a:cubicBezTo>
                  <a:cubicBezTo>
                    <a:pt x="2291" y="2837"/>
                    <a:pt x="1985" y="2371"/>
                    <a:pt x="1712" y="1937"/>
                  </a:cubicBezTo>
                  <a:cubicBezTo>
                    <a:pt x="1278" y="1246"/>
                    <a:pt x="780" y="595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31525" y="826100"/>
              <a:ext cx="239075" cy="77800"/>
            </a:xfrm>
            <a:custGeom>
              <a:avLst/>
              <a:gdLst/>
              <a:ahLst/>
              <a:cxnLst/>
              <a:rect l="l" t="t" r="r" b="b"/>
              <a:pathLst>
                <a:path w="9563" h="3112" extrusionOk="0">
                  <a:moveTo>
                    <a:pt x="69" y="0"/>
                  </a:moveTo>
                  <a:cubicBezTo>
                    <a:pt x="24" y="0"/>
                    <a:pt x="1" y="1"/>
                    <a:pt x="1" y="1"/>
                  </a:cubicBezTo>
                  <a:cubicBezTo>
                    <a:pt x="145" y="185"/>
                    <a:pt x="298" y="362"/>
                    <a:pt x="475" y="523"/>
                  </a:cubicBezTo>
                  <a:cubicBezTo>
                    <a:pt x="973" y="965"/>
                    <a:pt x="1519" y="1351"/>
                    <a:pt x="2098" y="1672"/>
                  </a:cubicBezTo>
                  <a:cubicBezTo>
                    <a:pt x="2283" y="1776"/>
                    <a:pt x="2484" y="1881"/>
                    <a:pt x="2701" y="1985"/>
                  </a:cubicBezTo>
                  <a:cubicBezTo>
                    <a:pt x="2918" y="2082"/>
                    <a:pt x="3159" y="2178"/>
                    <a:pt x="3408" y="2275"/>
                  </a:cubicBezTo>
                  <a:cubicBezTo>
                    <a:pt x="3946" y="2476"/>
                    <a:pt x="4509" y="2644"/>
                    <a:pt x="5079" y="2773"/>
                  </a:cubicBezTo>
                  <a:cubicBezTo>
                    <a:pt x="5754" y="2934"/>
                    <a:pt x="6437" y="3030"/>
                    <a:pt x="7128" y="3070"/>
                  </a:cubicBezTo>
                  <a:cubicBezTo>
                    <a:pt x="7520" y="3097"/>
                    <a:pt x="7913" y="3111"/>
                    <a:pt x="8305" y="3111"/>
                  </a:cubicBezTo>
                  <a:cubicBezTo>
                    <a:pt x="8724" y="3111"/>
                    <a:pt x="9144" y="3095"/>
                    <a:pt x="9563" y="3062"/>
                  </a:cubicBezTo>
                  <a:cubicBezTo>
                    <a:pt x="9105" y="2660"/>
                    <a:pt x="8615" y="2307"/>
                    <a:pt x="8092" y="1993"/>
                  </a:cubicBezTo>
                  <a:cubicBezTo>
                    <a:pt x="7586" y="1704"/>
                    <a:pt x="7064" y="1455"/>
                    <a:pt x="6525" y="1230"/>
                  </a:cubicBezTo>
                  <a:cubicBezTo>
                    <a:pt x="6011" y="1021"/>
                    <a:pt x="5481" y="836"/>
                    <a:pt x="4942" y="692"/>
                  </a:cubicBezTo>
                  <a:cubicBezTo>
                    <a:pt x="4685" y="627"/>
                    <a:pt x="4420" y="563"/>
                    <a:pt x="4171" y="507"/>
                  </a:cubicBezTo>
                  <a:cubicBezTo>
                    <a:pt x="3914" y="451"/>
                    <a:pt x="3681" y="386"/>
                    <a:pt x="3440" y="338"/>
                  </a:cubicBezTo>
                  <a:cubicBezTo>
                    <a:pt x="2628" y="185"/>
                    <a:pt x="1809" y="81"/>
                    <a:pt x="989" y="41"/>
                  </a:cubicBezTo>
                  <a:cubicBezTo>
                    <a:pt x="531" y="5"/>
                    <a:pt x="20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5778925" y="897025"/>
              <a:ext cx="189075" cy="179400"/>
            </a:xfrm>
            <a:custGeom>
              <a:avLst/>
              <a:gdLst/>
              <a:ahLst/>
              <a:cxnLst/>
              <a:rect l="l" t="t" r="r" b="b"/>
              <a:pathLst>
                <a:path w="7563" h="7176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241"/>
                    <a:pt x="138" y="490"/>
                    <a:pt x="242" y="723"/>
                  </a:cubicBezTo>
                  <a:cubicBezTo>
                    <a:pt x="507" y="1366"/>
                    <a:pt x="853" y="1969"/>
                    <a:pt x="1263" y="2531"/>
                  </a:cubicBezTo>
                  <a:cubicBezTo>
                    <a:pt x="1560" y="2933"/>
                    <a:pt x="1881" y="3319"/>
                    <a:pt x="2219" y="3688"/>
                  </a:cubicBezTo>
                  <a:cubicBezTo>
                    <a:pt x="2637" y="4122"/>
                    <a:pt x="3079" y="4524"/>
                    <a:pt x="3553" y="4894"/>
                  </a:cubicBezTo>
                  <a:cubicBezTo>
                    <a:pt x="3810" y="5095"/>
                    <a:pt x="4083" y="5296"/>
                    <a:pt x="4380" y="5504"/>
                  </a:cubicBezTo>
                  <a:cubicBezTo>
                    <a:pt x="4525" y="5601"/>
                    <a:pt x="4678" y="5705"/>
                    <a:pt x="4830" y="5802"/>
                  </a:cubicBezTo>
                  <a:cubicBezTo>
                    <a:pt x="4983" y="5906"/>
                    <a:pt x="5152" y="5995"/>
                    <a:pt x="5320" y="6091"/>
                  </a:cubicBezTo>
                  <a:cubicBezTo>
                    <a:pt x="6044" y="6493"/>
                    <a:pt x="6791" y="6854"/>
                    <a:pt x="7562" y="7176"/>
                  </a:cubicBezTo>
                  <a:cubicBezTo>
                    <a:pt x="6984" y="5979"/>
                    <a:pt x="6237" y="4886"/>
                    <a:pt x="5329" y="3921"/>
                  </a:cubicBezTo>
                  <a:cubicBezTo>
                    <a:pt x="4943" y="3488"/>
                    <a:pt x="4525" y="3078"/>
                    <a:pt x="4091" y="2692"/>
                  </a:cubicBezTo>
                  <a:cubicBezTo>
                    <a:pt x="3673" y="2322"/>
                    <a:pt x="3255" y="2009"/>
                    <a:pt x="2862" y="1712"/>
                  </a:cubicBezTo>
                  <a:cubicBezTo>
                    <a:pt x="2227" y="1230"/>
                    <a:pt x="1544" y="804"/>
                    <a:pt x="837" y="426"/>
                  </a:cubicBezTo>
                  <a:cubicBezTo>
                    <a:pt x="322" y="1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5"/>
          <p:cNvGrpSpPr/>
          <p:nvPr/>
        </p:nvGrpSpPr>
        <p:grpSpPr>
          <a:xfrm rot="1570862">
            <a:off x="7764654" y="21806"/>
            <a:ext cx="1435228" cy="2119871"/>
            <a:chOff x="5182700" y="-87325"/>
            <a:chExt cx="787900" cy="1163750"/>
          </a:xfrm>
        </p:grpSpPr>
        <p:sp>
          <p:nvSpPr>
            <p:cNvPr id="368" name="Google Shape;368;p15"/>
            <p:cNvSpPr/>
            <p:nvPr/>
          </p:nvSpPr>
          <p:spPr>
            <a:xfrm>
              <a:off x="5200775" y="-87325"/>
              <a:ext cx="179425" cy="176000"/>
            </a:xfrm>
            <a:custGeom>
              <a:avLst/>
              <a:gdLst/>
              <a:ahLst/>
              <a:cxnLst/>
              <a:rect l="l" t="t" r="r" b="b"/>
              <a:pathLst>
                <a:path w="7177" h="7040" extrusionOk="0">
                  <a:moveTo>
                    <a:pt x="1" y="0"/>
                  </a:moveTo>
                  <a:cubicBezTo>
                    <a:pt x="41" y="233"/>
                    <a:pt x="105" y="466"/>
                    <a:pt x="194" y="691"/>
                  </a:cubicBezTo>
                  <a:cubicBezTo>
                    <a:pt x="427" y="1310"/>
                    <a:pt x="740" y="1897"/>
                    <a:pt x="1118" y="2443"/>
                  </a:cubicBezTo>
                  <a:cubicBezTo>
                    <a:pt x="2090" y="3857"/>
                    <a:pt x="3922" y="5681"/>
                    <a:pt x="7177" y="7039"/>
                  </a:cubicBezTo>
                  <a:cubicBezTo>
                    <a:pt x="6252" y="4733"/>
                    <a:pt x="4469" y="3054"/>
                    <a:pt x="2910" y="1856"/>
                  </a:cubicBezTo>
                  <a:cubicBezTo>
                    <a:pt x="2259" y="1358"/>
                    <a:pt x="1576" y="900"/>
                    <a:pt x="869" y="482"/>
                  </a:cubicBezTo>
                  <a:cubicBezTo>
                    <a:pt x="338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253225" y="140275"/>
              <a:ext cx="67725" cy="258775"/>
            </a:xfrm>
            <a:custGeom>
              <a:avLst/>
              <a:gdLst/>
              <a:ahLst/>
              <a:cxnLst/>
              <a:rect l="l" t="t" r="r" b="b"/>
              <a:pathLst>
                <a:path w="2709" h="10351" extrusionOk="0">
                  <a:moveTo>
                    <a:pt x="820" y="0"/>
                  </a:moveTo>
                  <a:cubicBezTo>
                    <a:pt x="699" y="249"/>
                    <a:pt x="603" y="507"/>
                    <a:pt x="522" y="772"/>
                  </a:cubicBezTo>
                  <a:cubicBezTo>
                    <a:pt x="297" y="1495"/>
                    <a:pt x="161" y="2242"/>
                    <a:pt x="121" y="2998"/>
                  </a:cubicBezTo>
                  <a:cubicBezTo>
                    <a:pt x="0" y="4773"/>
                    <a:pt x="281" y="7321"/>
                    <a:pt x="1824" y="10350"/>
                  </a:cubicBezTo>
                  <a:cubicBezTo>
                    <a:pt x="2708" y="7168"/>
                    <a:pt x="2202" y="4251"/>
                    <a:pt x="1663" y="2299"/>
                  </a:cubicBezTo>
                  <a:cubicBezTo>
                    <a:pt x="1455" y="1599"/>
                    <a:pt x="1254" y="1021"/>
                    <a:pt x="1093" y="627"/>
                  </a:cubicBezTo>
                  <a:cubicBezTo>
                    <a:pt x="932" y="225"/>
                    <a:pt x="820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5259050" y="80600"/>
              <a:ext cx="192875" cy="161550"/>
            </a:xfrm>
            <a:custGeom>
              <a:avLst/>
              <a:gdLst/>
              <a:ahLst/>
              <a:cxnLst/>
              <a:rect l="l" t="t" r="r" b="b"/>
              <a:pathLst>
                <a:path w="7715" h="6462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13"/>
                    <a:pt x="64" y="218"/>
                    <a:pt x="113" y="330"/>
                  </a:cubicBezTo>
                  <a:cubicBezTo>
                    <a:pt x="225" y="636"/>
                    <a:pt x="370" y="933"/>
                    <a:pt x="538" y="1214"/>
                  </a:cubicBezTo>
                  <a:cubicBezTo>
                    <a:pt x="972" y="1953"/>
                    <a:pt x="1720" y="2958"/>
                    <a:pt x="2989" y="3970"/>
                  </a:cubicBezTo>
                  <a:cubicBezTo>
                    <a:pt x="3279" y="4195"/>
                    <a:pt x="3584" y="4420"/>
                    <a:pt x="3913" y="4645"/>
                  </a:cubicBezTo>
                  <a:cubicBezTo>
                    <a:pt x="4243" y="4870"/>
                    <a:pt x="4612" y="5087"/>
                    <a:pt x="5006" y="5296"/>
                  </a:cubicBezTo>
                  <a:cubicBezTo>
                    <a:pt x="5874" y="5762"/>
                    <a:pt x="6782" y="6156"/>
                    <a:pt x="7714" y="6461"/>
                  </a:cubicBezTo>
                  <a:cubicBezTo>
                    <a:pt x="7385" y="5786"/>
                    <a:pt x="6975" y="5160"/>
                    <a:pt x="6501" y="4573"/>
                  </a:cubicBezTo>
                  <a:cubicBezTo>
                    <a:pt x="6268" y="4292"/>
                    <a:pt x="6019" y="4027"/>
                    <a:pt x="5770" y="3769"/>
                  </a:cubicBezTo>
                  <a:cubicBezTo>
                    <a:pt x="5520" y="3520"/>
                    <a:pt x="5271" y="3279"/>
                    <a:pt x="5006" y="3046"/>
                  </a:cubicBezTo>
                  <a:cubicBezTo>
                    <a:pt x="3962" y="2170"/>
                    <a:pt x="2837" y="1399"/>
                    <a:pt x="1631" y="764"/>
                  </a:cubicBezTo>
                  <a:cubicBezTo>
                    <a:pt x="1149" y="515"/>
                    <a:pt x="739" y="322"/>
                    <a:pt x="458" y="194"/>
                  </a:cubicBezTo>
                  <a:cubicBezTo>
                    <a:pt x="169" y="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5182700" y="-26275"/>
              <a:ext cx="57075" cy="259975"/>
            </a:xfrm>
            <a:custGeom>
              <a:avLst/>
              <a:gdLst/>
              <a:ahLst/>
              <a:cxnLst/>
              <a:rect l="l" t="t" r="r" b="b"/>
              <a:pathLst>
                <a:path w="2283" h="10399" extrusionOk="0">
                  <a:moveTo>
                    <a:pt x="1110" y="1"/>
                  </a:moveTo>
                  <a:cubicBezTo>
                    <a:pt x="973" y="210"/>
                    <a:pt x="860" y="443"/>
                    <a:pt x="764" y="676"/>
                  </a:cubicBezTo>
                  <a:cubicBezTo>
                    <a:pt x="499" y="1319"/>
                    <a:pt x="306" y="1994"/>
                    <a:pt x="202" y="2685"/>
                  </a:cubicBezTo>
                  <a:cubicBezTo>
                    <a:pt x="25" y="3770"/>
                    <a:pt x="1" y="4878"/>
                    <a:pt x="129" y="5971"/>
                  </a:cubicBezTo>
                  <a:cubicBezTo>
                    <a:pt x="210" y="6678"/>
                    <a:pt x="346" y="7369"/>
                    <a:pt x="523" y="8061"/>
                  </a:cubicBezTo>
                  <a:cubicBezTo>
                    <a:pt x="732" y="8856"/>
                    <a:pt x="997" y="9644"/>
                    <a:pt x="1326" y="10399"/>
                  </a:cubicBezTo>
                  <a:cubicBezTo>
                    <a:pt x="2283" y="7723"/>
                    <a:pt x="2202" y="5168"/>
                    <a:pt x="1913" y="3239"/>
                  </a:cubicBezTo>
                  <a:cubicBezTo>
                    <a:pt x="1849" y="2757"/>
                    <a:pt x="1760" y="2307"/>
                    <a:pt x="1672" y="1913"/>
                  </a:cubicBezTo>
                  <a:cubicBezTo>
                    <a:pt x="1584" y="1520"/>
                    <a:pt x="1487" y="1182"/>
                    <a:pt x="1407" y="893"/>
                  </a:cubicBezTo>
                  <a:cubicBezTo>
                    <a:pt x="1246" y="322"/>
                    <a:pt x="1110" y="1"/>
                    <a:pt x="1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5330550" y="242925"/>
              <a:ext cx="204325" cy="147075"/>
            </a:xfrm>
            <a:custGeom>
              <a:avLst/>
              <a:gdLst/>
              <a:ahLst/>
              <a:cxnLst/>
              <a:rect l="l" t="t" r="r" b="b"/>
              <a:pathLst>
                <a:path w="8173" h="5883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226"/>
                    <a:pt x="186" y="442"/>
                    <a:pt x="306" y="651"/>
                  </a:cubicBezTo>
                  <a:cubicBezTo>
                    <a:pt x="636" y="1222"/>
                    <a:pt x="1037" y="1752"/>
                    <a:pt x="1495" y="2234"/>
                  </a:cubicBezTo>
                  <a:cubicBezTo>
                    <a:pt x="2677" y="3480"/>
                    <a:pt x="4750" y="5015"/>
                    <a:pt x="8173" y="5883"/>
                  </a:cubicBezTo>
                  <a:cubicBezTo>
                    <a:pt x="6911" y="3729"/>
                    <a:pt x="4910" y="2315"/>
                    <a:pt x="3167" y="1383"/>
                  </a:cubicBezTo>
                  <a:cubicBezTo>
                    <a:pt x="2444" y="981"/>
                    <a:pt x="1704" y="635"/>
                    <a:pt x="933" y="338"/>
                  </a:cubicBezTo>
                  <a:cubicBezTo>
                    <a:pt x="362" y="1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5429400" y="456675"/>
              <a:ext cx="81375" cy="252125"/>
            </a:xfrm>
            <a:custGeom>
              <a:avLst/>
              <a:gdLst/>
              <a:ahLst/>
              <a:cxnLst/>
              <a:rect l="l" t="t" r="r" b="b"/>
              <a:pathLst>
                <a:path w="3255" h="10085" extrusionOk="0">
                  <a:moveTo>
                    <a:pt x="322" y="0"/>
                  </a:moveTo>
                  <a:cubicBezTo>
                    <a:pt x="241" y="265"/>
                    <a:pt x="177" y="531"/>
                    <a:pt x="137" y="804"/>
                  </a:cubicBezTo>
                  <a:cubicBezTo>
                    <a:pt x="24" y="1559"/>
                    <a:pt x="0" y="2315"/>
                    <a:pt x="64" y="3070"/>
                  </a:cubicBezTo>
                  <a:cubicBezTo>
                    <a:pt x="161" y="4147"/>
                    <a:pt x="402" y="5199"/>
                    <a:pt x="772" y="6204"/>
                  </a:cubicBezTo>
                  <a:cubicBezTo>
                    <a:pt x="1189" y="7393"/>
                    <a:pt x="1864" y="8703"/>
                    <a:pt x="2853" y="10085"/>
                  </a:cubicBezTo>
                  <a:cubicBezTo>
                    <a:pt x="3255" y="6798"/>
                    <a:pt x="2306" y="4002"/>
                    <a:pt x="1487" y="2154"/>
                  </a:cubicBezTo>
                  <a:cubicBezTo>
                    <a:pt x="1334" y="1816"/>
                    <a:pt x="1181" y="1519"/>
                    <a:pt x="1053" y="1254"/>
                  </a:cubicBezTo>
                  <a:cubicBezTo>
                    <a:pt x="916" y="989"/>
                    <a:pt x="788" y="764"/>
                    <a:pt x="683" y="579"/>
                  </a:cubicBezTo>
                  <a:cubicBezTo>
                    <a:pt x="466" y="209"/>
                    <a:pt x="32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13925" y="399625"/>
              <a:ext cx="214775" cy="131200"/>
            </a:xfrm>
            <a:custGeom>
              <a:avLst/>
              <a:gdLst/>
              <a:ahLst/>
              <a:cxnLst/>
              <a:rect l="l" t="t" r="r" b="b"/>
              <a:pathLst>
                <a:path w="8591" h="5248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02"/>
                    <a:pt x="434" y="780"/>
                    <a:pt x="716" y="1125"/>
                  </a:cubicBezTo>
                  <a:cubicBezTo>
                    <a:pt x="852" y="1294"/>
                    <a:pt x="1005" y="1479"/>
                    <a:pt x="1182" y="1664"/>
                  </a:cubicBezTo>
                  <a:cubicBezTo>
                    <a:pt x="1367" y="1856"/>
                    <a:pt x="1575" y="2049"/>
                    <a:pt x="1808" y="2250"/>
                  </a:cubicBezTo>
                  <a:cubicBezTo>
                    <a:pt x="2041" y="2451"/>
                    <a:pt x="2299" y="2668"/>
                    <a:pt x="2588" y="2877"/>
                  </a:cubicBezTo>
                  <a:cubicBezTo>
                    <a:pt x="2733" y="2981"/>
                    <a:pt x="2885" y="3086"/>
                    <a:pt x="3038" y="3190"/>
                  </a:cubicBezTo>
                  <a:cubicBezTo>
                    <a:pt x="3199" y="3287"/>
                    <a:pt x="3367" y="3391"/>
                    <a:pt x="3544" y="3488"/>
                  </a:cubicBezTo>
                  <a:cubicBezTo>
                    <a:pt x="4243" y="3889"/>
                    <a:pt x="4974" y="4227"/>
                    <a:pt x="5730" y="4500"/>
                  </a:cubicBezTo>
                  <a:cubicBezTo>
                    <a:pt x="6662" y="4830"/>
                    <a:pt x="7618" y="5079"/>
                    <a:pt x="8590" y="5247"/>
                  </a:cubicBezTo>
                  <a:cubicBezTo>
                    <a:pt x="8165" y="4629"/>
                    <a:pt x="7666" y="4066"/>
                    <a:pt x="7104" y="3568"/>
                  </a:cubicBezTo>
                  <a:cubicBezTo>
                    <a:pt x="6574" y="3094"/>
                    <a:pt x="6003" y="2660"/>
                    <a:pt x="5400" y="2282"/>
                  </a:cubicBezTo>
                  <a:cubicBezTo>
                    <a:pt x="5240" y="2178"/>
                    <a:pt x="5071" y="2081"/>
                    <a:pt x="4910" y="1985"/>
                  </a:cubicBezTo>
                  <a:cubicBezTo>
                    <a:pt x="4741" y="1889"/>
                    <a:pt x="4581" y="1800"/>
                    <a:pt x="4420" y="1712"/>
                  </a:cubicBezTo>
                  <a:cubicBezTo>
                    <a:pt x="4099" y="1535"/>
                    <a:pt x="3777" y="1374"/>
                    <a:pt x="3464" y="1230"/>
                  </a:cubicBezTo>
                  <a:cubicBezTo>
                    <a:pt x="3142" y="1085"/>
                    <a:pt x="2837" y="956"/>
                    <a:pt x="2548" y="836"/>
                  </a:cubicBezTo>
                  <a:cubicBezTo>
                    <a:pt x="2250" y="723"/>
                    <a:pt x="1985" y="611"/>
                    <a:pt x="1728" y="523"/>
                  </a:cubicBezTo>
                  <a:cubicBezTo>
                    <a:pt x="1166" y="314"/>
                    <a:pt x="587" y="1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5337175" y="301575"/>
              <a:ext cx="63325" cy="255975"/>
            </a:xfrm>
            <a:custGeom>
              <a:avLst/>
              <a:gdLst/>
              <a:ahLst/>
              <a:cxnLst/>
              <a:rect l="l" t="t" r="r" b="b"/>
              <a:pathLst>
                <a:path w="2533" h="10239" extrusionOk="0">
                  <a:moveTo>
                    <a:pt x="507" y="1"/>
                  </a:moveTo>
                  <a:cubicBezTo>
                    <a:pt x="507" y="1"/>
                    <a:pt x="475" y="57"/>
                    <a:pt x="435" y="186"/>
                  </a:cubicBezTo>
                  <a:cubicBezTo>
                    <a:pt x="371" y="354"/>
                    <a:pt x="314" y="539"/>
                    <a:pt x="274" y="724"/>
                  </a:cubicBezTo>
                  <a:cubicBezTo>
                    <a:pt x="113" y="1399"/>
                    <a:pt x="25" y="2090"/>
                    <a:pt x="17" y="2789"/>
                  </a:cubicBezTo>
                  <a:cubicBezTo>
                    <a:pt x="1" y="4565"/>
                    <a:pt x="419" y="7193"/>
                    <a:pt x="2275" y="10238"/>
                  </a:cubicBezTo>
                  <a:cubicBezTo>
                    <a:pt x="2404" y="9571"/>
                    <a:pt x="2484" y="8888"/>
                    <a:pt x="2516" y="8205"/>
                  </a:cubicBezTo>
                  <a:cubicBezTo>
                    <a:pt x="2532" y="7578"/>
                    <a:pt x="2516" y="6944"/>
                    <a:pt x="2452" y="6317"/>
                  </a:cubicBezTo>
                  <a:cubicBezTo>
                    <a:pt x="2404" y="5730"/>
                    <a:pt x="2315" y="5160"/>
                    <a:pt x="2187" y="4589"/>
                  </a:cubicBezTo>
                  <a:cubicBezTo>
                    <a:pt x="2066" y="4051"/>
                    <a:pt x="1946" y="3537"/>
                    <a:pt x="1793" y="3070"/>
                  </a:cubicBezTo>
                  <a:cubicBezTo>
                    <a:pt x="1560" y="2307"/>
                    <a:pt x="1271" y="1560"/>
                    <a:pt x="933" y="837"/>
                  </a:cubicBezTo>
                  <a:cubicBezTo>
                    <a:pt x="684" y="306"/>
                    <a:pt x="50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5508750" y="550075"/>
              <a:ext cx="224000" cy="114125"/>
            </a:xfrm>
            <a:custGeom>
              <a:avLst/>
              <a:gdLst/>
              <a:ahLst/>
              <a:cxnLst/>
              <a:rect l="l" t="t" r="r" b="b"/>
              <a:pathLst>
                <a:path w="8960" h="4565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202"/>
                    <a:pt x="249" y="403"/>
                    <a:pt x="394" y="587"/>
                  </a:cubicBezTo>
                  <a:cubicBezTo>
                    <a:pt x="804" y="1110"/>
                    <a:pt x="1278" y="1576"/>
                    <a:pt x="1808" y="1978"/>
                  </a:cubicBezTo>
                  <a:cubicBezTo>
                    <a:pt x="2652" y="2628"/>
                    <a:pt x="3584" y="3159"/>
                    <a:pt x="4580" y="3544"/>
                  </a:cubicBezTo>
                  <a:cubicBezTo>
                    <a:pt x="5215" y="3802"/>
                    <a:pt x="5882" y="4011"/>
                    <a:pt x="6549" y="4171"/>
                  </a:cubicBezTo>
                  <a:cubicBezTo>
                    <a:pt x="7345" y="4356"/>
                    <a:pt x="8148" y="4485"/>
                    <a:pt x="8960" y="4565"/>
                  </a:cubicBezTo>
                  <a:cubicBezTo>
                    <a:pt x="8582" y="4091"/>
                    <a:pt x="8156" y="3657"/>
                    <a:pt x="7682" y="3271"/>
                  </a:cubicBezTo>
                  <a:cubicBezTo>
                    <a:pt x="7449" y="3086"/>
                    <a:pt x="7216" y="2902"/>
                    <a:pt x="6983" y="2733"/>
                  </a:cubicBezTo>
                  <a:cubicBezTo>
                    <a:pt x="6742" y="2556"/>
                    <a:pt x="6501" y="2403"/>
                    <a:pt x="6260" y="2251"/>
                  </a:cubicBezTo>
                  <a:cubicBezTo>
                    <a:pt x="5336" y="1704"/>
                    <a:pt x="4355" y="1246"/>
                    <a:pt x="3343" y="885"/>
                  </a:cubicBezTo>
                  <a:cubicBezTo>
                    <a:pt x="2564" y="603"/>
                    <a:pt x="1776" y="370"/>
                    <a:pt x="981" y="186"/>
                  </a:cubicBezTo>
                  <a:cubicBezTo>
                    <a:pt x="378" y="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614600" y="692300"/>
              <a:ext cx="232250" cy="95850"/>
            </a:xfrm>
            <a:custGeom>
              <a:avLst/>
              <a:gdLst/>
              <a:ahLst/>
              <a:cxnLst/>
              <a:rect l="l" t="t" r="r" b="b"/>
              <a:pathLst>
                <a:path w="9290" h="38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0" y="419"/>
                    <a:pt x="885" y="997"/>
                  </a:cubicBezTo>
                  <a:cubicBezTo>
                    <a:pt x="1038" y="1142"/>
                    <a:pt x="1222" y="1303"/>
                    <a:pt x="1423" y="1463"/>
                  </a:cubicBezTo>
                  <a:cubicBezTo>
                    <a:pt x="1648" y="1640"/>
                    <a:pt x="1889" y="1801"/>
                    <a:pt x="2130" y="1946"/>
                  </a:cubicBezTo>
                  <a:cubicBezTo>
                    <a:pt x="2741" y="2323"/>
                    <a:pt x="3376" y="2645"/>
                    <a:pt x="4035" y="2902"/>
                  </a:cubicBezTo>
                  <a:cubicBezTo>
                    <a:pt x="4790" y="3183"/>
                    <a:pt x="5570" y="3408"/>
                    <a:pt x="6357" y="3553"/>
                  </a:cubicBezTo>
                  <a:cubicBezTo>
                    <a:pt x="7329" y="3737"/>
                    <a:pt x="8310" y="3834"/>
                    <a:pt x="9290" y="3834"/>
                  </a:cubicBezTo>
                  <a:cubicBezTo>
                    <a:pt x="8768" y="3304"/>
                    <a:pt x="8189" y="2829"/>
                    <a:pt x="7562" y="2420"/>
                  </a:cubicBezTo>
                  <a:cubicBezTo>
                    <a:pt x="6968" y="2034"/>
                    <a:pt x="6341" y="1696"/>
                    <a:pt x="5682" y="1423"/>
                  </a:cubicBezTo>
                  <a:cubicBezTo>
                    <a:pt x="5007" y="1126"/>
                    <a:pt x="4316" y="877"/>
                    <a:pt x="3601" y="684"/>
                  </a:cubicBezTo>
                  <a:cubicBezTo>
                    <a:pt x="3440" y="636"/>
                    <a:pt x="3271" y="596"/>
                    <a:pt x="3111" y="555"/>
                  </a:cubicBezTo>
                  <a:cubicBezTo>
                    <a:pt x="2950" y="515"/>
                    <a:pt x="2797" y="475"/>
                    <a:pt x="2645" y="435"/>
                  </a:cubicBezTo>
                  <a:cubicBezTo>
                    <a:pt x="2347" y="363"/>
                    <a:pt x="2058" y="298"/>
                    <a:pt x="1793" y="250"/>
                  </a:cubicBezTo>
                  <a:cubicBezTo>
                    <a:pt x="1198" y="138"/>
                    <a:pt x="604" y="4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5531850" y="604725"/>
              <a:ext cx="90425" cy="246725"/>
            </a:xfrm>
            <a:custGeom>
              <a:avLst/>
              <a:gdLst/>
              <a:ahLst/>
              <a:cxnLst/>
              <a:rect l="l" t="t" r="r" b="b"/>
              <a:pathLst>
                <a:path w="3617" h="9869" extrusionOk="0">
                  <a:moveTo>
                    <a:pt x="185" y="0"/>
                  </a:moveTo>
                  <a:cubicBezTo>
                    <a:pt x="129" y="250"/>
                    <a:pt x="89" y="499"/>
                    <a:pt x="65" y="748"/>
                  </a:cubicBezTo>
                  <a:cubicBezTo>
                    <a:pt x="0" y="1447"/>
                    <a:pt x="24" y="2146"/>
                    <a:pt x="121" y="2837"/>
                  </a:cubicBezTo>
                  <a:cubicBezTo>
                    <a:pt x="193" y="3327"/>
                    <a:pt x="298" y="3817"/>
                    <a:pt x="434" y="4299"/>
                  </a:cubicBezTo>
                  <a:cubicBezTo>
                    <a:pt x="587" y="4878"/>
                    <a:pt x="788" y="5441"/>
                    <a:pt x="1037" y="5987"/>
                  </a:cubicBezTo>
                  <a:cubicBezTo>
                    <a:pt x="1326" y="6638"/>
                    <a:pt x="1656" y="7265"/>
                    <a:pt x="2025" y="7875"/>
                  </a:cubicBezTo>
                  <a:cubicBezTo>
                    <a:pt x="2475" y="8566"/>
                    <a:pt x="2965" y="9233"/>
                    <a:pt x="3496" y="9868"/>
                  </a:cubicBezTo>
                  <a:cubicBezTo>
                    <a:pt x="3616" y="7015"/>
                    <a:pt x="2757" y="4621"/>
                    <a:pt x="1921" y="2845"/>
                  </a:cubicBezTo>
                  <a:cubicBezTo>
                    <a:pt x="1712" y="2411"/>
                    <a:pt x="1495" y="2017"/>
                    <a:pt x="1286" y="1672"/>
                  </a:cubicBezTo>
                  <a:cubicBezTo>
                    <a:pt x="1085" y="1318"/>
                    <a:pt x="900" y="1013"/>
                    <a:pt x="740" y="764"/>
                  </a:cubicBezTo>
                  <a:cubicBezTo>
                    <a:pt x="571" y="507"/>
                    <a:pt x="386" y="25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5640925" y="745150"/>
              <a:ext cx="108300" cy="239275"/>
            </a:xfrm>
            <a:custGeom>
              <a:avLst/>
              <a:gdLst/>
              <a:ahLst/>
              <a:cxnLst/>
              <a:rect l="l" t="t" r="r" b="b"/>
              <a:pathLst>
                <a:path w="4332" h="9571" extrusionOk="0">
                  <a:moveTo>
                    <a:pt x="226" y="0"/>
                  </a:moveTo>
                  <a:cubicBezTo>
                    <a:pt x="226" y="0"/>
                    <a:pt x="1" y="1166"/>
                    <a:pt x="451" y="3078"/>
                  </a:cubicBezTo>
                  <a:cubicBezTo>
                    <a:pt x="724" y="4114"/>
                    <a:pt x="1118" y="5119"/>
                    <a:pt x="1640" y="6067"/>
                  </a:cubicBezTo>
                  <a:cubicBezTo>
                    <a:pt x="2371" y="7353"/>
                    <a:pt x="3279" y="8526"/>
                    <a:pt x="4332" y="9571"/>
                  </a:cubicBezTo>
                  <a:cubicBezTo>
                    <a:pt x="4300" y="8775"/>
                    <a:pt x="4187" y="7996"/>
                    <a:pt x="4010" y="7224"/>
                  </a:cubicBezTo>
                  <a:cubicBezTo>
                    <a:pt x="3858" y="6517"/>
                    <a:pt x="3649" y="5826"/>
                    <a:pt x="3384" y="5151"/>
                  </a:cubicBezTo>
                  <a:cubicBezTo>
                    <a:pt x="3142" y="4548"/>
                    <a:pt x="2869" y="3954"/>
                    <a:pt x="2572" y="3383"/>
                  </a:cubicBezTo>
                  <a:cubicBezTo>
                    <a:pt x="2291" y="2837"/>
                    <a:pt x="1985" y="2371"/>
                    <a:pt x="1712" y="1937"/>
                  </a:cubicBezTo>
                  <a:cubicBezTo>
                    <a:pt x="1278" y="1246"/>
                    <a:pt x="780" y="595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5731525" y="826100"/>
              <a:ext cx="239075" cy="77800"/>
            </a:xfrm>
            <a:custGeom>
              <a:avLst/>
              <a:gdLst/>
              <a:ahLst/>
              <a:cxnLst/>
              <a:rect l="l" t="t" r="r" b="b"/>
              <a:pathLst>
                <a:path w="9563" h="3112" extrusionOk="0">
                  <a:moveTo>
                    <a:pt x="69" y="0"/>
                  </a:moveTo>
                  <a:cubicBezTo>
                    <a:pt x="24" y="0"/>
                    <a:pt x="1" y="1"/>
                    <a:pt x="1" y="1"/>
                  </a:cubicBezTo>
                  <a:cubicBezTo>
                    <a:pt x="145" y="185"/>
                    <a:pt x="298" y="362"/>
                    <a:pt x="475" y="523"/>
                  </a:cubicBezTo>
                  <a:cubicBezTo>
                    <a:pt x="973" y="965"/>
                    <a:pt x="1519" y="1351"/>
                    <a:pt x="2098" y="1672"/>
                  </a:cubicBezTo>
                  <a:cubicBezTo>
                    <a:pt x="2283" y="1776"/>
                    <a:pt x="2484" y="1881"/>
                    <a:pt x="2701" y="1985"/>
                  </a:cubicBezTo>
                  <a:cubicBezTo>
                    <a:pt x="2918" y="2082"/>
                    <a:pt x="3159" y="2178"/>
                    <a:pt x="3408" y="2275"/>
                  </a:cubicBezTo>
                  <a:cubicBezTo>
                    <a:pt x="3946" y="2476"/>
                    <a:pt x="4509" y="2644"/>
                    <a:pt x="5079" y="2773"/>
                  </a:cubicBezTo>
                  <a:cubicBezTo>
                    <a:pt x="5754" y="2934"/>
                    <a:pt x="6437" y="3030"/>
                    <a:pt x="7128" y="3070"/>
                  </a:cubicBezTo>
                  <a:cubicBezTo>
                    <a:pt x="7520" y="3097"/>
                    <a:pt x="7913" y="3111"/>
                    <a:pt x="8305" y="3111"/>
                  </a:cubicBezTo>
                  <a:cubicBezTo>
                    <a:pt x="8724" y="3111"/>
                    <a:pt x="9144" y="3095"/>
                    <a:pt x="9563" y="3062"/>
                  </a:cubicBezTo>
                  <a:cubicBezTo>
                    <a:pt x="9105" y="2660"/>
                    <a:pt x="8615" y="2307"/>
                    <a:pt x="8092" y="1993"/>
                  </a:cubicBezTo>
                  <a:cubicBezTo>
                    <a:pt x="7586" y="1704"/>
                    <a:pt x="7064" y="1455"/>
                    <a:pt x="6525" y="1230"/>
                  </a:cubicBezTo>
                  <a:cubicBezTo>
                    <a:pt x="6011" y="1021"/>
                    <a:pt x="5481" y="836"/>
                    <a:pt x="4942" y="692"/>
                  </a:cubicBezTo>
                  <a:cubicBezTo>
                    <a:pt x="4685" y="627"/>
                    <a:pt x="4420" y="563"/>
                    <a:pt x="4171" y="507"/>
                  </a:cubicBezTo>
                  <a:cubicBezTo>
                    <a:pt x="3914" y="451"/>
                    <a:pt x="3681" y="386"/>
                    <a:pt x="3440" y="338"/>
                  </a:cubicBezTo>
                  <a:cubicBezTo>
                    <a:pt x="2628" y="185"/>
                    <a:pt x="1809" y="81"/>
                    <a:pt x="989" y="41"/>
                  </a:cubicBezTo>
                  <a:cubicBezTo>
                    <a:pt x="531" y="5"/>
                    <a:pt x="20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5778925" y="897025"/>
              <a:ext cx="189075" cy="179400"/>
            </a:xfrm>
            <a:custGeom>
              <a:avLst/>
              <a:gdLst/>
              <a:ahLst/>
              <a:cxnLst/>
              <a:rect l="l" t="t" r="r" b="b"/>
              <a:pathLst>
                <a:path w="7563" h="7176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241"/>
                    <a:pt x="138" y="490"/>
                    <a:pt x="242" y="723"/>
                  </a:cubicBezTo>
                  <a:cubicBezTo>
                    <a:pt x="507" y="1366"/>
                    <a:pt x="853" y="1969"/>
                    <a:pt x="1263" y="2531"/>
                  </a:cubicBezTo>
                  <a:cubicBezTo>
                    <a:pt x="1560" y="2933"/>
                    <a:pt x="1881" y="3319"/>
                    <a:pt x="2219" y="3688"/>
                  </a:cubicBezTo>
                  <a:cubicBezTo>
                    <a:pt x="2637" y="4122"/>
                    <a:pt x="3079" y="4524"/>
                    <a:pt x="3553" y="4894"/>
                  </a:cubicBezTo>
                  <a:cubicBezTo>
                    <a:pt x="3810" y="5095"/>
                    <a:pt x="4083" y="5296"/>
                    <a:pt x="4380" y="5504"/>
                  </a:cubicBezTo>
                  <a:cubicBezTo>
                    <a:pt x="4525" y="5601"/>
                    <a:pt x="4678" y="5705"/>
                    <a:pt x="4830" y="5802"/>
                  </a:cubicBezTo>
                  <a:cubicBezTo>
                    <a:pt x="4983" y="5906"/>
                    <a:pt x="5152" y="5995"/>
                    <a:pt x="5320" y="6091"/>
                  </a:cubicBezTo>
                  <a:cubicBezTo>
                    <a:pt x="6044" y="6493"/>
                    <a:pt x="6791" y="6854"/>
                    <a:pt x="7562" y="7176"/>
                  </a:cubicBezTo>
                  <a:cubicBezTo>
                    <a:pt x="6984" y="5979"/>
                    <a:pt x="6237" y="4886"/>
                    <a:pt x="5329" y="3921"/>
                  </a:cubicBezTo>
                  <a:cubicBezTo>
                    <a:pt x="4943" y="3488"/>
                    <a:pt x="4525" y="3078"/>
                    <a:pt x="4091" y="2692"/>
                  </a:cubicBezTo>
                  <a:cubicBezTo>
                    <a:pt x="3673" y="2322"/>
                    <a:pt x="3255" y="2009"/>
                    <a:pt x="2862" y="1712"/>
                  </a:cubicBezTo>
                  <a:cubicBezTo>
                    <a:pt x="2227" y="1230"/>
                    <a:pt x="1544" y="804"/>
                    <a:pt x="837" y="426"/>
                  </a:cubicBezTo>
                  <a:cubicBezTo>
                    <a:pt x="322" y="1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5"/>
          <p:cNvGrpSpPr/>
          <p:nvPr/>
        </p:nvGrpSpPr>
        <p:grpSpPr>
          <a:xfrm>
            <a:off x="7174286" y="-371072"/>
            <a:ext cx="1112594" cy="1643331"/>
            <a:chOff x="5182700" y="-87325"/>
            <a:chExt cx="787900" cy="1163750"/>
          </a:xfrm>
        </p:grpSpPr>
        <p:sp>
          <p:nvSpPr>
            <p:cNvPr id="383" name="Google Shape;383;p15"/>
            <p:cNvSpPr/>
            <p:nvPr/>
          </p:nvSpPr>
          <p:spPr>
            <a:xfrm>
              <a:off x="5200775" y="-87325"/>
              <a:ext cx="179425" cy="176000"/>
            </a:xfrm>
            <a:custGeom>
              <a:avLst/>
              <a:gdLst/>
              <a:ahLst/>
              <a:cxnLst/>
              <a:rect l="l" t="t" r="r" b="b"/>
              <a:pathLst>
                <a:path w="7177" h="7040" extrusionOk="0">
                  <a:moveTo>
                    <a:pt x="1" y="0"/>
                  </a:moveTo>
                  <a:cubicBezTo>
                    <a:pt x="41" y="233"/>
                    <a:pt x="105" y="466"/>
                    <a:pt x="194" y="691"/>
                  </a:cubicBezTo>
                  <a:cubicBezTo>
                    <a:pt x="427" y="1310"/>
                    <a:pt x="740" y="1897"/>
                    <a:pt x="1118" y="2443"/>
                  </a:cubicBezTo>
                  <a:cubicBezTo>
                    <a:pt x="2090" y="3857"/>
                    <a:pt x="3922" y="5681"/>
                    <a:pt x="7177" y="7039"/>
                  </a:cubicBezTo>
                  <a:cubicBezTo>
                    <a:pt x="6252" y="4733"/>
                    <a:pt x="4469" y="3054"/>
                    <a:pt x="2910" y="1856"/>
                  </a:cubicBezTo>
                  <a:cubicBezTo>
                    <a:pt x="2259" y="1358"/>
                    <a:pt x="1576" y="900"/>
                    <a:pt x="869" y="482"/>
                  </a:cubicBezTo>
                  <a:cubicBezTo>
                    <a:pt x="338" y="1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5253225" y="140275"/>
              <a:ext cx="67725" cy="258775"/>
            </a:xfrm>
            <a:custGeom>
              <a:avLst/>
              <a:gdLst/>
              <a:ahLst/>
              <a:cxnLst/>
              <a:rect l="l" t="t" r="r" b="b"/>
              <a:pathLst>
                <a:path w="2709" h="10351" extrusionOk="0">
                  <a:moveTo>
                    <a:pt x="820" y="0"/>
                  </a:moveTo>
                  <a:cubicBezTo>
                    <a:pt x="699" y="249"/>
                    <a:pt x="603" y="507"/>
                    <a:pt x="522" y="772"/>
                  </a:cubicBezTo>
                  <a:cubicBezTo>
                    <a:pt x="297" y="1495"/>
                    <a:pt x="161" y="2242"/>
                    <a:pt x="121" y="2998"/>
                  </a:cubicBezTo>
                  <a:cubicBezTo>
                    <a:pt x="0" y="4773"/>
                    <a:pt x="281" y="7321"/>
                    <a:pt x="1824" y="10350"/>
                  </a:cubicBezTo>
                  <a:cubicBezTo>
                    <a:pt x="2708" y="7168"/>
                    <a:pt x="2202" y="4251"/>
                    <a:pt x="1663" y="2299"/>
                  </a:cubicBezTo>
                  <a:cubicBezTo>
                    <a:pt x="1455" y="1599"/>
                    <a:pt x="1254" y="1021"/>
                    <a:pt x="1093" y="627"/>
                  </a:cubicBezTo>
                  <a:cubicBezTo>
                    <a:pt x="932" y="225"/>
                    <a:pt x="820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5259050" y="80600"/>
              <a:ext cx="192875" cy="161550"/>
            </a:xfrm>
            <a:custGeom>
              <a:avLst/>
              <a:gdLst/>
              <a:ahLst/>
              <a:cxnLst/>
              <a:rect l="l" t="t" r="r" b="b"/>
              <a:pathLst>
                <a:path w="7715" h="6462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13"/>
                    <a:pt x="64" y="218"/>
                    <a:pt x="113" y="330"/>
                  </a:cubicBezTo>
                  <a:cubicBezTo>
                    <a:pt x="225" y="636"/>
                    <a:pt x="370" y="933"/>
                    <a:pt x="538" y="1214"/>
                  </a:cubicBezTo>
                  <a:cubicBezTo>
                    <a:pt x="972" y="1953"/>
                    <a:pt x="1720" y="2958"/>
                    <a:pt x="2989" y="3970"/>
                  </a:cubicBezTo>
                  <a:cubicBezTo>
                    <a:pt x="3279" y="4195"/>
                    <a:pt x="3584" y="4420"/>
                    <a:pt x="3913" y="4645"/>
                  </a:cubicBezTo>
                  <a:cubicBezTo>
                    <a:pt x="4243" y="4870"/>
                    <a:pt x="4612" y="5087"/>
                    <a:pt x="5006" y="5296"/>
                  </a:cubicBezTo>
                  <a:cubicBezTo>
                    <a:pt x="5874" y="5762"/>
                    <a:pt x="6782" y="6156"/>
                    <a:pt x="7714" y="6461"/>
                  </a:cubicBezTo>
                  <a:cubicBezTo>
                    <a:pt x="7385" y="5786"/>
                    <a:pt x="6975" y="5160"/>
                    <a:pt x="6501" y="4573"/>
                  </a:cubicBezTo>
                  <a:cubicBezTo>
                    <a:pt x="6268" y="4292"/>
                    <a:pt x="6019" y="4027"/>
                    <a:pt x="5770" y="3769"/>
                  </a:cubicBezTo>
                  <a:cubicBezTo>
                    <a:pt x="5520" y="3520"/>
                    <a:pt x="5271" y="3279"/>
                    <a:pt x="5006" y="3046"/>
                  </a:cubicBezTo>
                  <a:cubicBezTo>
                    <a:pt x="3962" y="2170"/>
                    <a:pt x="2837" y="1399"/>
                    <a:pt x="1631" y="764"/>
                  </a:cubicBezTo>
                  <a:cubicBezTo>
                    <a:pt x="1149" y="515"/>
                    <a:pt x="739" y="322"/>
                    <a:pt x="458" y="194"/>
                  </a:cubicBezTo>
                  <a:cubicBezTo>
                    <a:pt x="169" y="6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5182700" y="-26275"/>
              <a:ext cx="57075" cy="259975"/>
            </a:xfrm>
            <a:custGeom>
              <a:avLst/>
              <a:gdLst/>
              <a:ahLst/>
              <a:cxnLst/>
              <a:rect l="l" t="t" r="r" b="b"/>
              <a:pathLst>
                <a:path w="2283" h="10399" extrusionOk="0">
                  <a:moveTo>
                    <a:pt x="1110" y="1"/>
                  </a:moveTo>
                  <a:cubicBezTo>
                    <a:pt x="973" y="210"/>
                    <a:pt x="860" y="443"/>
                    <a:pt x="764" y="676"/>
                  </a:cubicBezTo>
                  <a:cubicBezTo>
                    <a:pt x="499" y="1319"/>
                    <a:pt x="306" y="1994"/>
                    <a:pt x="202" y="2685"/>
                  </a:cubicBezTo>
                  <a:cubicBezTo>
                    <a:pt x="25" y="3770"/>
                    <a:pt x="1" y="4878"/>
                    <a:pt x="129" y="5971"/>
                  </a:cubicBezTo>
                  <a:cubicBezTo>
                    <a:pt x="210" y="6678"/>
                    <a:pt x="346" y="7369"/>
                    <a:pt x="523" y="8061"/>
                  </a:cubicBezTo>
                  <a:cubicBezTo>
                    <a:pt x="732" y="8856"/>
                    <a:pt x="997" y="9644"/>
                    <a:pt x="1326" y="10399"/>
                  </a:cubicBezTo>
                  <a:cubicBezTo>
                    <a:pt x="2283" y="7723"/>
                    <a:pt x="2202" y="5168"/>
                    <a:pt x="1913" y="3239"/>
                  </a:cubicBezTo>
                  <a:cubicBezTo>
                    <a:pt x="1849" y="2757"/>
                    <a:pt x="1760" y="2307"/>
                    <a:pt x="1672" y="1913"/>
                  </a:cubicBezTo>
                  <a:cubicBezTo>
                    <a:pt x="1584" y="1520"/>
                    <a:pt x="1487" y="1182"/>
                    <a:pt x="1407" y="893"/>
                  </a:cubicBezTo>
                  <a:cubicBezTo>
                    <a:pt x="1246" y="322"/>
                    <a:pt x="1110" y="1"/>
                    <a:pt x="1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5330550" y="242925"/>
              <a:ext cx="204325" cy="147075"/>
            </a:xfrm>
            <a:custGeom>
              <a:avLst/>
              <a:gdLst/>
              <a:ahLst/>
              <a:cxnLst/>
              <a:rect l="l" t="t" r="r" b="b"/>
              <a:pathLst>
                <a:path w="8173" h="5883" extrusionOk="0">
                  <a:moveTo>
                    <a:pt x="1" y="1"/>
                  </a:moveTo>
                  <a:lnTo>
                    <a:pt x="1" y="1"/>
                  </a:lnTo>
                  <a:cubicBezTo>
                    <a:pt x="81" y="226"/>
                    <a:pt x="186" y="442"/>
                    <a:pt x="306" y="651"/>
                  </a:cubicBezTo>
                  <a:cubicBezTo>
                    <a:pt x="636" y="1222"/>
                    <a:pt x="1037" y="1752"/>
                    <a:pt x="1495" y="2234"/>
                  </a:cubicBezTo>
                  <a:cubicBezTo>
                    <a:pt x="2677" y="3480"/>
                    <a:pt x="4750" y="5015"/>
                    <a:pt x="8173" y="5883"/>
                  </a:cubicBezTo>
                  <a:cubicBezTo>
                    <a:pt x="6911" y="3729"/>
                    <a:pt x="4910" y="2315"/>
                    <a:pt x="3167" y="1383"/>
                  </a:cubicBezTo>
                  <a:cubicBezTo>
                    <a:pt x="2444" y="981"/>
                    <a:pt x="1704" y="635"/>
                    <a:pt x="933" y="338"/>
                  </a:cubicBezTo>
                  <a:cubicBezTo>
                    <a:pt x="362" y="1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429400" y="456675"/>
              <a:ext cx="81375" cy="252125"/>
            </a:xfrm>
            <a:custGeom>
              <a:avLst/>
              <a:gdLst/>
              <a:ahLst/>
              <a:cxnLst/>
              <a:rect l="l" t="t" r="r" b="b"/>
              <a:pathLst>
                <a:path w="3255" h="10085" extrusionOk="0">
                  <a:moveTo>
                    <a:pt x="322" y="0"/>
                  </a:moveTo>
                  <a:cubicBezTo>
                    <a:pt x="241" y="265"/>
                    <a:pt x="177" y="531"/>
                    <a:pt x="137" y="804"/>
                  </a:cubicBezTo>
                  <a:cubicBezTo>
                    <a:pt x="24" y="1559"/>
                    <a:pt x="0" y="2315"/>
                    <a:pt x="64" y="3070"/>
                  </a:cubicBezTo>
                  <a:cubicBezTo>
                    <a:pt x="161" y="4147"/>
                    <a:pt x="402" y="5199"/>
                    <a:pt x="772" y="6204"/>
                  </a:cubicBezTo>
                  <a:cubicBezTo>
                    <a:pt x="1189" y="7393"/>
                    <a:pt x="1864" y="8703"/>
                    <a:pt x="2853" y="10085"/>
                  </a:cubicBezTo>
                  <a:cubicBezTo>
                    <a:pt x="3255" y="6798"/>
                    <a:pt x="2306" y="4002"/>
                    <a:pt x="1487" y="2154"/>
                  </a:cubicBezTo>
                  <a:cubicBezTo>
                    <a:pt x="1334" y="1816"/>
                    <a:pt x="1181" y="1519"/>
                    <a:pt x="1053" y="1254"/>
                  </a:cubicBezTo>
                  <a:cubicBezTo>
                    <a:pt x="916" y="989"/>
                    <a:pt x="788" y="764"/>
                    <a:pt x="683" y="579"/>
                  </a:cubicBezTo>
                  <a:cubicBezTo>
                    <a:pt x="466" y="209"/>
                    <a:pt x="32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413925" y="399625"/>
              <a:ext cx="214775" cy="131200"/>
            </a:xfrm>
            <a:custGeom>
              <a:avLst/>
              <a:gdLst/>
              <a:ahLst/>
              <a:cxnLst/>
              <a:rect l="l" t="t" r="r" b="b"/>
              <a:pathLst>
                <a:path w="8591" h="5248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02"/>
                    <a:pt x="434" y="780"/>
                    <a:pt x="716" y="1125"/>
                  </a:cubicBezTo>
                  <a:cubicBezTo>
                    <a:pt x="852" y="1294"/>
                    <a:pt x="1005" y="1479"/>
                    <a:pt x="1182" y="1664"/>
                  </a:cubicBezTo>
                  <a:cubicBezTo>
                    <a:pt x="1367" y="1856"/>
                    <a:pt x="1575" y="2049"/>
                    <a:pt x="1808" y="2250"/>
                  </a:cubicBezTo>
                  <a:cubicBezTo>
                    <a:pt x="2041" y="2451"/>
                    <a:pt x="2299" y="2668"/>
                    <a:pt x="2588" y="2877"/>
                  </a:cubicBezTo>
                  <a:cubicBezTo>
                    <a:pt x="2733" y="2981"/>
                    <a:pt x="2885" y="3086"/>
                    <a:pt x="3038" y="3190"/>
                  </a:cubicBezTo>
                  <a:cubicBezTo>
                    <a:pt x="3199" y="3287"/>
                    <a:pt x="3367" y="3391"/>
                    <a:pt x="3544" y="3488"/>
                  </a:cubicBezTo>
                  <a:cubicBezTo>
                    <a:pt x="4243" y="3889"/>
                    <a:pt x="4974" y="4227"/>
                    <a:pt x="5730" y="4500"/>
                  </a:cubicBezTo>
                  <a:cubicBezTo>
                    <a:pt x="6662" y="4830"/>
                    <a:pt x="7618" y="5079"/>
                    <a:pt x="8590" y="5247"/>
                  </a:cubicBezTo>
                  <a:cubicBezTo>
                    <a:pt x="8165" y="4629"/>
                    <a:pt x="7666" y="4066"/>
                    <a:pt x="7104" y="3568"/>
                  </a:cubicBezTo>
                  <a:cubicBezTo>
                    <a:pt x="6574" y="3094"/>
                    <a:pt x="6003" y="2660"/>
                    <a:pt x="5400" y="2282"/>
                  </a:cubicBezTo>
                  <a:cubicBezTo>
                    <a:pt x="5240" y="2178"/>
                    <a:pt x="5071" y="2081"/>
                    <a:pt x="4910" y="1985"/>
                  </a:cubicBezTo>
                  <a:cubicBezTo>
                    <a:pt x="4741" y="1889"/>
                    <a:pt x="4581" y="1800"/>
                    <a:pt x="4420" y="1712"/>
                  </a:cubicBezTo>
                  <a:cubicBezTo>
                    <a:pt x="4099" y="1535"/>
                    <a:pt x="3777" y="1374"/>
                    <a:pt x="3464" y="1230"/>
                  </a:cubicBezTo>
                  <a:cubicBezTo>
                    <a:pt x="3142" y="1085"/>
                    <a:pt x="2837" y="956"/>
                    <a:pt x="2548" y="836"/>
                  </a:cubicBezTo>
                  <a:cubicBezTo>
                    <a:pt x="2250" y="723"/>
                    <a:pt x="1985" y="611"/>
                    <a:pt x="1728" y="523"/>
                  </a:cubicBezTo>
                  <a:cubicBezTo>
                    <a:pt x="1166" y="314"/>
                    <a:pt x="587" y="1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337175" y="301575"/>
              <a:ext cx="63325" cy="255975"/>
            </a:xfrm>
            <a:custGeom>
              <a:avLst/>
              <a:gdLst/>
              <a:ahLst/>
              <a:cxnLst/>
              <a:rect l="l" t="t" r="r" b="b"/>
              <a:pathLst>
                <a:path w="2533" h="10239" extrusionOk="0">
                  <a:moveTo>
                    <a:pt x="507" y="1"/>
                  </a:moveTo>
                  <a:cubicBezTo>
                    <a:pt x="507" y="1"/>
                    <a:pt x="475" y="57"/>
                    <a:pt x="435" y="186"/>
                  </a:cubicBezTo>
                  <a:cubicBezTo>
                    <a:pt x="371" y="354"/>
                    <a:pt x="314" y="539"/>
                    <a:pt x="274" y="724"/>
                  </a:cubicBezTo>
                  <a:cubicBezTo>
                    <a:pt x="113" y="1399"/>
                    <a:pt x="25" y="2090"/>
                    <a:pt x="17" y="2789"/>
                  </a:cubicBezTo>
                  <a:cubicBezTo>
                    <a:pt x="1" y="4565"/>
                    <a:pt x="419" y="7193"/>
                    <a:pt x="2275" y="10238"/>
                  </a:cubicBezTo>
                  <a:cubicBezTo>
                    <a:pt x="2404" y="9571"/>
                    <a:pt x="2484" y="8888"/>
                    <a:pt x="2516" y="8205"/>
                  </a:cubicBezTo>
                  <a:cubicBezTo>
                    <a:pt x="2532" y="7578"/>
                    <a:pt x="2516" y="6944"/>
                    <a:pt x="2452" y="6317"/>
                  </a:cubicBezTo>
                  <a:cubicBezTo>
                    <a:pt x="2404" y="5730"/>
                    <a:pt x="2315" y="5160"/>
                    <a:pt x="2187" y="4589"/>
                  </a:cubicBezTo>
                  <a:cubicBezTo>
                    <a:pt x="2066" y="4051"/>
                    <a:pt x="1946" y="3537"/>
                    <a:pt x="1793" y="3070"/>
                  </a:cubicBezTo>
                  <a:cubicBezTo>
                    <a:pt x="1560" y="2307"/>
                    <a:pt x="1271" y="1560"/>
                    <a:pt x="933" y="837"/>
                  </a:cubicBezTo>
                  <a:cubicBezTo>
                    <a:pt x="684" y="306"/>
                    <a:pt x="50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508750" y="550075"/>
              <a:ext cx="224000" cy="114125"/>
            </a:xfrm>
            <a:custGeom>
              <a:avLst/>
              <a:gdLst/>
              <a:ahLst/>
              <a:cxnLst/>
              <a:rect l="l" t="t" r="r" b="b"/>
              <a:pathLst>
                <a:path w="8960" h="4565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202"/>
                    <a:pt x="249" y="403"/>
                    <a:pt x="394" y="587"/>
                  </a:cubicBezTo>
                  <a:cubicBezTo>
                    <a:pt x="804" y="1110"/>
                    <a:pt x="1278" y="1576"/>
                    <a:pt x="1808" y="1978"/>
                  </a:cubicBezTo>
                  <a:cubicBezTo>
                    <a:pt x="2652" y="2628"/>
                    <a:pt x="3584" y="3159"/>
                    <a:pt x="4580" y="3544"/>
                  </a:cubicBezTo>
                  <a:cubicBezTo>
                    <a:pt x="5215" y="3802"/>
                    <a:pt x="5882" y="4011"/>
                    <a:pt x="6549" y="4171"/>
                  </a:cubicBezTo>
                  <a:cubicBezTo>
                    <a:pt x="7345" y="4356"/>
                    <a:pt x="8148" y="4485"/>
                    <a:pt x="8960" y="4565"/>
                  </a:cubicBezTo>
                  <a:cubicBezTo>
                    <a:pt x="8582" y="4091"/>
                    <a:pt x="8156" y="3657"/>
                    <a:pt x="7682" y="3271"/>
                  </a:cubicBezTo>
                  <a:cubicBezTo>
                    <a:pt x="7449" y="3086"/>
                    <a:pt x="7216" y="2902"/>
                    <a:pt x="6983" y="2733"/>
                  </a:cubicBezTo>
                  <a:cubicBezTo>
                    <a:pt x="6742" y="2556"/>
                    <a:pt x="6501" y="2403"/>
                    <a:pt x="6260" y="2251"/>
                  </a:cubicBezTo>
                  <a:cubicBezTo>
                    <a:pt x="5336" y="1704"/>
                    <a:pt x="4355" y="1246"/>
                    <a:pt x="3343" y="885"/>
                  </a:cubicBezTo>
                  <a:cubicBezTo>
                    <a:pt x="2564" y="603"/>
                    <a:pt x="1776" y="370"/>
                    <a:pt x="981" y="186"/>
                  </a:cubicBezTo>
                  <a:cubicBezTo>
                    <a:pt x="378" y="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4600" y="692300"/>
              <a:ext cx="232250" cy="95850"/>
            </a:xfrm>
            <a:custGeom>
              <a:avLst/>
              <a:gdLst/>
              <a:ahLst/>
              <a:cxnLst/>
              <a:rect l="l" t="t" r="r" b="b"/>
              <a:pathLst>
                <a:path w="9290" h="38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0" y="419"/>
                    <a:pt x="885" y="997"/>
                  </a:cubicBezTo>
                  <a:cubicBezTo>
                    <a:pt x="1038" y="1142"/>
                    <a:pt x="1222" y="1303"/>
                    <a:pt x="1423" y="1463"/>
                  </a:cubicBezTo>
                  <a:cubicBezTo>
                    <a:pt x="1648" y="1640"/>
                    <a:pt x="1889" y="1801"/>
                    <a:pt x="2130" y="1946"/>
                  </a:cubicBezTo>
                  <a:cubicBezTo>
                    <a:pt x="2741" y="2323"/>
                    <a:pt x="3376" y="2645"/>
                    <a:pt x="4035" y="2902"/>
                  </a:cubicBezTo>
                  <a:cubicBezTo>
                    <a:pt x="4790" y="3183"/>
                    <a:pt x="5570" y="3408"/>
                    <a:pt x="6357" y="3553"/>
                  </a:cubicBezTo>
                  <a:cubicBezTo>
                    <a:pt x="7329" y="3737"/>
                    <a:pt x="8310" y="3834"/>
                    <a:pt x="9290" y="3834"/>
                  </a:cubicBezTo>
                  <a:cubicBezTo>
                    <a:pt x="8768" y="3304"/>
                    <a:pt x="8189" y="2829"/>
                    <a:pt x="7562" y="2420"/>
                  </a:cubicBezTo>
                  <a:cubicBezTo>
                    <a:pt x="6968" y="2034"/>
                    <a:pt x="6341" y="1696"/>
                    <a:pt x="5682" y="1423"/>
                  </a:cubicBezTo>
                  <a:cubicBezTo>
                    <a:pt x="5007" y="1126"/>
                    <a:pt x="4316" y="877"/>
                    <a:pt x="3601" y="684"/>
                  </a:cubicBezTo>
                  <a:cubicBezTo>
                    <a:pt x="3440" y="636"/>
                    <a:pt x="3271" y="596"/>
                    <a:pt x="3111" y="555"/>
                  </a:cubicBezTo>
                  <a:cubicBezTo>
                    <a:pt x="2950" y="515"/>
                    <a:pt x="2797" y="475"/>
                    <a:pt x="2645" y="435"/>
                  </a:cubicBezTo>
                  <a:cubicBezTo>
                    <a:pt x="2347" y="363"/>
                    <a:pt x="2058" y="298"/>
                    <a:pt x="1793" y="250"/>
                  </a:cubicBezTo>
                  <a:cubicBezTo>
                    <a:pt x="1198" y="138"/>
                    <a:pt x="604" y="4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531850" y="604725"/>
              <a:ext cx="90425" cy="246725"/>
            </a:xfrm>
            <a:custGeom>
              <a:avLst/>
              <a:gdLst/>
              <a:ahLst/>
              <a:cxnLst/>
              <a:rect l="l" t="t" r="r" b="b"/>
              <a:pathLst>
                <a:path w="3617" h="9869" extrusionOk="0">
                  <a:moveTo>
                    <a:pt x="185" y="0"/>
                  </a:moveTo>
                  <a:cubicBezTo>
                    <a:pt x="129" y="250"/>
                    <a:pt x="89" y="499"/>
                    <a:pt x="65" y="748"/>
                  </a:cubicBezTo>
                  <a:cubicBezTo>
                    <a:pt x="0" y="1447"/>
                    <a:pt x="24" y="2146"/>
                    <a:pt x="121" y="2837"/>
                  </a:cubicBezTo>
                  <a:cubicBezTo>
                    <a:pt x="193" y="3327"/>
                    <a:pt x="298" y="3817"/>
                    <a:pt x="434" y="4299"/>
                  </a:cubicBezTo>
                  <a:cubicBezTo>
                    <a:pt x="587" y="4878"/>
                    <a:pt x="788" y="5441"/>
                    <a:pt x="1037" y="5987"/>
                  </a:cubicBezTo>
                  <a:cubicBezTo>
                    <a:pt x="1326" y="6638"/>
                    <a:pt x="1656" y="7265"/>
                    <a:pt x="2025" y="7875"/>
                  </a:cubicBezTo>
                  <a:cubicBezTo>
                    <a:pt x="2475" y="8566"/>
                    <a:pt x="2965" y="9233"/>
                    <a:pt x="3496" y="9868"/>
                  </a:cubicBezTo>
                  <a:cubicBezTo>
                    <a:pt x="3616" y="7015"/>
                    <a:pt x="2757" y="4621"/>
                    <a:pt x="1921" y="2845"/>
                  </a:cubicBezTo>
                  <a:cubicBezTo>
                    <a:pt x="1712" y="2411"/>
                    <a:pt x="1495" y="2017"/>
                    <a:pt x="1286" y="1672"/>
                  </a:cubicBezTo>
                  <a:cubicBezTo>
                    <a:pt x="1085" y="1318"/>
                    <a:pt x="900" y="1013"/>
                    <a:pt x="740" y="764"/>
                  </a:cubicBezTo>
                  <a:cubicBezTo>
                    <a:pt x="571" y="507"/>
                    <a:pt x="386" y="25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40925" y="745150"/>
              <a:ext cx="108300" cy="239275"/>
            </a:xfrm>
            <a:custGeom>
              <a:avLst/>
              <a:gdLst/>
              <a:ahLst/>
              <a:cxnLst/>
              <a:rect l="l" t="t" r="r" b="b"/>
              <a:pathLst>
                <a:path w="4332" h="9571" extrusionOk="0">
                  <a:moveTo>
                    <a:pt x="226" y="0"/>
                  </a:moveTo>
                  <a:cubicBezTo>
                    <a:pt x="226" y="0"/>
                    <a:pt x="1" y="1166"/>
                    <a:pt x="451" y="3078"/>
                  </a:cubicBezTo>
                  <a:cubicBezTo>
                    <a:pt x="724" y="4114"/>
                    <a:pt x="1118" y="5119"/>
                    <a:pt x="1640" y="6067"/>
                  </a:cubicBezTo>
                  <a:cubicBezTo>
                    <a:pt x="2371" y="7353"/>
                    <a:pt x="3279" y="8526"/>
                    <a:pt x="4332" y="9571"/>
                  </a:cubicBezTo>
                  <a:cubicBezTo>
                    <a:pt x="4300" y="8775"/>
                    <a:pt x="4187" y="7996"/>
                    <a:pt x="4010" y="7224"/>
                  </a:cubicBezTo>
                  <a:cubicBezTo>
                    <a:pt x="3858" y="6517"/>
                    <a:pt x="3649" y="5826"/>
                    <a:pt x="3384" y="5151"/>
                  </a:cubicBezTo>
                  <a:cubicBezTo>
                    <a:pt x="3142" y="4548"/>
                    <a:pt x="2869" y="3954"/>
                    <a:pt x="2572" y="3383"/>
                  </a:cubicBezTo>
                  <a:cubicBezTo>
                    <a:pt x="2291" y="2837"/>
                    <a:pt x="1985" y="2371"/>
                    <a:pt x="1712" y="1937"/>
                  </a:cubicBezTo>
                  <a:cubicBezTo>
                    <a:pt x="1278" y="1246"/>
                    <a:pt x="780" y="595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731525" y="826100"/>
              <a:ext cx="239075" cy="77800"/>
            </a:xfrm>
            <a:custGeom>
              <a:avLst/>
              <a:gdLst/>
              <a:ahLst/>
              <a:cxnLst/>
              <a:rect l="l" t="t" r="r" b="b"/>
              <a:pathLst>
                <a:path w="9563" h="3112" extrusionOk="0">
                  <a:moveTo>
                    <a:pt x="69" y="0"/>
                  </a:moveTo>
                  <a:cubicBezTo>
                    <a:pt x="24" y="0"/>
                    <a:pt x="1" y="1"/>
                    <a:pt x="1" y="1"/>
                  </a:cubicBezTo>
                  <a:cubicBezTo>
                    <a:pt x="145" y="185"/>
                    <a:pt x="298" y="362"/>
                    <a:pt x="475" y="523"/>
                  </a:cubicBezTo>
                  <a:cubicBezTo>
                    <a:pt x="973" y="965"/>
                    <a:pt x="1519" y="1351"/>
                    <a:pt x="2098" y="1672"/>
                  </a:cubicBezTo>
                  <a:cubicBezTo>
                    <a:pt x="2283" y="1776"/>
                    <a:pt x="2484" y="1881"/>
                    <a:pt x="2701" y="1985"/>
                  </a:cubicBezTo>
                  <a:cubicBezTo>
                    <a:pt x="2918" y="2082"/>
                    <a:pt x="3159" y="2178"/>
                    <a:pt x="3408" y="2275"/>
                  </a:cubicBezTo>
                  <a:cubicBezTo>
                    <a:pt x="3946" y="2476"/>
                    <a:pt x="4509" y="2644"/>
                    <a:pt x="5079" y="2773"/>
                  </a:cubicBezTo>
                  <a:cubicBezTo>
                    <a:pt x="5754" y="2934"/>
                    <a:pt x="6437" y="3030"/>
                    <a:pt x="7128" y="3070"/>
                  </a:cubicBezTo>
                  <a:cubicBezTo>
                    <a:pt x="7520" y="3097"/>
                    <a:pt x="7913" y="3111"/>
                    <a:pt x="8305" y="3111"/>
                  </a:cubicBezTo>
                  <a:cubicBezTo>
                    <a:pt x="8724" y="3111"/>
                    <a:pt x="9144" y="3095"/>
                    <a:pt x="9563" y="3062"/>
                  </a:cubicBezTo>
                  <a:cubicBezTo>
                    <a:pt x="9105" y="2660"/>
                    <a:pt x="8615" y="2307"/>
                    <a:pt x="8092" y="1993"/>
                  </a:cubicBezTo>
                  <a:cubicBezTo>
                    <a:pt x="7586" y="1704"/>
                    <a:pt x="7064" y="1455"/>
                    <a:pt x="6525" y="1230"/>
                  </a:cubicBezTo>
                  <a:cubicBezTo>
                    <a:pt x="6011" y="1021"/>
                    <a:pt x="5481" y="836"/>
                    <a:pt x="4942" y="692"/>
                  </a:cubicBezTo>
                  <a:cubicBezTo>
                    <a:pt x="4685" y="627"/>
                    <a:pt x="4420" y="563"/>
                    <a:pt x="4171" y="507"/>
                  </a:cubicBezTo>
                  <a:cubicBezTo>
                    <a:pt x="3914" y="451"/>
                    <a:pt x="3681" y="386"/>
                    <a:pt x="3440" y="338"/>
                  </a:cubicBezTo>
                  <a:cubicBezTo>
                    <a:pt x="2628" y="185"/>
                    <a:pt x="1809" y="81"/>
                    <a:pt x="989" y="41"/>
                  </a:cubicBezTo>
                  <a:cubicBezTo>
                    <a:pt x="531" y="5"/>
                    <a:pt x="204" y="0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778925" y="897025"/>
              <a:ext cx="189075" cy="179400"/>
            </a:xfrm>
            <a:custGeom>
              <a:avLst/>
              <a:gdLst/>
              <a:ahLst/>
              <a:cxnLst/>
              <a:rect l="l" t="t" r="r" b="b"/>
              <a:pathLst>
                <a:path w="7563" h="7176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241"/>
                    <a:pt x="138" y="490"/>
                    <a:pt x="242" y="723"/>
                  </a:cubicBezTo>
                  <a:cubicBezTo>
                    <a:pt x="507" y="1366"/>
                    <a:pt x="853" y="1969"/>
                    <a:pt x="1263" y="2531"/>
                  </a:cubicBezTo>
                  <a:cubicBezTo>
                    <a:pt x="1560" y="2933"/>
                    <a:pt x="1881" y="3319"/>
                    <a:pt x="2219" y="3688"/>
                  </a:cubicBezTo>
                  <a:cubicBezTo>
                    <a:pt x="2637" y="4122"/>
                    <a:pt x="3079" y="4524"/>
                    <a:pt x="3553" y="4894"/>
                  </a:cubicBezTo>
                  <a:cubicBezTo>
                    <a:pt x="3810" y="5095"/>
                    <a:pt x="4083" y="5296"/>
                    <a:pt x="4380" y="5504"/>
                  </a:cubicBezTo>
                  <a:cubicBezTo>
                    <a:pt x="4525" y="5601"/>
                    <a:pt x="4678" y="5705"/>
                    <a:pt x="4830" y="5802"/>
                  </a:cubicBezTo>
                  <a:cubicBezTo>
                    <a:pt x="4983" y="5906"/>
                    <a:pt x="5152" y="5995"/>
                    <a:pt x="5320" y="6091"/>
                  </a:cubicBezTo>
                  <a:cubicBezTo>
                    <a:pt x="6044" y="6493"/>
                    <a:pt x="6791" y="6854"/>
                    <a:pt x="7562" y="7176"/>
                  </a:cubicBezTo>
                  <a:cubicBezTo>
                    <a:pt x="6984" y="5979"/>
                    <a:pt x="6237" y="4886"/>
                    <a:pt x="5329" y="3921"/>
                  </a:cubicBezTo>
                  <a:cubicBezTo>
                    <a:pt x="4943" y="3488"/>
                    <a:pt x="4525" y="3078"/>
                    <a:pt x="4091" y="2692"/>
                  </a:cubicBezTo>
                  <a:cubicBezTo>
                    <a:pt x="3673" y="2322"/>
                    <a:pt x="3255" y="2009"/>
                    <a:pt x="2862" y="1712"/>
                  </a:cubicBezTo>
                  <a:cubicBezTo>
                    <a:pt x="2227" y="1230"/>
                    <a:pt x="1544" y="804"/>
                    <a:pt x="837" y="426"/>
                  </a:cubicBezTo>
                  <a:cubicBezTo>
                    <a:pt x="322" y="1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5"/>
          <p:cNvSpPr/>
          <p:nvPr/>
        </p:nvSpPr>
        <p:spPr>
          <a:xfrm rot="-167433">
            <a:off x="-40808" y="4675831"/>
            <a:ext cx="9225562" cy="1434387"/>
          </a:xfrm>
          <a:custGeom>
            <a:avLst/>
            <a:gdLst/>
            <a:ahLst/>
            <a:cxnLst/>
            <a:rect l="l" t="t" r="r" b="b"/>
            <a:pathLst>
              <a:path w="66197" h="11116" extrusionOk="0">
                <a:moveTo>
                  <a:pt x="9022" y="1"/>
                </a:moveTo>
                <a:lnTo>
                  <a:pt x="8884" y="76"/>
                </a:lnTo>
                <a:lnTo>
                  <a:pt x="8774" y="8"/>
                </a:lnTo>
                <a:lnTo>
                  <a:pt x="8651" y="49"/>
                </a:lnTo>
                <a:lnTo>
                  <a:pt x="8562" y="179"/>
                </a:lnTo>
                <a:lnTo>
                  <a:pt x="8431" y="97"/>
                </a:lnTo>
                <a:lnTo>
                  <a:pt x="8335" y="186"/>
                </a:lnTo>
                <a:lnTo>
                  <a:pt x="8232" y="255"/>
                </a:lnTo>
                <a:lnTo>
                  <a:pt x="8081" y="70"/>
                </a:lnTo>
                <a:lnTo>
                  <a:pt x="8006" y="282"/>
                </a:lnTo>
                <a:lnTo>
                  <a:pt x="7903" y="344"/>
                </a:lnTo>
                <a:lnTo>
                  <a:pt x="7758" y="186"/>
                </a:lnTo>
                <a:lnTo>
                  <a:pt x="7642" y="173"/>
                </a:lnTo>
                <a:lnTo>
                  <a:pt x="7559" y="351"/>
                </a:lnTo>
                <a:lnTo>
                  <a:pt x="7429" y="255"/>
                </a:lnTo>
                <a:lnTo>
                  <a:pt x="7319" y="317"/>
                </a:lnTo>
                <a:lnTo>
                  <a:pt x="7202" y="289"/>
                </a:lnTo>
                <a:lnTo>
                  <a:pt x="7099" y="337"/>
                </a:lnTo>
                <a:lnTo>
                  <a:pt x="6996" y="433"/>
                </a:lnTo>
                <a:lnTo>
                  <a:pt x="6880" y="406"/>
                </a:lnTo>
                <a:lnTo>
                  <a:pt x="6763" y="392"/>
                </a:lnTo>
                <a:lnTo>
                  <a:pt x="6674" y="530"/>
                </a:lnTo>
                <a:lnTo>
                  <a:pt x="6550" y="482"/>
                </a:lnTo>
                <a:lnTo>
                  <a:pt x="6447" y="557"/>
                </a:lnTo>
                <a:lnTo>
                  <a:pt x="6330" y="543"/>
                </a:lnTo>
                <a:lnTo>
                  <a:pt x="6227" y="598"/>
                </a:lnTo>
                <a:lnTo>
                  <a:pt x="6104" y="543"/>
                </a:lnTo>
                <a:lnTo>
                  <a:pt x="6008" y="674"/>
                </a:lnTo>
                <a:lnTo>
                  <a:pt x="5864" y="488"/>
                </a:lnTo>
                <a:lnTo>
                  <a:pt x="5781" y="660"/>
                </a:lnTo>
                <a:lnTo>
                  <a:pt x="5637" y="523"/>
                </a:lnTo>
                <a:lnTo>
                  <a:pt x="5534" y="591"/>
                </a:lnTo>
                <a:lnTo>
                  <a:pt x="5458" y="784"/>
                </a:lnTo>
                <a:lnTo>
                  <a:pt x="5335" y="742"/>
                </a:lnTo>
                <a:lnTo>
                  <a:pt x="5211" y="708"/>
                </a:lnTo>
                <a:lnTo>
                  <a:pt x="5108" y="612"/>
                </a:lnTo>
                <a:lnTo>
                  <a:pt x="4971" y="818"/>
                </a:lnTo>
                <a:lnTo>
                  <a:pt x="4889" y="653"/>
                </a:lnTo>
                <a:lnTo>
                  <a:pt x="4751" y="756"/>
                </a:lnTo>
                <a:lnTo>
                  <a:pt x="4655" y="653"/>
                </a:lnTo>
                <a:lnTo>
                  <a:pt x="4539" y="639"/>
                </a:lnTo>
                <a:lnTo>
                  <a:pt x="4422" y="619"/>
                </a:lnTo>
                <a:lnTo>
                  <a:pt x="4298" y="674"/>
                </a:lnTo>
                <a:lnTo>
                  <a:pt x="4216" y="502"/>
                </a:lnTo>
                <a:lnTo>
                  <a:pt x="4099" y="502"/>
                </a:lnTo>
                <a:lnTo>
                  <a:pt x="3962" y="578"/>
                </a:lnTo>
                <a:lnTo>
                  <a:pt x="3852" y="564"/>
                </a:lnTo>
                <a:lnTo>
                  <a:pt x="3742" y="530"/>
                </a:lnTo>
                <a:lnTo>
                  <a:pt x="3653" y="365"/>
                </a:lnTo>
                <a:lnTo>
                  <a:pt x="3536" y="372"/>
                </a:lnTo>
                <a:lnTo>
                  <a:pt x="3433" y="310"/>
                </a:lnTo>
                <a:lnTo>
                  <a:pt x="3289" y="420"/>
                </a:lnTo>
                <a:lnTo>
                  <a:pt x="3193" y="330"/>
                </a:lnTo>
                <a:lnTo>
                  <a:pt x="3076" y="337"/>
                </a:lnTo>
                <a:lnTo>
                  <a:pt x="2959" y="303"/>
                </a:lnTo>
                <a:lnTo>
                  <a:pt x="2850" y="296"/>
                </a:lnTo>
                <a:lnTo>
                  <a:pt x="2733" y="337"/>
                </a:lnTo>
                <a:lnTo>
                  <a:pt x="2623" y="358"/>
                </a:lnTo>
                <a:lnTo>
                  <a:pt x="2520" y="475"/>
                </a:lnTo>
                <a:lnTo>
                  <a:pt x="2397" y="385"/>
                </a:lnTo>
                <a:lnTo>
                  <a:pt x="2273" y="262"/>
                </a:lnTo>
                <a:lnTo>
                  <a:pt x="2170" y="413"/>
                </a:lnTo>
                <a:lnTo>
                  <a:pt x="2060" y="447"/>
                </a:lnTo>
                <a:lnTo>
                  <a:pt x="1950" y="530"/>
                </a:lnTo>
                <a:lnTo>
                  <a:pt x="1820" y="317"/>
                </a:lnTo>
                <a:lnTo>
                  <a:pt x="1724" y="543"/>
                </a:lnTo>
                <a:lnTo>
                  <a:pt x="1607" y="454"/>
                </a:lnTo>
                <a:lnTo>
                  <a:pt x="1497" y="523"/>
                </a:lnTo>
                <a:lnTo>
                  <a:pt x="1374" y="440"/>
                </a:lnTo>
                <a:lnTo>
                  <a:pt x="1264" y="461"/>
                </a:lnTo>
                <a:lnTo>
                  <a:pt x="1154" y="557"/>
                </a:lnTo>
                <a:lnTo>
                  <a:pt x="1030" y="427"/>
                </a:lnTo>
                <a:lnTo>
                  <a:pt x="927" y="536"/>
                </a:lnTo>
                <a:lnTo>
                  <a:pt x="811" y="557"/>
                </a:lnTo>
                <a:lnTo>
                  <a:pt x="687" y="406"/>
                </a:lnTo>
                <a:lnTo>
                  <a:pt x="591" y="612"/>
                </a:lnTo>
                <a:lnTo>
                  <a:pt x="474" y="550"/>
                </a:lnTo>
                <a:lnTo>
                  <a:pt x="351" y="488"/>
                </a:lnTo>
                <a:lnTo>
                  <a:pt x="234" y="427"/>
                </a:lnTo>
                <a:lnTo>
                  <a:pt x="179" y="571"/>
                </a:lnTo>
                <a:lnTo>
                  <a:pt x="55" y="626"/>
                </a:lnTo>
                <a:lnTo>
                  <a:pt x="179" y="756"/>
                </a:lnTo>
                <a:lnTo>
                  <a:pt x="186" y="873"/>
                </a:lnTo>
                <a:lnTo>
                  <a:pt x="97" y="983"/>
                </a:lnTo>
                <a:lnTo>
                  <a:pt x="110" y="1093"/>
                </a:lnTo>
                <a:lnTo>
                  <a:pt x="227" y="1209"/>
                </a:lnTo>
                <a:lnTo>
                  <a:pt x="158" y="1319"/>
                </a:lnTo>
                <a:lnTo>
                  <a:pt x="0" y="1436"/>
                </a:lnTo>
                <a:lnTo>
                  <a:pt x="152" y="1546"/>
                </a:lnTo>
                <a:lnTo>
                  <a:pt x="138" y="1662"/>
                </a:lnTo>
                <a:lnTo>
                  <a:pt x="248" y="1772"/>
                </a:lnTo>
                <a:lnTo>
                  <a:pt x="158" y="1882"/>
                </a:lnTo>
                <a:lnTo>
                  <a:pt x="14" y="1999"/>
                </a:lnTo>
                <a:lnTo>
                  <a:pt x="179" y="2109"/>
                </a:lnTo>
                <a:lnTo>
                  <a:pt x="138" y="2225"/>
                </a:lnTo>
                <a:lnTo>
                  <a:pt x="213" y="2335"/>
                </a:lnTo>
                <a:lnTo>
                  <a:pt x="131" y="2452"/>
                </a:lnTo>
                <a:lnTo>
                  <a:pt x="179" y="2562"/>
                </a:lnTo>
                <a:lnTo>
                  <a:pt x="234" y="2672"/>
                </a:lnTo>
                <a:lnTo>
                  <a:pt x="145" y="2788"/>
                </a:lnTo>
                <a:lnTo>
                  <a:pt x="179" y="2898"/>
                </a:lnTo>
                <a:lnTo>
                  <a:pt x="200" y="3015"/>
                </a:lnTo>
                <a:lnTo>
                  <a:pt x="200" y="3125"/>
                </a:lnTo>
                <a:lnTo>
                  <a:pt x="248" y="3235"/>
                </a:lnTo>
                <a:lnTo>
                  <a:pt x="131" y="3351"/>
                </a:lnTo>
                <a:lnTo>
                  <a:pt x="62" y="3461"/>
                </a:lnTo>
                <a:lnTo>
                  <a:pt x="83" y="3571"/>
                </a:lnTo>
                <a:lnTo>
                  <a:pt x="62" y="3688"/>
                </a:lnTo>
                <a:lnTo>
                  <a:pt x="234" y="3797"/>
                </a:lnTo>
                <a:lnTo>
                  <a:pt x="28" y="3914"/>
                </a:lnTo>
                <a:lnTo>
                  <a:pt x="138" y="4024"/>
                </a:lnTo>
                <a:lnTo>
                  <a:pt x="248" y="4134"/>
                </a:lnTo>
                <a:lnTo>
                  <a:pt x="131" y="4251"/>
                </a:lnTo>
                <a:lnTo>
                  <a:pt x="90" y="4360"/>
                </a:lnTo>
                <a:lnTo>
                  <a:pt x="76" y="4470"/>
                </a:lnTo>
                <a:lnTo>
                  <a:pt x="69" y="4587"/>
                </a:lnTo>
                <a:lnTo>
                  <a:pt x="103" y="4697"/>
                </a:lnTo>
                <a:lnTo>
                  <a:pt x="227" y="4807"/>
                </a:lnTo>
                <a:lnTo>
                  <a:pt x="131" y="4923"/>
                </a:lnTo>
                <a:lnTo>
                  <a:pt x="42" y="5033"/>
                </a:lnTo>
                <a:lnTo>
                  <a:pt x="248" y="5150"/>
                </a:lnTo>
                <a:lnTo>
                  <a:pt x="172" y="5260"/>
                </a:lnTo>
                <a:lnTo>
                  <a:pt x="145" y="5370"/>
                </a:lnTo>
                <a:lnTo>
                  <a:pt x="83" y="5486"/>
                </a:lnTo>
                <a:lnTo>
                  <a:pt x="7" y="5596"/>
                </a:lnTo>
                <a:lnTo>
                  <a:pt x="76" y="5713"/>
                </a:lnTo>
                <a:lnTo>
                  <a:pt x="172" y="5823"/>
                </a:lnTo>
                <a:lnTo>
                  <a:pt x="206" y="5933"/>
                </a:lnTo>
                <a:lnTo>
                  <a:pt x="145" y="6049"/>
                </a:lnTo>
                <a:lnTo>
                  <a:pt x="62" y="6159"/>
                </a:lnTo>
                <a:lnTo>
                  <a:pt x="124" y="6269"/>
                </a:lnTo>
                <a:lnTo>
                  <a:pt x="62" y="6386"/>
                </a:lnTo>
                <a:lnTo>
                  <a:pt x="255" y="6496"/>
                </a:lnTo>
                <a:lnTo>
                  <a:pt x="248" y="6612"/>
                </a:lnTo>
                <a:lnTo>
                  <a:pt x="76" y="6722"/>
                </a:lnTo>
                <a:lnTo>
                  <a:pt x="62" y="6832"/>
                </a:lnTo>
                <a:lnTo>
                  <a:pt x="55" y="6949"/>
                </a:lnTo>
                <a:lnTo>
                  <a:pt x="131" y="7059"/>
                </a:lnTo>
                <a:lnTo>
                  <a:pt x="76" y="7168"/>
                </a:lnTo>
                <a:lnTo>
                  <a:pt x="35" y="7285"/>
                </a:lnTo>
                <a:lnTo>
                  <a:pt x="179" y="7395"/>
                </a:lnTo>
                <a:lnTo>
                  <a:pt x="97" y="7512"/>
                </a:lnTo>
                <a:lnTo>
                  <a:pt x="90" y="7621"/>
                </a:lnTo>
                <a:lnTo>
                  <a:pt x="0" y="7731"/>
                </a:lnTo>
                <a:lnTo>
                  <a:pt x="124" y="7848"/>
                </a:lnTo>
                <a:lnTo>
                  <a:pt x="76" y="7958"/>
                </a:lnTo>
                <a:lnTo>
                  <a:pt x="152" y="8068"/>
                </a:lnTo>
                <a:lnTo>
                  <a:pt x="76" y="8184"/>
                </a:lnTo>
                <a:lnTo>
                  <a:pt x="186" y="8294"/>
                </a:lnTo>
                <a:lnTo>
                  <a:pt x="49" y="8404"/>
                </a:lnTo>
                <a:lnTo>
                  <a:pt x="83" y="8521"/>
                </a:lnTo>
                <a:lnTo>
                  <a:pt x="152" y="8631"/>
                </a:lnTo>
                <a:lnTo>
                  <a:pt x="83" y="8747"/>
                </a:lnTo>
                <a:lnTo>
                  <a:pt x="97" y="8857"/>
                </a:lnTo>
                <a:lnTo>
                  <a:pt x="124" y="8967"/>
                </a:lnTo>
                <a:lnTo>
                  <a:pt x="7" y="9084"/>
                </a:lnTo>
                <a:lnTo>
                  <a:pt x="97" y="9194"/>
                </a:lnTo>
                <a:lnTo>
                  <a:pt x="110" y="9303"/>
                </a:lnTo>
                <a:lnTo>
                  <a:pt x="97" y="9420"/>
                </a:lnTo>
                <a:lnTo>
                  <a:pt x="49" y="9530"/>
                </a:lnTo>
                <a:lnTo>
                  <a:pt x="55" y="9640"/>
                </a:lnTo>
                <a:lnTo>
                  <a:pt x="35" y="9757"/>
                </a:lnTo>
                <a:lnTo>
                  <a:pt x="206" y="9866"/>
                </a:lnTo>
                <a:lnTo>
                  <a:pt x="97" y="9976"/>
                </a:lnTo>
                <a:lnTo>
                  <a:pt x="110" y="10093"/>
                </a:lnTo>
                <a:lnTo>
                  <a:pt x="103" y="10203"/>
                </a:lnTo>
                <a:lnTo>
                  <a:pt x="255" y="10313"/>
                </a:lnTo>
                <a:lnTo>
                  <a:pt x="124" y="10429"/>
                </a:lnTo>
                <a:lnTo>
                  <a:pt x="193" y="10539"/>
                </a:lnTo>
                <a:lnTo>
                  <a:pt x="0" y="10649"/>
                </a:lnTo>
                <a:lnTo>
                  <a:pt x="255" y="10766"/>
                </a:lnTo>
                <a:lnTo>
                  <a:pt x="152" y="10876"/>
                </a:lnTo>
                <a:lnTo>
                  <a:pt x="103" y="11013"/>
                </a:lnTo>
                <a:lnTo>
                  <a:pt x="103" y="11013"/>
                </a:lnTo>
                <a:lnTo>
                  <a:pt x="241" y="10931"/>
                </a:lnTo>
                <a:lnTo>
                  <a:pt x="357" y="10931"/>
                </a:lnTo>
                <a:lnTo>
                  <a:pt x="467" y="10883"/>
                </a:lnTo>
                <a:lnTo>
                  <a:pt x="584" y="11013"/>
                </a:lnTo>
                <a:lnTo>
                  <a:pt x="694" y="10883"/>
                </a:lnTo>
                <a:lnTo>
                  <a:pt x="811" y="11095"/>
                </a:lnTo>
                <a:lnTo>
                  <a:pt x="920" y="10944"/>
                </a:lnTo>
                <a:lnTo>
                  <a:pt x="1037" y="11116"/>
                </a:lnTo>
                <a:lnTo>
                  <a:pt x="1147" y="11095"/>
                </a:lnTo>
                <a:lnTo>
                  <a:pt x="1264" y="10951"/>
                </a:lnTo>
                <a:lnTo>
                  <a:pt x="1374" y="11047"/>
                </a:lnTo>
                <a:lnTo>
                  <a:pt x="1490" y="10869"/>
                </a:lnTo>
                <a:lnTo>
                  <a:pt x="1600" y="11013"/>
                </a:lnTo>
                <a:lnTo>
                  <a:pt x="1717" y="11047"/>
                </a:lnTo>
                <a:lnTo>
                  <a:pt x="1827" y="10951"/>
                </a:lnTo>
                <a:lnTo>
                  <a:pt x="1943" y="11013"/>
                </a:lnTo>
                <a:lnTo>
                  <a:pt x="2053" y="10903"/>
                </a:lnTo>
                <a:lnTo>
                  <a:pt x="2170" y="10862"/>
                </a:lnTo>
                <a:lnTo>
                  <a:pt x="2280" y="10903"/>
                </a:lnTo>
                <a:lnTo>
                  <a:pt x="2397" y="11102"/>
                </a:lnTo>
                <a:lnTo>
                  <a:pt x="2506" y="10924"/>
                </a:lnTo>
                <a:lnTo>
                  <a:pt x="2616" y="10931"/>
                </a:lnTo>
                <a:lnTo>
                  <a:pt x="2733" y="10917"/>
                </a:lnTo>
                <a:lnTo>
                  <a:pt x="2843" y="11075"/>
                </a:lnTo>
                <a:lnTo>
                  <a:pt x="2959" y="10958"/>
                </a:lnTo>
                <a:lnTo>
                  <a:pt x="3069" y="11082"/>
                </a:lnTo>
                <a:lnTo>
                  <a:pt x="3186" y="10985"/>
                </a:lnTo>
                <a:lnTo>
                  <a:pt x="3296" y="11068"/>
                </a:lnTo>
                <a:lnTo>
                  <a:pt x="3413" y="10876"/>
                </a:lnTo>
                <a:lnTo>
                  <a:pt x="3522" y="10883"/>
                </a:lnTo>
                <a:lnTo>
                  <a:pt x="3632" y="10972"/>
                </a:lnTo>
                <a:lnTo>
                  <a:pt x="3749" y="11054"/>
                </a:lnTo>
                <a:lnTo>
                  <a:pt x="3859" y="10937"/>
                </a:lnTo>
                <a:lnTo>
                  <a:pt x="3976" y="11082"/>
                </a:lnTo>
                <a:lnTo>
                  <a:pt x="4085" y="10896"/>
                </a:lnTo>
                <a:lnTo>
                  <a:pt x="4195" y="11082"/>
                </a:lnTo>
                <a:lnTo>
                  <a:pt x="4312" y="10972"/>
                </a:lnTo>
                <a:lnTo>
                  <a:pt x="4422" y="11095"/>
                </a:lnTo>
                <a:lnTo>
                  <a:pt x="4539" y="10910"/>
                </a:lnTo>
                <a:lnTo>
                  <a:pt x="4648" y="10869"/>
                </a:lnTo>
                <a:lnTo>
                  <a:pt x="4765" y="11034"/>
                </a:lnTo>
                <a:lnTo>
                  <a:pt x="4875" y="10999"/>
                </a:lnTo>
                <a:lnTo>
                  <a:pt x="4985" y="11116"/>
                </a:lnTo>
                <a:lnTo>
                  <a:pt x="5101" y="10910"/>
                </a:lnTo>
                <a:lnTo>
                  <a:pt x="5211" y="10992"/>
                </a:lnTo>
                <a:lnTo>
                  <a:pt x="5328" y="11034"/>
                </a:lnTo>
                <a:lnTo>
                  <a:pt x="5438" y="11047"/>
                </a:lnTo>
                <a:lnTo>
                  <a:pt x="5555" y="10999"/>
                </a:lnTo>
                <a:lnTo>
                  <a:pt x="5664" y="10910"/>
                </a:lnTo>
                <a:lnTo>
                  <a:pt x="5774" y="11082"/>
                </a:lnTo>
                <a:lnTo>
                  <a:pt x="5891" y="11047"/>
                </a:lnTo>
                <a:lnTo>
                  <a:pt x="6001" y="11054"/>
                </a:lnTo>
                <a:lnTo>
                  <a:pt x="6118" y="11006"/>
                </a:lnTo>
                <a:lnTo>
                  <a:pt x="6227" y="11116"/>
                </a:lnTo>
                <a:lnTo>
                  <a:pt x="6344" y="10992"/>
                </a:lnTo>
                <a:lnTo>
                  <a:pt x="6454" y="10992"/>
                </a:lnTo>
                <a:lnTo>
                  <a:pt x="6564" y="10958"/>
                </a:lnTo>
                <a:lnTo>
                  <a:pt x="6680" y="11020"/>
                </a:lnTo>
                <a:lnTo>
                  <a:pt x="6790" y="10869"/>
                </a:lnTo>
                <a:lnTo>
                  <a:pt x="6907" y="11061"/>
                </a:lnTo>
                <a:lnTo>
                  <a:pt x="7017" y="10979"/>
                </a:lnTo>
                <a:lnTo>
                  <a:pt x="7134" y="11020"/>
                </a:lnTo>
                <a:lnTo>
                  <a:pt x="7243" y="11034"/>
                </a:lnTo>
                <a:lnTo>
                  <a:pt x="7353" y="10917"/>
                </a:lnTo>
                <a:lnTo>
                  <a:pt x="7470" y="11047"/>
                </a:lnTo>
                <a:lnTo>
                  <a:pt x="7580" y="10999"/>
                </a:lnTo>
                <a:lnTo>
                  <a:pt x="7697" y="10917"/>
                </a:lnTo>
                <a:lnTo>
                  <a:pt x="7806" y="11082"/>
                </a:lnTo>
                <a:lnTo>
                  <a:pt x="7916" y="10972"/>
                </a:lnTo>
                <a:lnTo>
                  <a:pt x="8033" y="10931"/>
                </a:lnTo>
                <a:lnTo>
                  <a:pt x="8143" y="11027"/>
                </a:lnTo>
                <a:lnTo>
                  <a:pt x="8260" y="11006"/>
                </a:lnTo>
                <a:lnTo>
                  <a:pt x="8369" y="11082"/>
                </a:lnTo>
                <a:lnTo>
                  <a:pt x="8486" y="11102"/>
                </a:lnTo>
                <a:lnTo>
                  <a:pt x="8596" y="11068"/>
                </a:lnTo>
                <a:lnTo>
                  <a:pt x="8706" y="11040"/>
                </a:lnTo>
                <a:lnTo>
                  <a:pt x="8822" y="11034"/>
                </a:lnTo>
                <a:lnTo>
                  <a:pt x="8932" y="10883"/>
                </a:lnTo>
                <a:lnTo>
                  <a:pt x="9049" y="11061"/>
                </a:lnTo>
                <a:lnTo>
                  <a:pt x="9159" y="10862"/>
                </a:lnTo>
                <a:lnTo>
                  <a:pt x="9269" y="11109"/>
                </a:lnTo>
                <a:lnTo>
                  <a:pt x="9385" y="10896"/>
                </a:lnTo>
                <a:lnTo>
                  <a:pt x="9495" y="10924"/>
                </a:lnTo>
                <a:lnTo>
                  <a:pt x="9612" y="10985"/>
                </a:lnTo>
                <a:lnTo>
                  <a:pt x="9722" y="10985"/>
                </a:lnTo>
                <a:lnTo>
                  <a:pt x="9832" y="11061"/>
                </a:lnTo>
                <a:lnTo>
                  <a:pt x="9948" y="10917"/>
                </a:lnTo>
                <a:lnTo>
                  <a:pt x="10058" y="10924"/>
                </a:lnTo>
                <a:lnTo>
                  <a:pt x="10175" y="10896"/>
                </a:lnTo>
                <a:lnTo>
                  <a:pt x="10285" y="10944"/>
                </a:lnTo>
                <a:lnTo>
                  <a:pt x="10402" y="11082"/>
                </a:lnTo>
                <a:lnTo>
                  <a:pt x="10511" y="11088"/>
                </a:lnTo>
                <a:lnTo>
                  <a:pt x="10621" y="10869"/>
                </a:lnTo>
                <a:lnTo>
                  <a:pt x="10738" y="10979"/>
                </a:lnTo>
                <a:lnTo>
                  <a:pt x="10848" y="11047"/>
                </a:lnTo>
                <a:lnTo>
                  <a:pt x="10958" y="11013"/>
                </a:lnTo>
                <a:lnTo>
                  <a:pt x="11074" y="10883"/>
                </a:lnTo>
                <a:lnTo>
                  <a:pt x="11184" y="10903"/>
                </a:lnTo>
                <a:lnTo>
                  <a:pt x="11301" y="11054"/>
                </a:lnTo>
                <a:lnTo>
                  <a:pt x="11411" y="10999"/>
                </a:lnTo>
                <a:lnTo>
                  <a:pt x="11521" y="11054"/>
                </a:lnTo>
                <a:lnTo>
                  <a:pt x="11637" y="11109"/>
                </a:lnTo>
                <a:lnTo>
                  <a:pt x="11747" y="11068"/>
                </a:lnTo>
                <a:lnTo>
                  <a:pt x="11857" y="11047"/>
                </a:lnTo>
                <a:lnTo>
                  <a:pt x="11974" y="11061"/>
                </a:lnTo>
                <a:lnTo>
                  <a:pt x="12084" y="11102"/>
                </a:lnTo>
                <a:lnTo>
                  <a:pt x="12193" y="11109"/>
                </a:lnTo>
                <a:lnTo>
                  <a:pt x="12310" y="10979"/>
                </a:lnTo>
                <a:lnTo>
                  <a:pt x="12420" y="10972"/>
                </a:lnTo>
                <a:lnTo>
                  <a:pt x="12537" y="11088"/>
                </a:lnTo>
                <a:lnTo>
                  <a:pt x="12646" y="11109"/>
                </a:lnTo>
                <a:lnTo>
                  <a:pt x="12756" y="10972"/>
                </a:lnTo>
                <a:lnTo>
                  <a:pt x="12873" y="10931"/>
                </a:lnTo>
                <a:lnTo>
                  <a:pt x="12983" y="10999"/>
                </a:lnTo>
                <a:lnTo>
                  <a:pt x="13100" y="11054"/>
                </a:lnTo>
                <a:lnTo>
                  <a:pt x="13209" y="11061"/>
                </a:lnTo>
                <a:lnTo>
                  <a:pt x="13319" y="11047"/>
                </a:lnTo>
                <a:lnTo>
                  <a:pt x="13436" y="10917"/>
                </a:lnTo>
                <a:lnTo>
                  <a:pt x="13546" y="11088"/>
                </a:lnTo>
                <a:lnTo>
                  <a:pt x="13663" y="11020"/>
                </a:lnTo>
                <a:lnTo>
                  <a:pt x="13772" y="11047"/>
                </a:lnTo>
                <a:lnTo>
                  <a:pt x="13882" y="11040"/>
                </a:lnTo>
                <a:lnTo>
                  <a:pt x="13999" y="11102"/>
                </a:lnTo>
                <a:lnTo>
                  <a:pt x="14109" y="10917"/>
                </a:lnTo>
                <a:lnTo>
                  <a:pt x="14219" y="11027"/>
                </a:lnTo>
                <a:lnTo>
                  <a:pt x="14335" y="11013"/>
                </a:lnTo>
                <a:lnTo>
                  <a:pt x="14445" y="11095"/>
                </a:lnTo>
                <a:lnTo>
                  <a:pt x="14562" y="10917"/>
                </a:lnTo>
                <a:lnTo>
                  <a:pt x="14672" y="10985"/>
                </a:lnTo>
                <a:lnTo>
                  <a:pt x="14782" y="10910"/>
                </a:lnTo>
                <a:lnTo>
                  <a:pt x="14898" y="10951"/>
                </a:lnTo>
                <a:lnTo>
                  <a:pt x="15008" y="10931"/>
                </a:lnTo>
                <a:lnTo>
                  <a:pt x="15118" y="10903"/>
                </a:lnTo>
                <a:lnTo>
                  <a:pt x="15228" y="10903"/>
                </a:lnTo>
                <a:lnTo>
                  <a:pt x="15345" y="11020"/>
                </a:lnTo>
                <a:lnTo>
                  <a:pt x="15454" y="10985"/>
                </a:lnTo>
                <a:lnTo>
                  <a:pt x="15564" y="10931"/>
                </a:lnTo>
                <a:lnTo>
                  <a:pt x="15681" y="11006"/>
                </a:lnTo>
                <a:lnTo>
                  <a:pt x="15791" y="11006"/>
                </a:lnTo>
                <a:lnTo>
                  <a:pt x="15908" y="11082"/>
                </a:lnTo>
                <a:lnTo>
                  <a:pt x="16017" y="10903"/>
                </a:lnTo>
                <a:lnTo>
                  <a:pt x="16127" y="10903"/>
                </a:lnTo>
                <a:lnTo>
                  <a:pt x="16244" y="10999"/>
                </a:lnTo>
                <a:lnTo>
                  <a:pt x="16354" y="10903"/>
                </a:lnTo>
                <a:lnTo>
                  <a:pt x="16470" y="10985"/>
                </a:lnTo>
                <a:lnTo>
                  <a:pt x="16580" y="10944"/>
                </a:lnTo>
                <a:lnTo>
                  <a:pt x="16690" y="10999"/>
                </a:lnTo>
                <a:lnTo>
                  <a:pt x="16807" y="11047"/>
                </a:lnTo>
                <a:lnTo>
                  <a:pt x="16917" y="10876"/>
                </a:lnTo>
                <a:lnTo>
                  <a:pt x="17027" y="10876"/>
                </a:lnTo>
                <a:lnTo>
                  <a:pt x="17143" y="11075"/>
                </a:lnTo>
                <a:lnTo>
                  <a:pt x="17253" y="10876"/>
                </a:lnTo>
                <a:lnTo>
                  <a:pt x="17370" y="11054"/>
                </a:lnTo>
                <a:lnTo>
                  <a:pt x="17480" y="10876"/>
                </a:lnTo>
                <a:lnTo>
                  <a:pt x="17590" y="10992"/>
                </a:lnTo>
                <a:lnTo>
                  <a:pt x="17706" y="10958"/>
                </a:lnTo>
                <a:lnTo>
                  <a:pt x="17816" y="10896"/>
                </a:lnTo>
                <a:lnTo>
                  <a:pt x="17933" y="10896"/>
                </a:lnTo>
                <a:lnTo>
                  <a:pt x="18043" y="10958"/>
                </a:lnTo>
                <a:lnTo>
                  <a:pt x="18153" y="10972"/>
                </a:lnTo>
                <a:lnTo>
                  <a:pt x="18269" y="10999"/>
                </a:lnTo>
                <a:lnTo>
                  <a:pt x="18379" y="11068"/>
                </a:lnTo>
                <a:lnTo>
                  <a:pt x="18496" y="10869"/>
                </a:lnTo>
                <a:lnTo>
                  <a:pt x="18606" y="11075"/>
                </a:lnTo>
                <a:lnTo>
                  <a:pt x="18715" y="10979"/>
                </a:lnTo>
                <a:lnTo>
                  <a:pt x="18832" y="10903"/>
                </a:lnTo>
                <a:lnTo>
                  <a:pt x="18942" y="11061"/>
                </a:lnTo>
                <a:lnTo>
                  <a:pt x="19059" y="11054"/>
                </a:lnTo>
                <a:lnTo>
                  <a:pt x="19169" y="11034"/>
                </a:lnTo>
                <a:lnTo>
                  <a:pt x="19278" y="10985"/>
                </a:lnTo>
                <a:lnTo>
                  <a:pt x="19395" y="10876"/>
                </a:lnTo>
                <a:lnTo>
                  <a:pt x="19505" y="11013"/>
                </a:lnTo>
                <a:lnTo>
                  <a:pt x="19615" y="10924"/>
                </a:lnTo>
                <a:lnTo>
                  <a:pt x="19732" y="10903"/>
                </a:lnTo>
                <a:lnTo>
                  <a:pt x="19841" y="10979"/>
                </a:lnTo>
                <a:lnTo>
                  <a:pt x="19958" y="10979"/>
                </a:lnTo>
                <a:lnTo>
                  <a:pt x="20068" y="10972"/>
                </a:lnTo>
                <a:lnTo>
                  <a:pt x="20178" y="10992"/>
                </a:lnTo>
                <a:lnTo>
                  <a:pt x="20295" y="10910"/>
                </a:lnTo>
                <a:lnTo>
                  <a:pt x="20404" y="11047"/>
                </a:lnTo>
                <a:lnTo>
                  <a:pt x="20521" y="10931"/>
                </a:lnTo>
                <a:lnTo>
                  <a:pt x="20631" y="10903"/>
                </a:lnTo>
                <a:lnTo>
                  <a:pt x="20741" y="10889"/>
                </a:lnTo>
                <a:lnTo>
                  <a:pt x="20857" y="11102"/>
                </a:lnTo>
                <a:lnTo>
                  <a:pt x="20967" y="10951"/>
                </a:lnTo>
                <a:lnTo>
                  <a:pt x="21084" y="10965"/>
                </a:lnTo>
                <a:lnTo>
                  <a:pt x="21194" y="10889"/>
                </a:lnTo>
                <a:lnTo>
                  <a:pt x="21304" y="10937"/>
                </a:lnTo>
                <a:lnTo>
                  <a:pt x="21420" y="10979"/>
                </a:lnTo>
                <a:lnTo>
                  <a:pt x="21530" y="10979"/>
                </a:lnTo>
                <a:lnTo>
                  <a:pt x="21647" y="10876"/>
                </a:lnTo>
                <a:lnTo>
                  <a:pt x="21757" y="10972"/>
                </a:lnTo>
                <a:lnTo>
                  <a:pt x="21867" y="10944"/>
                </a:lnTo>
                <a:lnTo>
                  <a:pt x="21983" y="11054"/>
                </a:lnTo>
                <a:lnTo>
                  <a:pt x="22093" y="11109"/>
                </a:lnTo>
                <a:lnTo>
                  <a:pt x="22203" y="10951"/>
                </a:lnTo>
                <a:lnTo>
                  <a:pt x="22320" y="10958"/>
                </a:lnTo>
                <a:lnTo>
                  <a:pt x="22430" y="10979"/>
                </a:lnTo>
                <a:lnTo>
                  <a:pt x="22546" y="11054"/>
                </a:lnTo>
                <a:lnTo>
                  <a:pt x="22656" y="10958"/>
                </a:lnTo>
                <a:lnTo>
                  <a:pt x="22766" y="11095"/>
                </a:lnTo>
                <a:lnTo>
                  <a:pt x="22883" y="10862"/>
                </a:lnTo>
                <a:lnTo>
                  <a:pt x="22993" y="10876"/>
                </a:lnTo>
                <a:lnTo>
                  <a:pt x="23102" y="11068"/>
                </a:lnTo>
                <a:lnTo>
                  <a:pt x="23219" y="10889"/>
                </a:lnTo>
                <a:lnTo>
                  <a:pt x="23329" y="10917"/>
                </a:lnTo>
                <a:lnTo>
                  <a:pt x="23446" y="11013"/>
                </a:lnTo>
                <a:lnTo>
                  <a:pt x="23556" y="10992"/>
                </a:lnTo>
                <a:lnTo>
                  <a:pt x="23665" y="11006"/>
                </a:lnTo>
                <a:lnTo>
                  <a:pt x="23782" y="11034"/>
                </a:lnTo>
                <a:lnTo>
                  <a:pt x="23892" y="11013"/>
                </a:lnTo>
                <a:lnTo>
                  <a:pt x="24002" y="11047"/>
                </a:lnTo>
                <a:lnTo>
                  <a:pt x="24119" y="10910"/>
                </a:lnTo>
                <a:lnTo>
                  <a:pt x="24228" y="11013"/>
                </a:lnTo>
                <a:lnTo>
                  <a:pt x="24345" y="11027"/>
                </a:lnTo>
                <a:lnTo>
                  <a:pt x="24455" y="10992"/>
                </a:lnTo>
                <a:lnTo>
                  <a:pt x="24565" y="10903"/>
                </a:lnTo>
                <a:lnTo>
                  <a:pt x="24681" y="10972"/>
                </a:lnTo>
                <a:lnTo>
                  <a:pt x="24791" y="11006"/>
                </a:lnTo>
                <a:lnTo>
                  <a:pt x="24901" y="10937"/>
                </a:lnTo>
                <a:lnTo>
                  <a:pt x="25018" y="11006"/>
                </a:lnTo>
                <a:lnTo>
                  <a:pt x="25128" y="11109"/>
                </a:lnTo>
                <a:lnTo>
                  <a:pt x="25244" y="11013"/>
                </a:lnTo>
                <a:lnTo>
                  <a:pt x="25354" y="10951"/>
                </a:lnTo>
                <a:lnTo>
                  <a:pt x="25464" y="11006"/>
                </a:lnTo>
                <a:lnTo>
                  <a:pt x="25581" y="10992"/>
                </a:lnTo>
                <a:lnTo>
                  <a:pt x="25691" y="11034"/>
                </a:lnTo>
                <a:lnTo>
                  <a:pt x="25807" y="10972"/>
                </a:lnTo>
                <a:lnTo>
                  <a:pt x="25917" y="11054"/>
                </a:lnTo>
                <a:lnTo>
                  <a:pt x="26027" y="11034"/>
                </a:lnTo>
                <a:lnTo>
                  <a:pt x="26144" y="11068"/>
                </a:lnTo>
                <a:lnTo>
                  <a:pt x="26254" y="10869"/>
                </a:lnTo>
                <a:lnTo>
                  <a:pt x="26370" y="10965"/>
                </a:lnTo>
                <a:lnTo>
                  <a:pt x="26480" y="10896"/>
                </a:lnTo>
                <a:lnTo>
                  <a:pt x="26590" y="10992"/>
                </a:lnTo>
                <a:lnTo>
                  <a:pt x="26707" y="10883"/>
                </a:lnTo>
                <a:lnTo>
                  <a:pt x="26817" y="10917"/>
                </a:lnTo>
                <a:lnTo>
                  <a:pt x="26926" y="11095"/>
                </a:lnTo>
                <a:lnTo>
                  <a:pt x="27043" y="10985"/>
                </a:lnTo>
                <a:lnTo>
                  <a:pt x="27153" y="10958"/>
                </a:lnTo>
                <a:lnTo>
                  <a:pt x="27263" y="11061"/>
                </a:lnTo>
                <a:lnTo>
                  <a:pt x="27380" y="10889"/>
                </a:lnTo>
                <a:lnTo>
                  <a:pt x="27489" y="11082"/>
                </a:lnTo>
                <a:lnTo>
                  <a:pt x="27606" y="11109"/>
                </a:lnTo>
                <a:lnTo>
                  <a:pt x="27716" y="11020"/>
                </a:lnTo>
                <a:lnTo>
                  <a:pt x="27826" y="11006"/>
                </a:lnTo>
                <a:lnTo>
                  <a:pt x="27943" y="10876"/>
                </a:lnTo>
                <a:lnTo>
                  <a:pt x="28052" y="11116"/>
                </a:lnTo>
                <a:lnTo>
                  <a:pt x="28162" y="10958"/>
                </a:lnTo>
                <a:lnTo>
                  <a:pt x="28279" y="10965"/>
                </a:lnTo>
                <a:lnTo>
                  <a:pt x="28389" y="11102"/>
                </a:lnTo>
                <a:lnTo>
                  <a:pt x="28499" y="10896"/>
                </a:lnTo>
                <a:lnTo>
                  <a:pt x="28615" y="10958"/>
                </a:lnTo>
                <a:lnTo>
                  <a:pt x="28725" y="10944"/>
                </a:lnTo>
                <a:lnTo>
                  <a:pt x="28835" y="10985"/>
                </a:lnTo>
                <a:lnTo>
                  <a:pt x="28952" y="10910"/>
                </a:lnTo>
                <a:lnTo>
                  <a:pt x="29062" y="10979"/>
                </a:lnTo>
                <a:lnTo>
                  <a:pt x="29171" y="10910"/>
                </a:lnTo>
                <a:lnTo>
                  <a:pt x="29288" y="11102"/>
                </a:lnTo>
                <a:lnTo>
                  <a:pt x="29398" y="10883"/>
                </a:lnTo>
                <a:lnTo>
                  <a:pt x="29515" y="10992"/>
                </a:lnTo>
                <a:lnTo>
                  <a:pt x="29625" y="10999"/>
                </a:lnTo>
                <a:lnTo>
                  <a:pt x="29734" y="11116"/>
                </a:lnTo>
                <a:lnTo>
                  <a:pt x="29851" y="10958"/>
                </a:lnTo>
                <a:lnTo>
                  <a:pt x="29961" y="10883"/>
                </a:lnTo>
                <a:lnTo>
                  <a:pt x="30071" y="10999"/>
                </a:lnTo>
                <a:lnTo>
                  <a:pt x="30187" y="11047"/>
                </a:lnTo>
                <a:lnTo>
                  <a:pt x="30297" y="10958"/>
                </a:lnTo>
                <a:lnTo>
                  <a:pt x="30414" y="10883"/>
                </a:lnTo>
                <a:lnTo>
                  <a:pt x="30524" y="11095"/>
                </a:lnTo>
                <a:lnTo>
                  <a:pt x="30634" y="10992"/>
                </a:lnTo>
                <a:lnTo>
                  <a:pt x="30750" y="10862"/>
                </a:lnTo>
                <a:lnTo>
                  <a:pt x="30860" y="11006"/>
                </a:lnTo>
                <a:lnTo>
                  <a:pt x="30977" y="11061"/>
                </a:lnTo>
                <a:lnTo>
                  <a:pt x="31087" y="10979"/>
                </a:lnTo>
                <a:lnTo>
                  <a:pt x="31197" y="10903"/>
                </a:lnTo>
                <a:lnTo>
                  <a:pt x="31313" y="10972"/>
                </a:lnTo>
                <a:lnTo>
                  <a:pt x="31423" y="10972"/>
                </a:lnTo>
                <a:lnTo>
                  <a:pt x="31540" y="11061"/>
                </a:lnTo>
                <a:lnTo>
                  <a:pt x="31650" y="10965"/>
                </a:lnTo>
                <a:lnTo>
                  <a:pt x="31760" y="11047"/>
                </a:lnTo>
                <a:lnTo>
                  <a:pt x="31876" y="10951"/>
                </a:lnTo>
                <a:lnTo>
                  <a:pt x="31986" y="11020"/>
                </a:lnTo>
                <a:lnTo>
                  <a:pt x="32096" y="10862"/>
                </a:lnTo>
                <a:lnTo>
                  <a:pt x="32213" y="11116"/>
                </a:lnTo>
                <a:lnTo>
                  <a:pt x="32323" y="10931"/>
                </a:lnTo>
                <a:lnTo>
                  <a:pt x="32432" y="10862"/>
                </a:lnTo>
                <a:lnTo>
                  <a:pt x="32549" y="11102"/>
                </a:lnTo>
                <a:lnTo>
                  <a:pt x="32659" y="11040"/>
                </a:lnTo>
                <a:lnTo>
                  <a:pt x="32776" y="10999"/>
                </a:lnTo>
                <a:lnTo>
                  <a:pt x="32886" y="11075"/>
                </a:lnTo>
                <a:lnTo>
                  <a:pt x="32995" y="11027"/>
                </a:lnTo>
                <a:lnTo>
                  <a:pt x="33112" y="10979"/>
                </a:lnTo>
                <a:lnTo>
                  <a:pt x="33222" y="10883"/>
                </a:lnTo>
                <a:lnTo>
                  <a:pt x="33332" y="10889"/>
                </a:lnTo>
                <a:lnTo>
                  <a:pt x="33449" y="11102"/>
                </a:lnTo>
                <a:lnTo>
                  <a:pt x="33558" y="10985"/>
                </a:lnTo>
                <a:lnTo>
                  <a:pt x="33668" y="10992"/>
                </a:lnTo>
                <a:lnTo>
                  <a:pt x="33785" y="10896"/>
                </a:lnTo>
                <a:lnTo>
                  <a:pt x="33895" y="10869"/>
                </a:lnTo>
                <a:lnTo>
                  <a:pt x="34005" y="10924"/>
                </a:lnTo>
                <a:lnTo>
                  <a:pt x="34121" y="10883"/>
                </a:lnTo>
                <a:lnTo>
                  <a:pt x="34231" y="11075"/>
                </a:lnTo>
                <a:lnTo>
                  <a:pt x="34341" y="10951"/>
                </a:lnTo>
                <a:lnTo>
                  <a:pt x="34458" y="11095"/>
                </a:lnTo>
                <a:lnTo>
                  <a:pt x="34568" y="10917"/>
                </a:lnTo>
                <a:lnTo>
                  <a:pt x="34684" y="10883"/>
                </a:lnTo>
                <a:lnTo>
                  <a:pt x="34794" y="10951"/>
                </a:lnTo>
                <a:lnTo>
                  <a:pt x="34904" y="11013"/>
                </a:lnTo>
                <a:lnTo>
                  <a:pt x="35021" y="11040"/>
                </a:lnTo>
                <a:lnTo>
                  <a:pt x="35131" y="10869"/>
                </a:lnTo>
                <a:lnTo>
                  <a:pt x="35240" y="11061"/>
                </a:lnTo>
                <a:lnTo>
                  <a:pt x="35350" y="10985"/>
                </a:lnTo>
                <a:lnTo>
                  <a:pt x="35467" y="11088"/>
                </a:lnTo>
                <a:lnTo>
                  <a:pt x="35577" y="10931"/>
                </a:lnTo>
                <a:lnTo>
                  <a:pt x="35694" y="10979"/>
                </a:lnTo>
                <a:lnTo>
                  <a:pt x="35803" y="10958"/>
                </a:lnTo>
                <a:lnTo>
                  <a:pt x="35913" y="11047"/>
                </a:lnTo>
                <a:lnTo>
                  <a:pt x="36030" y="10896"/>
                </a:lnTo>
                <a:lnTo>
                  <a:pt x="36140" y="10958"/>
                </a:lnTo>
                <a:lnTo>
                  <a:pt x="36250" y="11013"/>
                </a:lnTo>
                <a:lnTo>
                  <a:pt x="36359" y="11109"/>
                </a:lnTo>
                <a:lnTo>
                  <a:pt x="36476" y="11047"/>
                </a:lnTo>
                <a:lnTo>
                  <a:pt x="36586" y="11102"/>
                </a:lnTo>
                <a:lnTo>
                  <a:pt x="36703" y="11013"/>
                </a:lnTo>
                <a:lnTo>
                  <a:pt x="36813" y="10944"/>
                </a:lnTo>
                <a:lnTo>
                  <a:pt x="36922" y="11061"/>
                </a:lnTo>
                <a:lnTo>
                  <a:pt x="37039" y="10903"/>
                </a:lnTo>
                <a:lnTo>
                  <a:pt x="37149" y="11020"/>
                </a:lnTo>
                <a:lnTo>
                  <a:pt x="37259" y="11109"/>
                </a:lnTo>
                <a:lnTo>
                  <a:pt x="37376" y="11006"/>
                </a:lnTo>
                <a:lnTo>
                  <a:pt x="37485" y="11075"/>
                </a:lnTo>
                <a:lnTo>
                  <a:pt x="37595" y="10910"/>
                </a:lnTo>
                <a:lnTo>
                  <a:pt x="37712" y="10972"/>
                </a:lnTo>
                <a:lnTo>
                  <a:pt x="37822" y="10944"/>
                </a:lnTo>
                <a:lnTo>
                  <a:pt x="37932" y="10896"/>
                </a:lnTo>
                <a:lnTo>
                  <a:pt x="38048" y="10951"/>
                </a:lnTo>
                <a:lnTo>
                  <a:pt x="38158" y="11040"/>
                </a:lnTo>
                <a:lnTo>
                  <a:pt x="38268" y="11047"/>
                </a:lnTo>
                <a:lnTo>
                  <a:pt x="38385" y="10883"/>
                </a:lnTo>
                <a:lnTo>
                  <a:pt x="38495" y="11116"/>
                </a:lnTo>
                <a:lnTo>
                  <a:pt x="38611" y="10876"/>
                </a:lnTo>
                <a:lnTo>
                  <a:pt x="38721" y="11068"/>
                </a:lnTo>
                <a:lnTo>
                  <a:pt x="38831" y="11116"/>
                </a:lnTo>
                <a:lnTo>
                  <a:pt x="38948" y="10972"/>
                </a:lnTo>
                <a:lnTo>
                  <a:pt x="39058" y="10931"/>
                </a:lnTo>
                <a:lnTo>
                  <a:pt x="39174" y="11075"/>
                </a:lnTo>
                <a:lnTo>
                  <a:pt x="39284" y="10985"/>
                </a:lnTo>
                <a:lnTo>
                  <a:pt x="39394" y="11027"/>
                </a:lnTo>
                <a:lnTo>
                  <a:pt x="39511" y="11068"/>
                </a:lnTo>
                <a:lnTo>
                  <a:pt x="39620" y="11054"/>
                </a:lnTo>
                <a:lnTo>
                  <a:pt x="39737" y="10931"/>
                </a:lnTo>
                <a:lnTo>
                  <a:pt x="39847" y="11095"/>
                </a:lnTo>
                <a:lnTo>
                  <a:pt x="39957" y="11006"/>
                </a:lnTo>
                <a:lnTo>
                  <a:pt x="40074" y="10924"/>
                </a:lnTo>
                <a:lnTo>
                  <a:pt x="40183" y="10896"/>
                </a:lnTo>
                <a:lnTo>
                  <a:pt x="40293" y="11075"/>
                </a:lnTo>
                <a:lnTo>
                  <a:pt x="40410" y="10999"/>
                </a:lnTo>
                <a:lnTo>
                  <a:pt x="40520" y="10965"/>
                </a:lnTo>
                <a:lnTo>
                  <a:pt x="40630" y="10958"/>
                </a:lnTo>
                <a:lnTo>
                  <a:pt x="40746" y="10869"/>
                </a:lnTo>
                <a:lnTo>
                  <a:pt x="40856" y="11006"/>
                </a:lnTo>
                <a:lnTo>
                  <a:pt x="40973" y="10889"/>
                </a:lnTo>
                <a:lnTo>
                  <a:pt x="41083" y="11109"/>
                </a:lnTo>
                <a:lnTo>
                  <a:pt x="41193" y="11013"/>
                </a:lnTo>
                <a:lnTo>
                  <a:pt x="41309" y="10896"/>
                </a:lnTo>
                <a:lnTo>
                  <a:pt x="41419" y="11054"/>
                </a:lnTo>
                <a:lnTo>
                  <a:pt x="41529" y="10889"/>
                </a:lnTo>
                <a:lnTo>
                  <a:pt x="41646" y="11109"/>
                </a:lnTo>
                <a:lnTo>
                  <a:pt x="41756" y="10903"/>
                </a:lnTo>
                <a:lnTo>
                  <a:pt x="41865" y="11027"/>
                </a:lnTo>
                <a:lnTo>
                  <a:pt x="41982" y="10931"/>
                </a:lnTo>
                <a:lnTo>
                  <a:pt x="42092" y="11020"/>
                </a:lnTo>
                <a:lnTo>
                  <a:pt x="42202" y="10937"/>
                </a:lnTo>
                <a:lnTo>
                  <a:pt x="42319" y="11082"/>
                </a:lnTo>
                <a:lnTo>
                  <a:pt x="42428" y="11082"/>
                </a:lnTo>
                <a:lnTo>
                  <a:pt x="42538" y="11088"/>
                </a:lnTo>
                <a:lnTo>
                  <a:pt x="42655" y="10979"/>
                </a:lnTo>
                <a:lnTo>
                  <a:pt x="42765" y="10992"/>
                </a:lnTo>
                <a:lnTo>
                  <a:pt x="42875" y="10972"/>
                </a:lnTo>
                <a:lnTo>
                  <a:pt x="42991" y="11082"/>
                </a:lnTo>
                <a:lnTo>
                  <a:pt x="43101" y="11054"/>
                </a:lnTo>
                <a:lnTo>
                  <a:pt x="43211" y="10965"/>
                </a:lnTo>
                <a:lnTo>
                  <a:pt x="43321" y="10931"/>
                </a:lnTo>
                <a:lnTo>
                  <a:pt x="43438" y="11116"/>
                </a:lnTo>
                <a:lnTo>
                  <a:pt x="43547" y="10876"/>
                </a:lnTo>
                <a:lnTo>
                  <a:pt x="43657" y="10937"/>
                </a:lnTo>
                <a:lnTo>
                  <a:pt x="43774" y="11095"/>
                </a:lnTo>
                <a:lnTo>
                  <a:pt x="43884" y="10903"/>
                </a:lnTo>
                <a:lnTo>
                  <a:pt x="43994" y="10896"/>
                </a:lnTo>
                <a:lnTo>
                  <a:pt x="44110" y="10896"/>
                </a:lnTo>
                <a:lnTo>
                  <a:pt x="44220" y="11082"/>
                </a:lnTo>
                <a:lnTo>
                  <a:pt x="44330" y="11061"/>
                </a:lnTo>
                <a:lnTo>
                  <a:pt x="44447" y="11006"/>
                </a:lnTo>
                <a:lnTo>
                  <a:pt x="44557" y="10889"/>
                </a:lnTo>
                <a:lnTo>
                  <a:pt x="44667" y="11116"/>
                </a:lnTo>
                <a:lnTo>
                  <a:pt x="44783" y="10862"/>
                </a:lnTo>
                <a:lnTo>
                  <a:pt x="44893" y="10985"/>
                </a:lnTo>
                <a:lnTo>
                  <a:pt x="45003" y="11006"/>
                </a:lnTo>
                <a:lnTo>
                  <a:pt x="45120" y="11082"/>
                </a:lnTo>
                <a:lnTo>
                  <a:pt x="45229" y="10937"/>
                </a:lnTo>
                <a:lnTo>
                  <a:pt x="45339" y="10889"/>
                </a:lnTo>
                <a:lnTo>
                  <a:pt x="45449" y="10972"/>
                </a:lnTo>
                <a:lnTo>
                  <a:pt x="45566" y="10903"/>
                </a:lnTo>
                <a:lnTo>
                  <a:pt x="45676" y="10979"/>
                </a:lnTo>
                <a:lnTo>
                  <a:pt x="45786" y="10979"/>
                </a:lnTo>
                <a:lnTo>
                  <a:pt x="45902" y="11068"/>
                </a:lnTo>
                <a:lnTo>
                  <a:pt x="46012" y="10876"/>
                </a:lnTo>
                <a:lnTo>
                  <a:pt x="46122" y="11034"/>
                </a:lnTo>
                <a:lnTo>
                  <a:pt x="46239" y="10876"/>
                </a:lnTo>
                <a:lnTo>
                  <a:pt x="46349" y="11068"/>
                </a:lnTo>
                <a:lnTo>
                  <a:pt x="46458" y="10889"/>
                </a:lnTo>
                <a:lnTo>
                  <a:pt x="46575" y="10910"/>
                </a:lnTo>
                <a:lnTo>
                  <a:pt x="46685" y="11109"/>
                </a:lnTo>
                <a:lnTo>
                  <a:pt x="46795" y="10992"/>
                </a:lnTo>
                <a:lnTo>
                  <a:pt x="46912" y="11102"/>
                </a:lnTo>
                <a:lnTo>
                  <a:pt x="47021" y="11040"/>
                </a:lnTo>
                <a:lnTo>
                  <a:pt x="47131" y="11075"/>
                </a:lnTo>
                <a:lnTo>
                  <a:pt x="47248" y="10876"/>
                </a:lnTo>
                <a:lnTo>
                  <a:pt x="47358" y="10917"/>
                </a:lnTo>
                <a:lnTo>
                  <a:pt x="47468" y="11020"/>
                </a:lnTo>
                <a:lnTo>
                  <a:pt x="47577" y="11034"/>
                </a:lnTo>
                <a:lnTo>
                  <a:pt x="47694" y="11095"/>
                </a:lnTo>
                <a:lnTo>
                  <a:pt x="47804" y="11054"/>
                </a:lnTo>
                <a:lnTo>
                  <a:pt x="47914" y="10992"/>
                </a:lnTo>
                <a:lnTo>
                  <a:pt x="48031" y="11095"/>
                </a:lnTo>
                <a:lnTo>
                  <a:pt x="48140" y="10917"/>
                </a:lnTo>
                <a:lnTo>
                  <a:pt x="48250" y="11102"/>
                </a:lnTo>
                <a:lnTo>
                  <a:pt x="48367" y="10889"/>
                </a:lnTo>
                <a:lnTo>
                  <a:pt x="48477" y="11116"/>
                </a:lnTo>
                <a:lnTo>
                  <a:pt x="48587" y="10869"/>
                </a:lnTo>
                <a:lnTo>
                  <a:pt x="48703" y="11088"/>
                </a:lnTo>
                <a:lnTo>
                  <a:pt x="48813" y="10985"/>
                </a:lnTo>
                <a:lnTo>
                  <a:pt x="48923" y="11061"/>
                </a:lnTo>
                <a:lnTo>
                  <a:pt x="49040" y="11082"/>
                </a:lnTo>
                <a:lnTo>
                  <a:pt x="49150" y="10999"/>
                </a:lnTo>
                <a:lnTo>
                  <a:pt x="49259" y="11013"/>
                </a:lnTo>
                <a:lnTo>
                  <a:pt x="49376" y="11027"/>
                </a:lnTo>
                <a:lnTo>
                  <a:pt x="49486" y="11102"/>
                </a:lnTo>
                <a:lnTo>
                  <a:pt x="49596" y="10917"/>
                </a:lnTo>
                <a:lnTo>
                  <a:pt x="49713" y="10910"/>
                </a:lnTo>
                <a:lnTo>
                  <a:pt x="49822" y="10944"/>
                </a:lnTo>
                <a:lnTo>
                  <a:pt x="49939" y="10992"/>
                </a:lnTo>
                <a:lnTo>
                  <a:pt x="50049" y="11040"/>
                </a:lnTo>
                <a:lnTo>
                  <a:pt x="50159" y="11068"/>
                </a:lnTo>
                <a:lnTo>
                  <a:pt x="50276" y="11109"/>
                </a:lnTo>
                <a:lnTo>
                  <a:pt x="50385" y="10910"/>
                </a:lnTo>
                <a:lnTo>
                  <a:pt x="50495" y="11054"/>
                </a:lnTo>
                <a:lnTo>
                  <a:pt x="50612" y="10958"/>
                </a:lnTo>
                <a:lnTo>
                  <a:pt x="50722" y="11102"/>
                </a:lnTo>
                <a:lnTo>
                  <a:pt x="50832" y="10869"/>
                </a:lnTo>
                <a:lnTo>
                  <a:pt x="50948" y="10985"/>
                </a:lnTo>
                <a:lnTo>
                  <a:pt x="51058" y="10917"/>
                </a:lnTo>
                <a:lnTo>
                  <a:pt x="51175" y="11088"/>
                </a:lnTo>
                <a:lnTo>
                  <a:pt x="51285" y="10985"/>
                </a:lnTo>
                <a:lnTo>
                  <a:pt x="51395" y="10889"/>
                </a:lnTo>
                <a:lnTo>
                  <a:pt x="51511" y="10951"/>
                </a:lnTo>
                <a:lnTo>
                  <a:pt x="51621" y="10896"/>
                </a:lnTo>
                <a:lnTo>
                  <a:pt x="51731" y="10951"/>
                </a:lnTo>
                <a:lnTo>
                  <a:pt x="51848" y="10903"/>
                </a:lnTo>
                <a:lnTo>
                  <a:pt x="51958" y="11013"/>
                </a:lnTo>
                <a:lnTo>
                  <a:pt x="52067" y="10931"/>
                </a:lnTo>
                <a:lnTo>
                  <a:pt x="52184" y="10917"/>
                </a:lnTo>
                <a:lnTo>
                  <a:pt x="52294" y="11020"/>
                </a:lnTo>
                <a:lnTo>
                  <a:pt x="52411" y="10917"/>
                </a:lnTo>
                <a:lnTo>
                  <a:pt x="52521" y="10876"/>
                </a:lnTo>
                <a:lnTo>
                  <a:pt x="52630" y="10889"/>
                </a:lnTo>
                <a:lnTo>
                  <a:pt x="52747" y="10992"/>
                </a:lnTo>
                <a:lnTo>
                  <a:pt x="52857" y="10869"/>
                </a:lnTo>
                <a:lnTo>
                  <a:pt x="52967" y="10896"/>
                </a:lnTo>
                <a:lnTo>
                  <a:pt x="53083" y="10958"/>
                </a:lnTo>
                <a:lnTo>
                  <a:pt x="53193" y="11082"/>
                </a:lnTo>
                <a:lnTo>
                  <a:pt x="53303" y="10951"/>
                </a:lnTo>
                <a:lnTo>
                  <a:pt x="53420" y="10903"/>
                </a:lnTo>
                <a:lnTo>
                  <a:pt x="53530" y="11034"/>
                </a:lnTo>
                <a:lnTo>
                  <a:pt x="53640" y="11075"/>
                </a:lnTo>
                <a:lnTo>
                  <a:pt x="53756" y="11088"/>
                </a:lnTo>
                <a:lnTo>
                  <a:pt x="53866" y="10992"/>
                </a:lnTo>
                <a:lnTo>
                  <a:pt x="53976" y="10972"/>
                </a:lnTo>
                <a:lnTo>
                  <a:pt x="54086" y="10869"/>
                </a:lnTo>
                <a:lnTo>
                  <a:pt x="54203" y="11116"/>
                </a:lnTo>
                <a:lnTo>
                  <a:pt x="54312" y="10876"/>
                </a:lnTo>
                <a:lnTo>
                  <a:pt x="54422" y="11109"/>
                </a:lnTo>
                <a:lnTo>
                  <a:pt x="54539" y="11006"/>
                </a:lnTo>
                <a:lnTo>
                  <a:pt x="54649" y="10876"/>
                </a:lnTo>
                <a:lnTo>
                  <a:pt x="54759" y="11027"/>
                </a:lnTo>
                <a:lnTo>
                  <a:pt x="54875" y="10951"/>
                </a:lnTo>
                <a:lnTo>
                  <a:pt x="54985" y="11102"/>
                </a:lnTo>
                <a:lnTo>
                  <a:pt x="55095" y="10862"/>
                </a:lnTo>
                <a:lnTo>
                  <a:pt x="55212" y="10999"/>
                </a:lnTo>
                <a:lnTo>
                  <a:pt x="55322" y="11040"/>
                </a:lnTo>
                <a:lnTo>
                  <a:pt x="55431" y="10992"/>
                </a:lnTo>
                <a:lnTo>
                  <a:pt x="55541" y="10896"/>
                </a:lnTo>
                <a:lnTo>
                  <a:pt x="55658" y="10889"/>
                </a:lnTo>
                <a:lnTo>
                  <a:pt x="55768" y="11109"/>
                </a:lnTo>
                <a:lnTo>
                  <a:pt x="55878" y="10951"/>
                </a:lnTo>
                <a:lnTo>
                  <a:pt x="55994" y="11027"/>
                </a:lnTo>
                <a:lnTo>
                  <a:pt x="56104" y="10972"/>
                </a:lnTo>
                <a:lnTo>
                  <a:pt x="56214" y="11006"/>
                </a:lnTo>
                <a:lnTo>
                  <a:pt x="56331" y="11013"/>
                </a:lnTo>
                <a:lnTo>
                  <a:pt x="56441" y="11088"/>
                </a:lnTo>
                <a:lnTo>
                  <a:pt x="56550" y="10979"/>
                </a:lnTo>
                <a:lnTo>
                  <a:pt x="56660" y="10876"/>
                </a:lnTo>
                <a:lnTo>
                  <a:pt x="56777" y="10958"/>
                </a:lnTo>
                <a:lnTo>
                  <a:pt x="56887" y="11013"/>
                </a:lnTo>
                <a:lnTo>
                  <a:pt x="56997" y="10896"/>
                </a:lnTo>
                <a:lnTo>
                  <a:pt x="57113" y="11027"/>
                </a:lnTo>
                <a:lnTo>
                  <a:pt x="57223" y="10985"/>
                </a:lnTo>
                <a:lnTo>
                  <a:pt x="57333" y="11034"/>
                </a:lnTo>
                <a:lnTo>
                  <a:pt x="57443" y="10979"/>
                </a:lnTo>
                <a:lnTo>
                  <a:pt x="57560" y="11095"/>
                </a:lnTo>
                <a:lnTo>
                  <a:pt x="57670" y="10889"/>
                </a:lnTo>
                <a:lnTo>
                  <a:pt x="57779" y="11116"/>
                </a:lnTo>
                <a:lnTo>
                  <a:pt x="57896" y="11006"/>
                </a:lnTo>
                <a:lnTo>
                  <a:pt x="58006" y="11095"/>
                </a:lnTo>
                <a:lnTo>
                  <a:pt x="58116" y="11040"/>
                </a:lnTo>
                <a:lnTo>
                  <a:pt x="58226" y="10931"/>
                </a:lnTo>
                <a:lnTo>
                  <a:pt x="58342" y="11109"/>
                </a:lnTo>
                <a:lnTo>
                  <a:pt x="58452" y="11075"/>
                </a:lnTo>
                <a:lnTo>
                  <a:pt x="58562" y="10883"/>
                </a:lnTo>
                <a:lnTo>
                  <a:pt x="58672" y="11034"/>
                </a:lnTo>
                <a:lnTo>
                  <a:pt x="58789" y="11109"/>
                </a:lnTo>
                <a:lnTo>
                  <a:pt x="58898" y="11054"/>
                </a:lnTo>
                <a:lnTo>
                  <a:pt x="59008" y="10896"/>
                </a:lnTo>
                <a:lnTo>
                  <a:pt x="59125" y="10992"/>
                </a:lnTo>
                <a:lnTo>
                  <a:pt x="59235" y="10979"/>
                </a:lnTo>
                <a:lnTo>
                  <a:pt x="59345" y="11088"/>
                </a:lnTo>
                <a:lnTo>
                  <a:pt x="59461" y="10951"/>
                </a:lnTo>
                <a:lnTo>
                  <a:pt x="59571" y="10992"/>
                </a:lnTo>
                <a:lnTo>
                  <a:pt x="59681" y="10896"/>
                </a:lnTo>
                <a:lnTo>
                  <a:pt x="59798" y="11088"/>
                </a:lnTo>
                <a:lnTo>
                  <a:pt x="59908" y="11040"/>
                </a:lnTo>
                <a:lnTo>
                  <a:pt x="60017" y="10931"/>
                </a:lnTo>
                <a:lnTo>
                  <a:pt x="60134" y="10903"/>
                </a:lnTo>
                <a:lnTo>
                  <a:pt x="60244" y="11027"/>
                </a:lnTo>
                <a:lnTo>
                  <a:pt x="60354" y="10903"/>
                </a:lnTo>
                <a:lnTo>
                  <a:pt x="60471" y="11095"/>
                </a:lnTo>
                <a:lnTo>
                  <a:pt x="60580" y="10985"/>
                </a:lnTo>
                <a:lnTo>
                  <a:pt x="60697" y="10876"/>
                </a:lnTo>
                <a:lnTo>
                  <a:pt x="60807" y="10883"/>
                </a:lnTo>
                <a:lnTo>
                  <a:pt x="60917" y="10965"/>
                </a:lnTo>
                <a:lnTo>
                  <a:pt x="61034" y="11068"/>
                </a:lnTo>
                <a:lnTo>
                  <a:pt x="61143" y="10896"/>
                </a:lnTo>
                <a:lnTo>
                  <a:pt x="61253" y="10896"/>
                </a:lnTo>
                <a:lnTo>
                  <a:pt x="61370" y="10944"/>
                </a:lnTo>
                <a:lnTo>
                  <a:pt x="61480" y="10985"/>
                </a:lnTo>
                <a:lnTo>
                  <a:pt x="61590" y="10903"/>
                </a:lnTo>
                <a:lnTo>
                  <a:pt x="61706" y="10985"/>
                </a:lnTo>
                <a:lnTo>
                  <a:pt x="61816" y="11109"/>
                </a:lnTo>
                <a:lnTo>
                  <a:pt x="61926" y="10869"/>
                </a:lnTo>
                <a:lnTo>
                  <a:pt x="62043" y="11102"/>
                </a:lnTo>
                <a:lnTo>
                  <a:pt x="62153" y="10951"/>
                </a:lnTo>
                <a:lnTo>
                  <a:pt x="62262" y="10876"/>
                </a:lnTo>
                <a:lnTo>
                  <a:pt x="62379" y="11116"/>
                </a:lnTo>
                <a:lnTo>
                  <a:pt x="62489" y="10937"/>
                </a:lnTo>
                <a:lnTo>
                  <a:pt x="62599" y="11047"/>
                </a:lnTo>
                <a:lnTo>
                  <a:pt x="62716" y="10992"/>
                </a:lnTo>
                <a:lnTo>
                  <a:pt x="62825" y="10965"/>
                </a:lnTo>
                <a:lnTo>
                  <a:pt x="62935" y="10951"/>
                </a:lnTo>
                <a:lnTo>
                  <a:pt x="63052" y="11054"/>
                </a:lnTo>
                <a:lnTo>
                  <a:pt x="63162" y="10869"/>
                </a:lnTo>
                <a:lnTo>
                  <a:pt x="63272" y="11116"/>
                </a:lnTo>
                <a:lnTo>
                  <a:pt x="63388" y="10869"/>
                </a:lnTo>
                <a:lnTo>
                  <a:pt x="63498" y="10917"/>
                </a:lnTo>
                <a:lnTo>
                  <a:pt x="63608" y="10958"/>
                </a:lnTo>
                <a:lnTo>
                  <a:pt x="63725" y="10862"/>
                </a:lnTo>
                <a:lnTo>
                  <a:pt x="63835" y="11013"/>
                </a:lnTo>
                <a:lnTo>
                  <a:pt x="63951" y="10965"/>
                </a:lnTo>
                <a:lnTo>
                  <a:pt x="64061" y="11061"/>
                </a:lnTo>
                <a:lnTo>
                  <a:pt x="64171" y="10876"/>
                </a:lnTo>
                <a:lnTo>
                  <a:pt x="64288" y="11068"/>
                </a:lnTo>
                <a:lnTo>
                  <a:pt x="64398" y="10979"/>
                </a:lnTo>
                <a:lnTo>
                  <a:pt x="64507" y="10958"/>
                </a:lnTo>
                <a:lnTo>
                  <a:pt x="64624" y="11054"/>
                </a:lnTo>
                <a:lnTo>
                  <a:pt x="64734" y="10972"/>
                </a:lnTo>
                <a:lnTo>
                  <a:pt x="64844" y="10917"/>
                </a:lnTo>
                <a:lnTo>
                  <a:pt x="64961" y="10999"/>
                </a:lnTo>
                <a:lnTo>
                  <a:pt x="65070" y="10979"/>
                </a:lnTo>
                <a:lnTo>
                  <a:pt x="65180" y="10951"/>
                </a:lnTo>
                <a:lnTo>
                  <a:pt x="65297" y="11116"/>
                </a:lnTo>
                <a:lnTo>
                  <a:pt x="65407" y="10944"/>
                </a:lnTo>
                <a:lnTo>
                  <a:pt x="65517" y="10917"/>
                </a:lnTo>
                <a:lnTo>
                  <a:pt x="65633" y="11013"/>
                </a:lnTo>
                <a:lnTo>
                  <a:pt x="65743" y="10965"/>
                </a:lnTo>
                <a:lnTo>
                  <a:pt x="65853" y="10985"/>
                </a:lnTo>
                <a:lnTo>
                  <a:pt x="65970" y="11075"/>
                </a:lnTo>
                <a:lnTo>
                  <a:pt x="66052" y="10965"/>
                </a:lnTo>
                <a:lnTo>
                  <a:pt x="66011" y="10876"/>
                </a:lnTo>
                <a:lnTo>
                  <a:pt x="66176" y="10766"/>
                </a:lnTo>
                <a:lnTo>
                  <a:pt x="66011" y="10649"/>
                </a:lnTo>
                <a:lnTo>
                  <a:pt x="66086" y="10539"/>
                </a:lnTo>
                <a:lnTo>
                  <a:pt x="66100" y="10429"/>
                </a:lnTo>
                <a:lnTo>
                  <a:pt x="65949" y="10313"/>
                </a:lnTo>
                <a:lnTo>
                  <a:pt x="66073" y="10203"/>
                </a:lnTo>
                <a:lnTo>
                  <a:pt x="66025" y="10093"/>
                </a:lnTo>
                <a:lnTo>
                  <a:pt x="66183" y="9983"/>
                </a:lnTo>
                <a:lnTo>
                  <a:pt x="66045" y="9866"/>
                </a:lnTo>
                <a:lnTo>
                  <a:pt x="66196" y="9757"/>
                </a:lnTo>
                <a:lnTo>
                  <a:pt x="65990" y="9647"/>
                </a:lnTo>
                <a:lnTo>
                  <a:pt x="66018" y="9530"/>
                </a:lnTo>
                <a:lnTo>
                  <a:pt x="66018" y="9420"/>
                </a:lnTo>
                <a:lnTo>
                  <a:pt x="66059" y="9310"/>
                </a:lnTo>
                <a:lnTo>
                  <a:pt x="65970" y="9194"/>
                </a:lnTo>
                <a:lnTo>
                  <a:pt x="66155" y="9084"/>
                </a:lnTo>
                <a:lnTo>
                  <a:pt x="66189" y="8974"/>
                </a:lnTo>
                <a:lnTo>
                  <a:pt x="66114" y="8857"/>
                </a:lnTo>
                <a:lnTo>
                  <a:pt x="66162" y="8747"/>
                </a:lnTo>
                <a:lnTo>
                  <a:pt x="66032" y="8638"/>
                </a:lnTo>
                <a:lnTo>
                  <a:pt x="66121" y="8528"/>
                </a:lnTo>
                <a:lnTo>
                  <a:pt x="66162" y="8411"/>
                </a:lnTo>
                <a:lnTo>
                  <a:pt x="66032" y="8301"/>
                </a:lnTo>
                <a:lnTo>
                  <a:pt x="66121" y="8191"/>
                </a:lnTo>
                <a:lnTo>
                  <a:pt x="66100" y="8081"/>
                </a:lnTo>
                <a:lnTo>
                  <a:pt x="65956" y="7965"/>
                </a:lnTo>
                <a:lnTo>
                  <a:pt x="66052" y="7855"/>
                </a:lnTo>
                <a:lnTo>
                  <a:pt x="66176" y="7745"/>
                </a:lnTo>
                <a:lnTo>
                  <a:pt x="66135" y="7628"/>
                </a:lnTo>
                <a:lnTo>
                  <a:pt x="66032" y="7518"/>
                </a:lnTo>
                <a:lnTo>
                  <a:pt x="66018" y="7409"/>
                </a:lnTo>
                <a:lnTo>
                  <a:pt x="65983" y="7299"/>
                </a:lnTo>
                <a:lnTo>
                  <a:pt x="66080" y="7189"/>
                </a:lnTo>
                <a:lnTo>
                  <a:pt x="66045" y="7072"/>
                </a:lnTo>
                <a:lnTo>
                  <a:pt x="66059" y="6962"/>
                </a:lnTo>
                <a:lnTo>
                  <a:pt x="66148" y="6853"/>
                </a:lnTo>
                <a:lnTo>
                  <a:pt x="66141" y="6743"/>
                </a:lnTo>
                <a:lnTo>
                  <a:pt x="66148" y="6626"/>
                </a:lnTo>
                <a:lnTo>
                  <a:pt x="65977" y="6516"/>
                </a:lnTo>
                <a:lnTo>
                  <a:pt x="66169" y="6406"/>
                </a:lnTo>
                <a:lnTo>
                  <a:pt x="66073" y="6296"/>
                </a:lnTo>
                <a:lnTo>
                  <a:pt x="65970" y="6180"/>
                </a:lnTo>
                <a:lnTo>
                  <a:pt x="66045" y="6070"/>
                </a:lnTo>
                <a:lnTo>
                  <a:pt x="66148" y="5960"/>
                </a:lnTo>
                <a:lnTo>
                  <a:pt x="66183" y="5850"/>
                </a:lnTo>
                <a:lnTo>
                  <a:pt x="66141" y="5734"/>
                </a:lnTo>
                <a:lnTo>
                  <a:pt x="66038" y="5624"/>
                </a:lnTo>
                <a:lnTo>
                  <a:pt x="66148" y="5514"/>
                </a:lnTo>
                <a:lnTo>
                  <a:pt x="66059" y="5397"/>
                </a:lnTo>
                <a:lnTo>
                  <a:pt x="66196" y="5287"/>
                </a:lnTo>
                <a:lnTo>
                  <a:pt x="65997" y="5177"/>
                </a:lnTo>
                <a:lnTo>
                  <a:pt x="66045" y="5068"/>
                </a:lnTo>
                <a:lnTo>
                  <a:pt x="66025" y="4951"/>
                </a:lnTo>
                <a:lnTo>
                  <a:pt x="66093" y="4841"/>
                </a:lnTo>
                <a:lnTo>
                  <a:pt x="66038" y="4772"/>
                </a:lnTo>
                <a:lnTo>
                  <a:pt x="65963" y="4759"/>
                </a:lnTo>
                <a:lnTo>
                  <a:pt x="65860" y="4601"/>
                </a:lnTo>
                <a:lnTo>
                  <a:pt x="65729" y="4814"/>
                </a:lnTo>
                <a:lnTo>
                  <a:pt x="65633" y="4621"/>
                </a:lnTo>
                <a:lnTo>
                  <a:pt x="65510" y="4745"/>
                </a:lnTo>
                <a:lnTo>
                  <a:pt x="65393" y="4772"/>
                </a:lnTo>
                <a:lnTo>
                  <a:pt x="65276" y="4786"/>
                </a:lnTo>
                <a:lnTo>
                  <a:pt x="65180" y="4614"/>
                </a:lnTo>
                <a:lnTo>
                  <a:pt x="65057" y="4711"/>
                </a:lnTo>
                <a:lnTo>
                  <a:pt x="64947" y="4697"/>
                </a:lnTo>
                <a:lnTo>
                  <a:pt x="64837" y="4663"/>
                </a:lnTo>
                <a:lnTo>
                  <a:pt x="64734" y="4560"/>
                </a:lnTo>
                <a:lnTo>
                  <a:pt x="64610" y="4683"/>
                </a:lnTo>
                <a:lnTo>
                  <a:pt x="64494" y="4704"/>
                </a:lnTo>
                <a:lnTo>
                  <a:pt x="64391" y="4539"/>
                </a:lnTo>
                <a:lnTo>
                  <a:pt x="64274" y="4614"/>
                </a:lnTo>
                <a:lnTo>
                  <a:pt x="64171" y="4518"/>
                </a:lnTo>
                <a:lnTo>
                  <a:pt x="64061" y="4436"/>
                </a:lnTo>
                <a:lnTo>
                  <a:pt x="63944" y="4518"/>
                </a:lnTo>
                <a:lnTo>
                  <a:pt x="63814" y="4656"/>
                </a:lnTo>
                <a:lnTo>
                  <a:pt x="63725" y="4422"/>
                </a:lnTo>
                <a:lnTo>
                  <a:pt x="63608" y="4436"/>
                </a:lnTo>
                <a:lnTo>
                  <a:pt x="63498" y="4402"/>
                </a:lnTo>
                <a:lnTo>
                  <a:pt x="63375" y="4532"/>
                </a:lnTo>
                <a:lnTo>
                  <a:pt x="63265" y="4511"/>
                </a:lnTo>
                <a:lnTo>
                  <a:pt x="63148" y="4553"/>
                </a:lnTo>
                <a:lnTo>
                  <a:pt x="63038" y="4505"/>
                </a:lnTo>
                <a:lnTo>
                  <a:pt x="62922" y="4546"/>
                </a:lnTo>
                <a:lnTo>
                  <a:pt x="62812" y="4525"/>
                </a:lnTo>
                <a:lnTo>
                  <a:pt x="62702" y="4436"/>
                </a:lnTo>
                <a:lnTo>
                  <a:pt x="62585" y="4477"/>
                </a:lnTo>
                <a:lnTo>
                  <a:pt x="62482" y="4381"/>
                </a:lnTo>
                <a:lnTo>
                  <a:pt x="62365" y="4443"/>
                </a:lnTo>
                <a:lnTo>
                  <a:pt x="62262" y="4354"/>
                </a:lnTo>
                <a:lnTo>
                  <a:pt x="62139" y="4463"/>
                </a:lnTo>
                <a:lnTo>
                  <a:pt x="62043" y="4264"/>
                </a:lnTo>
                <a:lnTo>
                  <a:pt x="61933" y="4257"/>
                </a:lnTo>
                <a:lnTo>
                  <a:pt x="61809" y="4354"/>
                </a:lnTo>
                <a:lnTo>
                  <a:pt x="61686" y="4463"/>
                </a:lnTo>
                <a:lnTo>
                  <a:pt x="61583" y="4374"/>
                </a:lnTo>
                <a:lnTo>
                  <a:pt x="61480" y="4251"/>
                </a:lnTo>
                <a:lnTo>
                  <a:pt x="61370" y="4196"/>
                </a:lnTo>
                <a:lnTo>
                  <a:pt x="61260" y="4203"/>
                </a:lnTo>
                <a:lnTo>
                  <a:pt x="61143" y="4175"/>
                </a:lnTo>
                <a:lnTo>
                  <a:pt x="61027" y="4257"/>
                </a:lnTo>
                <a:lnTo>
                  <a:pt x="60910" y="4306"/>
                </a:lnTo>
                <a:lnTo>
                  <a:pt x="60800" y="4230"/>
                </a:lnTo>
                <a:lnTo>
                  <a:pt x="60677" y="4367"/>
                </a:lnTo>
                <a:lnTo>
                  <a:pt x="60574" y="4292"/>
                </a:lnTo>
                <a:lnTo>
                  <a:pt x="60450" y="4347"/>
                </a:lnTo>
                <a:lnTo>
                  <a:pt x="60361" y="4127"/>
                </a:lnTo>
                <a:lnTo>
                  <a:pt x="60244" y="4161"/>
                </a:lnTo>
                <a:lnTo>
                  <a:pt x="60127" y="4209"/>
                </a:lnTo>
                <a:lnTo>
                  <a:pt x="60017" y="4168"/>
                </a:lnTo>
                <a:lnTo>
                  <a:pt x="59901" y="4223"/>
                </a:lnTo>
                <a:lnTo>
                  <a:pt x="59784" y="4271"/>
                </a:lnTo>
                <a:lnTo>
                  <a:pt x="59667" y="4264"/>
                </a:lnTo>
                <a:lnTo>
                  <a:pt x="59571" y="4106"/>
                </a:lnTo>
                <a:lnTo>
                  <a:pt x="59455" y="4127"/>
                </a:lnTo>
                <a:lnTo>
                  <a:pt x="59331" y="4251"/>
                </a:lnTo>
                <a:lnTo>
                  <a:pt x="59228" y="4148"/>
                </a:lnTo>
                <a:lnTo>
                  <a:pt x="59125" y="4010"/>
                </a:lnTo>
                <a:lnTo>
                  <a:pt x="59001" y="4148"/>
                </a:lnTo>
                <a:lnTo>
                  <a:pt x="58885" y="4196"/>
                </a:lnTo>
                <a:lnTo>
                  <a:pt x="58775" y="4141"/>
                </a:lnTo>
                <a:lnTo>
                  <a:pt x="58658" y="4189"/>
                </a:lnTo>
                <a:lnTo>
                  <a:pt x="58555" y="4106"/>
                </a:lnTo>
                <a:lnTo>
                  <a:pt x="58466" y="3976"/>
                </a:lnTo>
                <a:lnTo>
                  <a:pt x="58315" y="4093"/>
                </a:lnTo>
                <a:lnTo>
                  <a:pt x="58219" y="4024"/>
                </a:lnTo>
                <a:lnTo>
                  <a:pt x="58109" y="4003"/>
                </a:lnTo>
                <a:lnTo>
                  <a:pt x="58027" y="3894"/>
                </a:lnTo>
                <a:lnTo>
                  <a:pt x="57910" y="3887"/>
                </a:lnTo>
                <a:lnTo>
                  <a:pt x="57821" y="3797"/>
                </a:lnTo>
                <a:lnTo>
                  <a:pt x="57738" y="3701"/>
                </a:lnTo>
                <a:lnTo>
                  <a:pt x="57594" y="3777"/>
                </a:lnTo>
                <a:lnTo>
                  <a:pt x="57505" y="3688"/>
                </a:lnTo>
                <a:lnTo>
                  <a:pt x="57388" y="3681"/>
                </a:lnTo>
                <a:lnTo>
                  <a:pt x="57306" y="3585"/>
                </a:lnTo>
                <a:lnTo>
                  <a:pt x="57189" y="3585"/>
                </a:lnTo>
                <a:lnTo>
                  <a:pt x="57038" y="3674"/>
                </a:lnTo>
                <a:lnTo>
                  <a:pt x="56935" y="3633"/>
                </a:lnTo>
                <a:lnTo>
                  <a:pt x="56859" y="3509"/>
                </a:lnTo>
                <a:lnTo>
                  <a:pt x="56777" y="3399"/>
                </a:lnTo>
                <a:lnTo>
                  <a:pt x="56633" y="3475"/>
                </a:lnTo>
                <a:lnTo>
                  <a:pt x="56537" y="3406"/>
                </a:lnTo>
                <a:lnTo>
                  <a:pt x="56420" y="3413"/>
                </a:lnTo>
                <a:lnTo>
                  <a:pt x="56283" y="3454"/>
                </a:lnTo>
                <a:lnTo>
                  <a:pt x="56248" y="3228"/>
                </a:lnTo>
                <a:lnTo>
                  <a:pt x="56104" y="3296"/>
                </a:lnTo>
                <a:lnTo>
                  <a:pt x="56029" y="3173"/>
                </a:lnTo>
                <a:lnTo>
                  <a:pt x="55878" y="3262"/>
                </a:lnTo>
                <a:lnTo>
                  <a:pt x="55823" y="3083"/>
                </a:lnTo>
                <a:lnTo>
                  <a:pt x="55720" y="3049"/>
                </a:lnTo>
                <a:lnTo>
                  <a:pt x="55596" y="3049"/>
                </a:lnTo>
                <a:lnTo>
                  <a:pt x="55507" y="2974"/>
                </a:lnTo>
                <a:lnTo>
                  <a:pt x="55356" y="3063"/>
                </a:lnTo>
                <a:lnTo>
                  <a:pt x="55267" y="2981"/>
                </a:lnTo>
                <a:lnTo>
                  <a:pt x="55184" y="2884"/>
                </a:lnTo>
                <a:lnTo>
                  <a:pt x="55040" y="2960"/>
                </a:lnTo>
                <a:lnTo>
                  <a:pt x="54944" y="2898"/>
                </a:lnTo>
                <a:lnTo>
                  <a:pt x="54848" y="2829"/>
                </a:lnTo>
                <a:lnTo>
                  <a:pt x="54724" y="2857"/>
                </a:lnTo>
                <a:lnTo>
                  <a:pt x="54662" y="2678"/>
                </a:lnTo>
                <a:lnTo>
                  <a:pt x="54518" y="2775"/>
                </a:lnTo>
                <a:lnTo>
                  <a:pt x="54408" y="2740"/>
                </a:lnTo>
                <a:lnTo>
                  <a:pt x="54319" y="2658"/>
                </a:lnTo>
                <a:lnTo>
                  <a:pt x="54203" y="2665"/>
                </a:lnTo>
                <a:lnTo>
                  <a:pt x="54154" y="2459"/>
                </a:lnTo>
                <a:lnTo>
                  <a:pt x="53969" y="2644"/>
                </a:lnTo>
                <a:lnTo>
                  <a:pt x="53935" y="2390"/>
                </a:lnTo>
                <a:lnTo>
                  <a:pt x="53818" y="2404"/>
                </a:lnTo>
                <a:lnTo>
                  <a:pt x="53729" y="2315"/>
                </a:lnTo>
                <a:lnTo>
                  <a:pt x="53585" y="2383"/>
                </a:lnTo>
                <a:lnTo>
                  <a:pt x="53454" y="2431"/>
                </a:lnTo>
                <a:lnTo>
                  <a:pt x="53372" y="2321"/>
                </a:lnTo>
                <a:lnTo>
                  <a:pt x="53235" y="2376"/>
                </a:lnTo>
                <a:lnTo>
                  <a:pt x="53132" y="2342"/>
                </a:lnTo>
                <a:lnTo>
                  <a:pt x="53063" y="2198"/>
                </a:lnTo>
                <a:lnTo>
                  <a:pt x="52953" y="2164"/>
                </a:lnTo>
                <a:lnTo>
                  <a:pt x="52857" y="2102"/>
                </a:lnTo>
                <a:lnTo>
                  <a:pt x="52754" y="2061"/>
                </a:lnTo>
                <a:lnTo>
                  <a:pt x="52658" y="2006"/>
                </a:lnTo>
                <a:lnTo>
                  <a:pt x="52527" y="2033"/>
                </a:lnTo>
                <a:lnTo>
                  <a:pt x="52445" y="1937"/>
                </a:lnTo>
                <a:lnTo>
                  <a:pt x="52335" y="1903"/>
                </a:lnTo>
                <a:lnTo>
                  <a:pt x="52239" y="1855"/>
                </a:lnTo>
                <a:lnTo>
                  <a:pt x="52136" y="1800"/>
                </a:lnTo>
                <a:lnTo>
                  <a:pt x="52026" y="1779"/>
                </a:lnTo>
                <a:lnTo>
                  <a:pt x="51875" y="1875"/>
                </a:lnTo>
                <a:lnTo>
                  <a:pt x="51793" y="1779"/>
                </a:lnTo>
                <a:lnTo>
                  <a:pt x="51704" y="1690"/>
                </a:lnTo>
                <a:lnTo>
                  <a:pt x="51580" y="1710"/>
                </a:lnTo>
                <a:lnTo>
                  <a:pt x="51470" y="1683"/>
                </a:lnTo>
                <a:lnTo>
                  <a:pt x="51388" y="1511"/>
                </a:lnTo>
                <a:lnTo>
                  <a:pt x="51250" y="1580"/>
                </a:lnTo>
                <a:lnTo>
                  <a:pt x="51141" y="1594"/>
                </a:lnTo>
                <a:lnTo>
                  <a:pt x="51024" y="1580"/>
                </a:lnTo>
                <a:lnTo>
                  <a:pt x="50914" y="1601"/>
                </a:lnTo>
                <a:lnTo>
                  <a:pt x="50804" y="1704"/>
                </a:lnTo>
                <a:lnTo>
                  <a:pt x="50694" y="1786"/>
                </a:lnTo>
                <a:lnTo>
                  <a:pt x="50571" y="1573"/>
                </a:lnTo>
                <a:lnTo>
                  <a:pt x="50461" y="1669"/>
                </a:lnTo>
                <a:lnTo>
                  <a:pt x="50351" y="1724"/>
                </a:lnTo>
                <a:lnTo>
                  <a:pt x="50234" y="1553"/>
                </a:lnTo>
                <a:lnTo>
                  <a:pt x="50124" y="1649"/>
                </a:lnTo>
                <a:lnTo>
                  <a:pt x="50008" y="1607"/>
                </a:lnTo>
                <a:lnTo>
                  <a:pt x="49898" y="1642"/>
                </a:lnTo>
                <a:lnTo>
                  <a:pt x="49788" y="1710"/>
                </a:lnTo>
                <a:lnTo>
                  <a:pt x="49671" y="1635"/>
                </a:lnTo>
                <a:lnTo>
                  <a:pt x="49562" y="1669"/>
                </a:lnTo>
                <a:lnTo>
                  <a:pt x="49445" y="1662"/>
                </a:lnTo>
                <a:lnTo>
                  <a:pt x="49335" y="1724"/>
                </a:lnTo>
                <a:lnTo>
                  <a:pt x="49225" y="1793"/>
                </a:lnTo>
                <a:lnTo>
                  <a:pt x="49115" y="1820"/>
                </a:lnTo>
                <a:lnTo>
                  <a:pt x="48999" y="1662"/>
                </a:lnTo>
                <a:lnTo>
                  <a:pt x="48882" y="1662"/>
                </a:lnTo>
                <a:lnTo>
                  <a:pt x="48779" y="1848"/>
                </a:lnTo>
                <a:lnTo>
                  <a:pt x="48662" y="1841"/>
                </a:lnTo>
                <a:lnTo>
                  <a:pt x="48545" y="1614"/>
                </a:lnTo>
                <a:lnTo>
                  <a:pt x="48429" y="1676"/>
                </a:lnTo>
                <a:lnTo>
                  <a:pt x="48319" y="1669"/>
                </a:lnTo>
                <a:lnTo>
                  <a:pt x="48209" y="1820"/>
                </a:lnTo>
                <a:lnTo>
                  <a:pt x="48092" y="1724"/>
                </a:lnTo>
                <a:lnTo>
                  <a:pt x="47983" y="1724"/>
                </a:lnTo>
                <a:lnTo>
                  <a:pt x="47873" y="1827"/>
                </a:lnTo>
                <a:lnTo>
                  <a:pt x="47763" y="1793"/>
                </a:lnTo>
                <a:lnTo>
                  <a:pt x="47646" y="1793"/>
                </a:lnTo>
                <a:lnTo>
                  <a:pt x="47536" y="1738"/>
                </a:lnTo>
                <a:lnTo>
                  <a:pt x="47426" y="1855"/>
                </a:lnTo>
                <a:lnTo>
                  <a:pt x="47317" y="1903"/>
                </a:lnTo>
                <a:lnTo>
                  <a:pt x="47200" y="1868"/>
                </a:lnTo>
                <a:lnTo>
                  <a:pt x="47090" y="1882"/>
                </a:lnTo>
                <a:lnTo>
                  <a:pt x="46973" y="1813"/>
                </a:lnTo>
                <a:lnTo>
                  <a:pt x="46857" y="1779"/>
                </a:lnTo>
                <a:lnTo>
                  <a:pt x="46747" y="1807"/>
                </a:lnTo>
                <a:lnTo>
                  <a:pt x="46630" y="1738"/>
                </a:lnTo>
                <a:lnTo>
                  <a:pt x="46520" y="1724"/>
                </a:lnTo>
                <a:lnTo>
                  <a:pt x="46410" y="1861"/>
                </a:lnTo>
                <a:lnTo>
                  <a:pt x="46300" y="1923"/>
                </a:lnTo>
                <a:lnTo>
                  <a:pt x="46184" y="1758"/>
                </a:lnTo>
                <a:lnTo>
                  <a:pt x="46074" y="1923"/>
                </a:lnTo>
                <a:lnTo>
                  <a:pt x="45957" y="1813"/>
                </a:lnTo>
                <a:lnTo>
                  <a:pt x="45847" y="1827"/>
                </a:lnTo>
                <a:lnTo>
                  <a:pt x="45738" y="1923"/>
                </a:lnTo>
                <a:lnTo>
                  <a:pt x="45621" y="1868"/>
                </a:lnTo>
                <a:lnTo>
                  <a:pt x="45511" y="1951"/>
                </a:lnTo>
                <a:lnTo>
                  <a:pt x="45401" y="1875"/>
                </a:lnTo>
                <a:lnTo>
                  <a:pt x="45291" y="1944"/>
                </a:lnTo>
                <a:lnTo>
                  <a:pt x="45175" y="1868"/>
                </a:lnTo>
                <a:lnTo>
                  <a:pt x="45058" y="1882"/>
                </a:lnTo>
                <a:lnTo>
                  <a:pt x="44941" y="1752"/>
                </a:lnTo>
                <a:lnTo>
                  <a:pt x="44838" y="1896"/>
                </a:lnTo>
                <a:lnTo>
                  <a:pt x="44721" y="1861"/>
                </a:lnTo>
                <a:lnTo>
                  <a:pt x="44612" y="1903"/>
                </a:lnTo>
                <a:lnTo>
                  <a:pt x="44495" y="1758"/>
                </a:lnTo>
                <a:lnTo>
                  <a:pt x="44385" y="1820"/>
                </a:lnTo>
                <a:lnTo>
                  <a:pt x="44275" y="1930"/>
                </a:lnTo>
                <a:lnTo>
                  <a:pt x="44158" y="1786"/>
                </a:lnTo>
                <a:lnTo>
                  <a:pt x="44049" y="2006"/>
                </a:lnTo>
                <a:lnTo>
                  <a:pt x="43939" y="1951"/>
                </a:lnTo>
                <a:lnTo>
                  <a:pt x="43822" y="1875"/>
                </a:lnTo>
                <a:lnTo>
                  <a:pt x="43705" y="1807"/>
                </a:lnTo>
                <a:lnTo>
                  <a:pt x="43602" y="1964"/>
                </a:lnTo>
                <a:lnTo>
                  <a:pt x="43486" y="1875"/>
                </a:lnTo>
                <a:lnTo>
                  <a:pt x="43369" y="1841"/>
                </a:lnTo>
                <a:lnTo>
                  <a:pt x="43259" y="1827"/>
                </a:lnTo>
                <a:lnTo>
                  <a:pt x="43142" y="1848"/>
                </a:lnTo>
                <a:lnTo>
                  <a:pt x="43039" y="1992"/>
                </a:lnTo>
                <a:lnTo>
                  <a:pt x="42923" y="1930"/>
                </a:lnTo>
                <a:lnTo>
                  <a:pt x="42806" y="1834"/>
                </a:lnTo>
                <a:lnTo>
                  <a:pt x="42703" y="2019"/>
                </a:lnTo>
                <a:lnTo>
                  <a:pt x="42586" y="1971"/>
                </a:lnTo>
                <a:lnTo>
                  <a:pt x="42476" y="1951"/>
                </a:lnTo>
                <a:lnTo>
                  <a:pt x="42367" y="2033"/>
                </a:lnTo>
                <a:lnTo>
                  <a:pt x="42250" y="1958"/>
                </a:lnTo>
                <a:lnTo>
                  <a:pt x="42140" y="2019"/>
                </a:lnTo>
                <a:lnTo>
                  <a:pt x="42023" y="1875"/>
                </a:lnTo>
                <a:lnTo>
                  <a:pt x="41914" y="2013"/>
                </a:lnTo>
                <a:lnTo>
                  <a:pt x="41797" y="1889"/>
                </a:lnTo>
                <a:lnTo>
                  <a:pt x="41694" y="2067"/>
                </a:lnTo>
                <a:lnTo>
                  <a:pt x="41577" y="2047"/>
                </a:lnTo>
                <a:lnTo>
                  <a:pt x="41467" y="2026"/>
                </a:lnTo>
                <a:lnTo>
                  <a:pt x="41351" y="1889"/>
                </a:lnTo>
                <a:lnTo>
                  <a:pt x="41241" y="2006"/>
                </a:lnTo>
                <a:lnTo>
                  <a:pt x="41124" y="1896"/>
                </a:lnTo>
                <a:lnTo>
                  <a:pt x="41014" y="1916"/>
                </a:lnTo>
                <a:lnTo>
                  <a:pt x="40897" y="1951"/>
                </a:lnTo>
                <a:lnTo>
                  <a:pt x="40788" y="1978"/>
                </a:lnTo>
                <a:lnTo>
                  <a:pt x="40678" y="1944"/>
                </a:lnTo>
                <a:lnTo>
                  <a:pt x="40561" y="1992"/>
                </a:lnTo>
                <a:lnTo>
                  <a:pt x="40451" y="2061"/>
                </a:lnTo>
                <a:lnTo>
                  <a:pt x="40341" y="2047"/>
                </a:lnTo>
                <a:lnTo>
                  <a:pt x="40232" y="2136"/>
                </a:lnTo>
                <a:lnTo>
                  <a:pt x="40115" y="1910"/>
                </a:lnTo>
                <a:lnTo>
                  <a:pt x="39998" y="1937"/>
                </a:lnTo>
                <a:lnTo>
                  <a:pt x="39888" y="1971"/>
                </a:lnTo>
                <a:lnTo>
                  <a:pt x="39778" y="2033"/>
                </a:lnTo>
                <a:lnTo>
                  <a:pt x="39669" y="1964"/>
                </a:lnTo>
                <a:lnTo>
                  <a:pt x="39559" y="2170"/>
                </a:lnTo>
                <a:lnTo>
                  <a:pt x="39442" y="1937"/>
                </a:lnTo>
                <a:lnTo>
                  <a:pt x="39332" y="2129"/>
                </a:lnTo>
                <a:lnTo>
                  <a:pt x="39215" y="1951"/>
                </a:lnTo>
                <a:lnTo>
                  <a:pt x="39112" y="2122"/>
                </a:lnTo>
                <a:lnTo>
                  <a:pt x="38996" y="2006"/>
                </a:lnTo>
                <a:lnTo>
                  <a:pt x="38879" y="2019"/>
                </a:lnTo>
                <a:lnTo>
                  <a:pt x="38769" y="1958"/>
                </a:lnTo>
                <a:lnTo>
                  <a:pt x="38659" y="2122"/>
                </a:lnTo>
                <a:lnTo>
                  <a:pt x="38549" y="2026"/>
                </a:lnTo>
                <a:lnTo>
                  <a:pt x="38426" y="2136"/>
                </a:lnTo>
                <a:lnTo>
                  <a:pt x="38323" y="2033"/>
                </a:lnTo>
                <a:lnTo>
                  <a:pt x="38199" y="2129"/>
                </a:lnTo>
                <a:lnTo>
                  <a:pt x="38110" y="1910"/>
                </a:lnTo>
                <a:lnTo>
                  <a:pt x="37980" y="2067"/>
                </a:lnTo>
                <a:lnTo>
                  <a:pt x="37863" y="2088"/>
                </a:lnTo>
                <a:lnTo>
                  <a:pt x="37753" y="2047"/>
                </a:lnTo>
                <a:lnTo>
                  <a:pt x="37664" y="1834"/>
                </a:lnTo>
                <a:lnTo>
                  <a:pt x="37533" y="1978"/>
                </a:lnTo>
                <a:lnTo>
                  <a:pt x="37424" y="1971"/>
                </a:lnTo>
                <a:lnTo>
                  <a:pt x="37314" y="1937"/>
                </a:lnTo>
                <a:lnTo>
                  <a:pt x="37190" y="2026"/>
                </a:lnTo>
                <a:lnTo>
                  <a:pt x="37080" y="1992"/>
                </a:lnTo>
                <a:lnTo>
                  <a:pt x="36970" y="1951"/>
                </a:lnTo>
                <a:lnTo>
                  <a:pt x="36854" y="1985"/>
                </a:lnTo>
                <a:lnTo>
                  <a:pt x="36771" y="1731"/>
                </a:lnTo>
                <a:lnTo>
                  <a:pt x="36648" y="1786"/>
                </a:lnTo>
                <a:lnTo>
                  <a:pt x="36517" y="1930"/>
                </a:lnTo>
                <a:lnTo>
                  <a:pt x="36435" y="1717"/>
                </a:lnTo>
                <a:lnTo>
                  <a:pt x="36311" y="1800"/>
                </a:lnTo>
                <a:lnTo>
                  <a:pt x="36202" y="1738"/>
                </a:lnTo>
                <a:lnTo>
                  <a:pt x="36085" y="1793"/>
                </a:lnTo>
                <a:lnTo>
                  <a:pt x="35961" y="1841"/>
                </a:lnTo>
                <a:lnTo>
                  <a:pt x="35865" y="1731"/>
                </a:lnTo>
                <a:lnTo>
                  <a:pt x="35748" y="1765"/>
                </a:lnTo>
                <a:lnTo>
                  <a:pt x="35652" y="1642"/>
                </a:lnTo>
                <a:lnTo>
                  <a:pt x="35522" y="1745"/>
                </a:lnTo>
                <a:lnTo>
                  <a:pt x="35433" y="1580"/>
                </a:lnTo>
                <a:lnTo>
                  <a:pt x="35295" y="1800"/>
                </a:lnTo>
                <a:lnTo>
                  <a:pt x="35206" y="1566"/>
                </a:lnTo>
                <a:lnTo>
                  <a:pt x="35069" y="1786"/>
                </a:lnTo>
                <a:lnTo>
                  <a:pt x="34973" y="1614"/>
                </a:lnTo>
                <a:lnTo>
                  <a:pt x="34877" y="1511"/>
                </a:lnTo>
                <a:lnTo>
                  <a:pt x="34753" y="1587"/>
                </a:lnTo>
                <a:lnTo>
                  <a:pt x="34629" y="1704"/>
                </a:lnTo>
                <a:lnTo>
                  <a:pt x="34526" y="1601"/>
                </a:lnTo>
                <a:lnTo>
                  <a:pt x="34423" y="1504"/>
                </a:lnTo>
                <a:lnTo>
                  <a:pt x="34307" y="1546"/>
                </a:lnTo>
                <a:lnTo>
                  <a:pt x="34197" y="1525"/>
                </a:lnTo>
                <a:lnTo>
                  <a:pt x="34080" y="1525"/>
                </a:lnTo>
                <a:lnTo>
                  <a:pt x="33970" y="1539"/>
                </a:lnTo>
                <a:lnTo>
                  <a:pt x="33847" y="1621"/>
                </a:lnTo>
                <a:lnTo>
                  <a:pt x="33751" y="1456"/>
                </a:lnTo>
                <a:lnTo>
                  <a:pt x="33641" y="1456"/>
                </a:lnTo>
                <a:lnTo>
                  <a:pt x="33524" y="1463"/>
                </a:lnTo>
                <a:lnTo>
                  <a:pt x="33407" y="1525"/>
                </a:lnTo>
                <a:lnTo>
                  <a:pt x="33291" y="1491"/>
                </a:lnTo>
                <a:lnTo>
                  <a:pt x="33188" y="1422"/>
                </a:lnTo>
                <a:lnTo>
                  <a:pt x="33085" y="1381"/>
                </a:lnTo>
                <a:lnTo>
                  <a:pt x="32961" y="1477"/>
                </a:lnTo>
                <a:lnTo>
                  <a:pt x="32844" y="1498"/>
                </a:lnTo>
                <a:lnTo>
                  <a:pt x="32755" y="1264"/>
                </a:lnTo>
                <a:lnTo>
                  <a:pt x="32645" y="1264"/>
                </a:lnTo>
                <a:lnTo>
                  <a:pt x="32522" y="1367"/>
                </a:lnTo>
                <a:lnTo>
                  <a:pt x="32412" y="1299"/>
                </a:lnTo>
                <a:lnTo>
                  <a:pt x="32295" y="1367"/>
                </a:lnTo>
                <a:lnTo>
                  <a:pt x="32185" y="1292"/>
                </a:lnTo>
                <a:lnTo>
                  <a:pt x="32069" y="1367"/>
                </a:lnTo>
                <a:lnTo>
                  <a:pt x="31959" y="1333"/>
                </a:lnTo>
                <a:lnTo>
                  <a:pt x="31842" y="1367"/>
                </a:lnTo>
                <a:lnTo>
                  <a:pt x="31739" y="1264"/>
                </a:lnTo>
                <a:lnTo>
                  <a:pt x="31636" y="1161"/>
                </a:lnTo>
                <a:lnTo>
                  <a:pt x="31526" y="1161"/>
                </a:lnTo>
                <a:lnTo>
                  <a:pt x="31416" y="1134"/>
                </a:lnTo>
                <a:lnTo>
                  <a:pt x="31307" y="1099"/>
                </a:lnTo>
                <a:lnTo>
                  <a:pt x="31190" y="1161"/>
                </a:lnTo>
                <a:lnTo>
                  <a:pt x="31073" y="1182"/>
                </a:lnTo>
                <a:lnTo>
                  <a:pt x="30970" y="1086"/>
                </a:lnTo>
                <a:lnTo>
                  <a:pt x="30860" y="1079"/>
                </a:lnTo>
                <a:lnTo>
                  <a:pt x="30730" y="1189"/>
                </a:lnTo>
                <a:lnTo>
                  <a:pt x="30613" y="1237"/>
                </a:lnTo>
                <a:lnTo>
                  <a:pt x="30503" y="1230"/>
                </a:lnTo>
                <a:lnTo>
                  <a:pt x="30407" y="1044"/>
                </a:lnTo>
                <a:lnTo>
                  <a:pt x="30284" y="1168"/>
                </a:lnTo>
                <a:lnTo>
                  <a:pt x="30181" y="1051"/>
                </a:lnTo>
                <a:lnTo>
                  <a:pt x="30057" y="1196"/>
                </a:lnTo>
                <a:lnTo>
                  <a:pt x="29961" y="1017"/>
                </a:lnTo>
                <a:lnTo>
                  <a:pt x="29858" y="969"/>
                </a:lnTo>
                <a:lnTo>
                  <a:pt x="29741" y="996"/>
                </a:lnTo>
                <a:lnTo>
                  <a:pt x="29611" y="1134"/>
                </a:lnTo>
                <a:lnTo>
                  <a:pt x="29501" y="1093"/>
                </a:lnTo>
                <a:lnTo>
                  <a:pt x="29405" y="983"/>
                </a:lnTo>
                <a:lnTo>
                  <a:pt x="29281" y="1079"/>
                </a:lnTo>
                <a:lnTo>
                  <a:pt x="29165" y="1086"/>
                </a:lnTo>
                <a:lnTo>
                  <a:pt x="29068" y="976"/>
                </a:lnTo>
                <a:lnTo>
                  <a:pt x="28952" y="990"/>
                </a:lnTo>
                <a:lnTo>
                  <a:pt x="28828" y="1044"/>
                </a:lnTo>
                <a:lnTo>
                  <a:pt x="28718" y="1044"/>
                </a:lnTo>
                <a:lnTo>
                  <a:pt x="28622" y="921"/>
                </a:lnTo>
                <a:lnTo>
                  <a:pt x="28499" y="1010"/>
                </a:lnTo>
                <a:lnTo>
                  <a:pt x="28409" y="790"/>
                </a:lnTo>
                <a:lnTo>
                  <a:pt x="28286" y="893"/>
                </a:lnTo>
                <a:lnTo>
                  <a:pt x="28176" y="866"/>
                </a:lnTo>
                <a:lnTo>
                  <a:pt x="28059" y="914"/>
                </a:lnTo>
                <a:lnTo>
                  <a:pt x="27949" y="859"/>
                </a:lnTo>
                <a:lnTo>
                  <a:pt x="27846" y="811"/>
                </a:lnTo>
                <a:lnTo>
                  <a:pt x="27743" y="715"/>
                </a:lnTo>
                <a:lnTo>
                  <a:pt x="27634" y="694"/>
                </a:lnTo>
                <a:lnTo>
                  <a:pt x="27517" y="701"/>
                </a:lnTo>
                <a:lnTo>
                  <a:pt x="27414" y="660"/>
                </a:lnTo>
                <a:lnTo>
                  <a:pt x="27297" y="687"/>
                </a:lnTo>
                <a:lnTo>
                  <a:pt x="27180" y="715"/>
                </a:lnTo>
                <a:lnTo>
                  <a:pt x="27050" y="866"/>
                </a:lnTo>
                <a:lnTo>
                  <a:pt x="26968" y="605"/>
                </a:lnTo>
                <a:lnTo>
                  <a:pt x="26851" y="619"/>
                </a:lnTo>
                <a:lnTo>
                  <a:pt x="26727" y="756"/>
                </a:lnTo>
                <a:lnTo>
                  <a:pt x="26617" y="722"/>
                </a:lnTo>
                <a:lnTo>
                  <a:pt x="26515" y="619"/>
                </a:lnTo>
                <a:lnTo>
                  <a:pt x="26405" y="591"/>
                </a:lnTo>
                <a:lnTo>
                  <a:pt x="26288" y="619"/>
                </a:lnTo>
                <a:lnTo>
                  <a:pt x="26185" y="571"/>
                </a:lnTo>
                <a:lnTo>
                  <a:pt x="26075" y="536"/>
                </a:lnTo>
                <a:lnTo>
                  <a:pt x="25952" y="619"/>
                </a:lnTo>
                <a:lnTo>
                  <a:pt x="25835" y="626"/>
                </a:lnTo>
                <a:lnTo>
                  <a:pt x="25725" y="633"/>
                </a:lnTo>
                <a:lnTo>
                  <a:pt x="25622" y="536"/>
                </a:lnTo>
                <a:lnTo>
                  <a:pt x="25519" y="454"/>
                </a:lnTo>
                <a:lnTo>
                  <a:pt x="25382" y="660"/>
                </a:lnTo>
                <a:lnTo>
                  <a:pt x="25279" y="571"/>
                </a:lnTo>
                <a:lnTo>
                  <a:pt x="25176" y="502"/>
                </a:lnTo>
                <a:lnTo>
                  <a:pt x="25066" y="502"/>
                </a:lnTo>
                <a:lnTo>
                  <a:pt x="24942" y="571"/>
                </a:lnTo>
                <a:lnTo>
                  <a:pt x="24833" y="530"/>
                </a:lnTo>
                <a:lnTo>
                  <a:pt x="24736" y="427"/>
                </a:lnTo>
                <a:lnTo>
                  <a:pt x="24627" y="358"/>
                </a:lnTo>
                <a:lnTo>
                  <a:pt x="24496" y="550"/>
                </a:lnTo>
                <a:lnTo>
                  <a:pt x="24400" y="420"/>
                </a:lnTo>
                <a:lnTo>
                  <a:pt x="24276" y="523"/>
                </a:lnTo>
                <a:lnTo>
                  <a:pt x="24173" y="440"/>
                </a:lnTo>
                <a:lnTo>
                  <a:pt x="24070" y="344"/>
                </a:lnTo>
                <a:lnTo>
                  <a:pt x="23947" y="461"/>
                </a:lnTo>
                <a:lnTo>
                  <a:pt x="23844" y="379"/>
                </a:lnTo>
                <a:lnTo>
                  <a:pt x="23734" y="330"/>
                </a:lnTo>
                <a:lnTo>
                  <a:pt x="23610" y="406"/>
                </a:lnTo>
                <a:lnTo>
                  <a:pt x="23514" y="276"/>
                </a:lnTo>
                <a:lnTo>
                  <a:pt x="23411" y="234"/>
                </a:lnTo>
                <a:lnTo>
                  <a:pt x="23281" y="344"/>
                </a:lnTo>
                <a:lnTo>
                  <a:pt x="23178" y="269"/>
                </a:lnTo>
                <a:lnTo>
                  <a:pt x="23068" y="248"/>
                </a:lnTo>
                <a:lnTo>
                  <a:pt x="22972" y="145"/>
                </a:lnTo>
                <a:lnTo>
                  <a:pt x="22842" y="276"/>
                </a:lnTo>
                <a:lnTo>
                  <a:pt x="22718" y="365"/>
                </a:lnTo>
                <a:lnTo>
                  <a:pt x="22622" y="221"/>
                </a:lnTo>
                <a:lnTo>
                  <a:pt x="22512" y="221"/>
                </a:lnTo>
                <a:lnTo>
                  <a:pt x="22388" y="186"/>
                </a:lnTo>
                <a:lnTo>
                  <a:pt x="22306" y="365"/>
                </a:lnTo>
                <a:lnTo>
                  <a:pt x="22169" y="221"/>
                </a:lnTo>
                <a:lnTo>
                  <a:pt x="22073" y="324"/>
                </a:lnTo>
                <a:lnTo>
                  <a:pt x="21956" y="317"/>
                </a:lnTo>
                <a:lnTo>
                  <a:pt x="21853" y="392"/>
                </a:lnTo>
                <a:lnTo>
                  <a:pt x="21722" y="324"/>
                </a:lnTo>
                <a:lnTo>
                  <a:pt x="21626" y="399"/>
                </a:lnTo>
                <a:lnTo>
                  <a:pt x="21510" y="406"/>
                </a:lnTo>
                <a:lnTo>
                  <a:pt x="21386" y="344"/>
                </a:lnTo>
                <a:lnTo>
                  <a:pt x="21269" y="337"/>
                </a:lnTo>
                <a:lnTo>
                  <a:pt x="21166" y="399"/>
                </a:lnTo>
                <a:lnTo>
                  <a:pt x="21077" y="543"/>
                </a:lnTo>
                <a:lnTo>
                  <a:pt x="20967" y="571"/>
                </a:lnTo>
                <a:lnTo>
                  <a:pt x="20844" y="536"/>
                </a:lnTo>
                <a:lnTo>
                  <a:pt x="20727" y="530"/>
                </a:lnTo>
                <a:lnTo>
                  <a:pt x="20631" y="605"/>
                </a:lnTo>
                <a:lnTo>
                  <a:pt x="20500" y="543"/>
                </a:lnTo>
                <a:lnTo>
                  <a:pt x="20391" y="536"/>
                </a:lnTo>
                <a:lnTo>
                  <a:pt x="20301" y="687"/>
                </a:lnTo>
                <a:lnTo>
                  <a:pt x="20164" y="550"/>
                </a:lnTo>
                <a:lnTo>
                  <a:pt x="20054" y="571"/>
                </a:lnTo>
                <a:lnTo>
                  <a:pt x="19965" y="736"/>
                </a:lnTo>
                <a:lnTo>
                  <a:pt x="19821" y="578"/>
                </a:lnTo>
                <a:lnTo>
                  <a:pt x="19711" y="591"/>
                </a:lnTo>
                <a:lnTo>
                  <a:pt x="19594" y="585"/>
                </a:lnTo>
                <a:lnTo>
                  <a:pt x="19484" y="598"/>
                </a:lnTo>
                <a:lnTo>
                  <a:pt x="19409" y="818"/>
                </a:lnTo>
                <a:lnTo>
                  <a:pt x="19265" y="653"/>
                </a:lnTo>
                <a:lnTo>
                  <a:pt x="19189" y="880"/>
                </a:lnTo>
                <a:lnTo>
                  <a:pt x="19066" y="845"/>
                </a:lnTo>
                <a:lnTo>
                  <a:pt x="18963" y="900"/>
                </a:lnTo>
                <a:lnTo>
                  <a:pt x="18853" y="907"/>
                </a:lnTo>
                <a:lnTo>
                  <a:pt x="18736" y="907"/>
                </a:lnTo>
                <a:lnTo>
                  <a:pt x="18633" y="948"/>
                </a:lnTo>
                <a:lnTo>
                  <a:pt x="18489" y="784"/>
                </a:lnTo>
                <a:lnTo>
                  <a:pt x="18379" y="790"/>
                </a:lnTo>
                <a:lnTo>
                  <a:pt x="18290" y="969"/>
                </a:lnTo>
                <a:lnTo>
                  <a:pt x="18180" y="996"/>
                </a:lnTo>
                <a:lnTo>
                  <a:pt x="18070" y="1010"/>
                </a:lnTo>
                <a:lnTo>
                  <a:pt x="17940" y="907"/>
                </a:lnTo>
                <a:lnTo>
                  <a:pt x="17823" y="880"/>
                </a:lnTo>
                <a:lnTo>
                  <a:pt x="17734" y="1038"/>
                </a:lnTo>
                <a:lnTo>
                  <a:pt x="17631" y="1120"/>
                </a:lnTo>
                <a:lnTo>
                  <a:pt x="17514" y="1086"/>
                </a:lnTo>
                <a:lnTo>
                  <a:pt x="17384" y="1010"/>
                </a:lnTo>
                <a:lnTo>
                  <a:pt x="17294" y="1154"/>
                </a:lnTo>
                <a:lnTo>
                  <a:pt x="17157" y="1003"/>
                </a:lnTo>
                <a:lnTo>
                  <a:pt x="17075" y="1196"/>
                </a:lnTo>
                <a:lnTo>
                  <a:pt x="16972" y="1250"/>
                </a:lnTo>
                <a:lnTo>
                  <a:pt x="16821" y="1058"/>
                </a:lnTo>
                <a:lnTo>
                  <a:pt x="16731" y="1182"/>
                </a:lnTo>
                <a:lnTo>
                  <a:pt x="16635" y="1285"/>
                </a:lnTo>
                <a:lnTo>
                  <a:pt x="16519" y="1299"/>
                </a:lnTo>
                <a:lnTo>
                  <a:pt x="16402" y="1271"/>
                </a:lnTo>
                <a:lnTo>
                  <a:pt x="16285" y="1244"/>
                </a:lnTo>
                <a:lnTo>
                  <a:pt x="16196" y="1388"/>
                </a:lnTo>
                <a:lnTo>
                  <a:pt x="16079" y="1374"/>
                </a:lnTo>
                <a:lnTo>
                  <a:pt x="15942" y="1244"/>
                </a:lnTo>
                <a:lnTo>
                  <a:pt x="15839" y="1340"/>
                </a:lnTo>
                <a:lnTo>
                  <a:pt x="15708" y="1216"/>
                </a:lnTo>
                <a:lnTo>
                  <a:pt x="15619" y="1353"/>
                </a:lnTo>
                <a:lnTo>
                  <a:pt x="15502" y="1367"/>
                </a:lnTo>
                <a:lnTo>
                  <a:pt x="15400" y="1429"/>
                </a:lnTo>
                <a:lnTo>
                  <a:pt x="15297" y="1491"/>
                </a:lnTo>
                <a:lnTo>
                  <a:pt x="15166" y="1388"/>
                </a:lnTo>
                <a:lnTo>
                  <a:pt x="15063" y="1463"/>
                </a:lnTo>
                <a:lnTo>
                  <a:pt x="14940" y="1408"/>
                </a:lnTo>
                <a:lnTo>
                  <a:pt x="14837" y="1477"/>
                </a:lnTo>
                <a:lnTo>
                  <a:pt x="14747" y="1587"/>
                </a:lnTo>
                <a:lnTo>
                  <a:pt x="14631" y="1614"/>
                </a:lnTo>
                <a:lnTo>
                  <a:pt x="14507" y="1532"/>
                </a:lnTo>
                <a:lnTo>
                  <a:pt x="14404" y="1621"/>
                </a:lnTo>
                <a:lnTo>
                  <a:pt x="14301" y="1649"/>
                </a:lnTo>
                <a:lnTo>
                  <a:pt x="14177" y="1539"/>
                </a:lnTo>
                <a:lnTo>
                  <a:pt x="14088" y="1498"/>
                </a:lnTo>
                <a:lnTo>
                  <a:pt x="13992" y="1422"/>
                </a:lnTo>
                <a:lnTo>
                  <a:pt x="13875" y="1408"/>
                </a:lnTo>
                <a:lnTo>
                  <a:pt x="13766" y="1381"/>
                </a:lnTo>
                <a:lnTo>
                  <a:pt x="13608" y="1525"/>
                </a:lnTo>
                <a:lnTo>
                  <a:pt x="13498" y="1491"/>
                </a:lnTo>
                <a:lnTo>
                  <a:pt x="13395" y="1463"/>
                </a:lnTo>
                <a:lnTo>
                  <a:pt x="13312" y="1333"/>
                </a:lnTo>
                <a:lnTo>
                  <a:pt x="13161" y="1443"/>
                </a:lnTo>
                <a:lnTo>
                  <a:pt x="13086" y="1305"/>
                </a:lnTo>
                <a:lnTo>
                  <a:pt x="12976" y="1271"/>
                </a:lnTo>
                <a:lnTo>
                  <a:pt x="12887" y="1175"/>
                </a:lnTo>
                <a:lnTo>
                  <a:pt x="12791" y="1106"/>
                </a:lnTo>
                <a:lnTo>
                  <a:pt x="12667" y="1141"/>
                </a:lnTo>
                <a:lnTo>
                  <a:pt x="12530" y="1202"/>
                </a:lnTo>
                <a:lnTo>
                  <a:pt x="12413" y="1202"/>
                </a:lnTo>
                <a:lnTo>
                  <a:pt x="12358" y="976"/>
                </a:lnTo>
                <a:lnTo>
                  <a:pt x="12255" y="928"/>
                </a:lnTo>
                <a:lnTo>
                  <a:pt x="12132" y="969"/>
                </a:lnTo>
                <a:lnTo>
                  <a:pt x="11981" y="1072"/>
                </a:lnTo>
                <a:lnTo>
                  <a:pt x="11871" y="1058"/>
                </a:lnTo>
                <a:lnTo>
                  <a:pt x="11768" y="1010"/>
                </a:lnTo>
                <a:lnTo>
                  <a:pt x="11672" y="942"/>
                </a:lnTo>
                <a:lnTo>
                  <a:pt x="11610" y="749"/>
                </a:lnTo>
                <a:lnTo>
                  <a:pt x="11459" y="852"/>
                </a:lnTo>
                <a:lnTo>
                  <a:pt x="11335" y="887"/>
                </a:lnTo>
                <a:lnTo>
                  <a:pt x="11253" y="756"/>
                </a:lnTo>
                <a:lnTo>
                  <a:pt x="11129" y="797"/>
                </a:lnTo>
                <a:lnTo>
                  <a:pt x="11061" y="619"/>
                </a:lnTo>
                <a:lnTo>
                  <a:pt x="10937" y="633"/>
                </a:lnTo>
                <a:lnTo>
                  <a:pt x="10800" y="722"/>
                </a:lnTo>
                <a:lnTo>
                  <a:pt x="10704" y="633"/>
                </a:lnTo>
                <a:lnTo>
                  <a:pt x="10580" y="674"/>
                </a:lnTo>
                <a:lnTo>
                  <a:pt x="10470" y="653"/>
                </a:lnTo>
                <a:lnTo>
                  <a:pt x="10381" y="550"/>
                </a:lnTo>
                <a:lnTo>
                  <a:pt x="10264" y="550"/>
                </a:lnTo>
                <a:lnTo>
                  <a:pt x="10168" y="475"/>
                </a:lnTo>
                <a:lnTo>
                  <a:pt x="10099" y="317"/>
                </a:lnTo>
                <a:lnTo>
                  <a:pt x="9983" y="310"/>
                </a:lnTo>
                <a:lnTo>
                  <a:pt x="9818" y="482"/>
                </a:lnTo>
                <a:lnTo>
                  <a:pt x="9722" y="420"/>
                </a:lnTo>
                <a:lnTo>
                  <a:pt x="9646" y="255"/>
                </a:lnTo>
                <a:lnTo>
                  <a:pt x="9495" y="385"/>
                </a:lnTo>
                <a:lnTo>
                  <a:pt x="9447" y="138"/>
                </a:lnTo>
                <a:lnTo>
                  <a:pt x="9289" y="282"/>
                </a:lnTo>
                <a:lnTo>
                  <a:pt x="9193" y="228"/>
                </a:lnTo>
                <a:lnTo>
                  <a:pt x="9083" y="193"/>
                </a:lnTo>
                <a:lnTo>
                  <a:pt x="902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ggae One"/>
              <a:buNone/>
              <a:defRPr sz="35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1900" y="1152475"/>
            <a:ext cx="7940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00FF00"/>
          </p15:clr>
        </p15:guide>
        <p15:guide id="2" orient="horz" pos="2903">
          <p15:clr>
            <a:srgbClr val="00FF00"/>
          </p15:clr>
        </p15:guide>
        <p15:guide id="3" pos="379">
          <p15:clr>
            <a:srgbClr val="00FF00"/>
          </p15:clr>
        </p15:guide>
        <p15:guide id="4" pos="5381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>
            <a:spLocks noGrp="1"/>
          </p:cNvSpPr>
          <p:nvPr>
            <p:ph type="ctrTitle"/>
          </p:nvPr>
        </p:nvSpPr>
        <p:spPr>
          <a:xfrm>
            <a:off x="510000" y="379215"/>
            <a:ext cx="8124000" cy="10111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Restorasi Meiji</a:t>
            </a:r>
            <a:endParaRPr sz="4400" dirty="0"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1"/>
          </p:nvPr>
        </p:nvSpPr>
        <p:spPr>
          <a:xfrm>
            <a:off x="2033290" y="4803635"/>
            <a:ext cx="5439900" cy="3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- Nur Rohmah Hufnita Sari, S.Pd-</a:t>
            </a:r>
            <a:endParaRPr sz="1200" dirty="0">
              <a:solidFill>
                <a:srgbClr val="FFFFFF"/>
              </a:solidFill>
            </a:endParaRPr>
          </a:p>
        </p:txBody>
      </p:sp>
      <p:grpSp>
        <p:nvGrpSpPr>
          <p:cNvPr id="565" name="Google Shape;565;p28"/>
          <p:cNvGrpSpPr/>
          <p:nvPr/>
        </p:nvGrpSpPr>
        <p:grpSpPr>
          <a:xfrm>
            <a:off x="784632" y="1896264"/>
            <a:ext cx="2900773" cy="3634841"/>
            <a:chOff x="784632" y="1896264"/>
            <a:chExt cx="2900773" cy="3634841"/>
          </a:xfrm>
        </p:grpSpPr>
        <p:sp>
          <p:nvSpPr>
            <p:cNvPr id="566" name="Google Shape;566;p28"/>
            <p:cNvSpPr/>
            <p:nvPr/>
          </p:nvSpPr>
          <p:spPr>
            <a:xfrm>
              <a:off x="1944582" y="2819036"/>
              <a:ext cx="1083244" cy="1567133"/>
            </a:xfrm>
            <a:custGeom>
              <a:avLst/>
              <a:gdLst/>
              <a:ahLst/>
              <a:cxnLst/>
              <a:rect l="l" t="t" r="r" b="b"/>
              <a:pathLst>
                <a:path w="14971" h="21657" extrusionOk="0">
                  <a:moveTo>
                    <a:pt x="10109" y="1"/>
                  </a:moveTo>
                  <a:lnTo>
                    <a:pt x="1559" y="1359"/>
                  </a:lnTo>
                  <a:lnTo>
                    <a:pt x="1310" y="5240"/>
                  </a:lnTo>
                  <a:lnTo>
                    <a:pt x="1" y="21656"/>
                  </a:lnTo>
                  <a:lnTo>
                    <a:pt x="14971" y="21656"/>
                  </a:lnTo>
                  <a:lnTo>
                    <a:pt x="14971" y="5617"/>
                  </a:lnTo>
                  <a:lnTo>
                    <a:pt x="10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2458531" y="3217900"/>
              <a:ext cx="569298" cy="742718"/>
            </a:xfrm>
            <a:custGeom>
              <a:avLst/>
              <a:gdLst/>
              <a:ahLst/>
              <a:cxnLst/>
              <a:rect l="l" t="t" r="r" b="b"/>
              <a:pathLst>
                <a:path w="7868" h="10264" extrusionOk="0">
                  <a:moveTo>
                    <a:pt x="1134" y="1"/>
                  </a:moveTo>
                  <a:cubicBezTo>
                    <a:pt x="1" y="1785"/>
                    <a:pt x="129" y="6373"/>
                    <a:pt x="1383" y="8077"/>
                  </a:cubicBezTo>
                  <a:cubicBezTo>
                    <a:pt x="2185" y="9168"/>
                    <a:pt x="3871" y="10263"/>
                    <a:pt x="5605" y="10263"/>
                  </a:cubicBezTo>
                  <a:cubicBezTo>
                    <a:pt x="6374" y="10263"/>
                    <a:pt x="7152" y="10048"/>
                    <a:pt x="7868" y="9523"/>
                  </a:cubicBezTo>
                  <a:lnTo>
                    <a:pt x="7868" y="105"/>
                  </a:lnTo>
                  <a:lnTo>
                    <a:pt x="7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1913758" y="2790525"/>
              <a:ext cx="377410" cy="347552"/>
            </a:xfrm>
            <a:custGeom>
              <a:avLst/>
              <a:gdLst/>
              <a:ahLst/>
              <a:cxnLst/>
              <a:rect l="l" t="t" r="r" b="b"/>
              <a:pathLst>
                <a:path w="5216" h="4803" extrusionOk="0">
                  <a:moveTo>
                    <a:pt x="4348" y="1"/>
                  </a:moveTo>
                  <a:lnTo>
                    <a:pt x="4348" y="1"/>
                  </a:lnTo>
                  <a:cubicBezTo>
                    <a:pt x="4332" y="121"/>
                    <a:pt x="4388" y="250"/>
                    <a:pt x="4501" y="322"/>
                  </a:cubicBezTo>
                  <a:cubicBezTo>
                    <a:pt x="4436" y="362"/>
                    <a:pt x="4380" y="419"/>
                    <a:pt x="4340" y="483"/>
                  </a:cubicBezTo>
                  <a:cubicBezTo>
                    <a:pt x="4300" y="531"/>
                    <a:pt x="4276" y="587"/>
                    <a:pt x="4267" y="652"/>
                  </a:cubicBezTo>
                  <a:cubicBezTo>
                    <a:pt x="4243" y="764"/>
                    <a:pt x="4284" y="877"/>
                    <a:pt x="4372" y="957"/>
                  </a:cubicBezTo>
                  <a:cubicBezTo>
                    <a:pt x="4308" y="981"/>
                    <a:pt x="4251" y="1013"/>
                    <a:pt x="4195" y="1061"/>
                  </a:cubicBezTo>
                  <a:cubicBezTo>
                    <a:pt x="4155" y="1102"/>
                    <a:pt x="4123" y="1142"/>
                    <a:pt x="4099" y="1190"/>
                  </a:cubicBezTo>
                  <a:cubicBezTo>
                    <a:pt x="4067" y="1254"/>
                    <a:pt x="4051" y="1311"/>
                    <a:pt x="4059" y="1383"/>
                  </a:cubicBezTo>
                  <a:cubicBezTo>
                    <a:pt x="4059" y="1439"/>
                    <a:pt x="4083" y="1503"/>
                    <a:pt x="4123" y="1552"/>
                  </a:cubicBezTo>
                  <a:cubicBezTo>
                    <a:pt x="4042" y="1568"/>
                    <a:pt x="3970" y="1600"/>
                    <a:pt x="3906" y="1640"/>
                  </a:cubicBezTo>
                  <a:cubicBezTo>
                    <a:pt x="3850" y="1672"/>
                    <a:pt x="3809" y="1720"/>
                    <a:pt x="3777" y="1777"/>
                  </a:cubicBezTo>
                  <a:cubicBezTo>
                    <a:pt x="3721" y="1873"/>
                    <a:pt x="3713" y="1994"/>
                    <a:pt x="3761" y="2098"/>
                  </a:cubicBezTo>
                  <a:cubicBezTo>
                    <a:pt x="3697" y="2098"/>
                    <a:pt x="3625" y="2114"/>
                    <a:pt x="3560" y="2146"/>
                  </a:cubicBezTo>
                  <a:cubicBezTo>
                    <a:pt x="3504" y="2162"/>
                    <a:pt x="3456" y="2194"/>
                    <a:pt x="3416" y="2243"/>
                  </a:cubicBezTo>
                  <a:cubicBezTo>
                    <a:pt x="3319" y="2323"/>
                    <a:pt x="3279" y="2460"/>
                    <a:pt x="3319" y="2588"/>
                  </a:cubicBezTo>
                  <a:cubicBezTo>
                    <a:pt x="3308" y="2588"/>
                    <a:pt x="3297" y="2587"/>
                    <a:pt x="3286" y="2587"/>
                  </a:cubicBezTo>
                  <a:cubicBezTo>
                    <a:pt x="2954" y="2587"/>
                    <a:pt x="2774" y="2820"/>
                    <a:pt x="2813" y="3030"/>
                  </a:cubicBezTo>
                  <a:cubicBezTo>
                    <a:pt x="2775" y="3021"/>
                    <a:pt x="2736" y="3016"/>
                    <a:pt x="2698" y="3016"/>
                  </a:cubicBezTo>
                  <a:cubicBezTo>
                    <a:pt x="2609" y="3016"/>
                    <a:pt x="2522" y="3041"/>
                    <a:pt x="2443" y="3086"/>
                  </a:cubicBezTo>
                  <a:cubicBezTo>
                    <a:pt x="2323" y="3151"/>
                    <a:pt x="2259" y="3279"/>
                    <a:pt x="2267" y="3416"/>
                  </a:cubicBezTo>
                  <a:cubicBezTo>
                    <a:pt x="2207" y="3399"/>
                    <a:pt x="2150" y="3392"/>
                    <a:pt x="2097" y="3392"/>
                  </a:cubicBezTo>
                  <a:cubicBezTo>
                    <a:pt x="1843" y="3392"/>
                    <a:pt x="1673" y="3566"/>
                    <a:pt x="1680" y="3745"/>
                  </a:cubicBezTo>
                  <a:cubicBezTo>
                    <a:pt x="1617" y="3720"/>
                    <a:pt x="1550" y="3708"/>
                    <a:pt x="1482" y="3708"/>
                  </a:cubicBezTo>
                  <a:cubicBezTo>
                    <a:pt x="1421" y="3708"/>
                    <a:pt x="1360" y="3718"/>
                    <a:pt x="1302" y="3737"/>
                  </a:cubicBezTo>
                  <a:cubicBezTo>
                    <a:pt x="1174" y="3786"/>
                    <a:pt x="1085" y="3898"/>
                    <a:pt x="1069" y="4027"/>
                  </a:cubicBezTo>
                  <a:cubicBezTo>
                    <a:pt x="914" y="3963"/>
                    <a:pt x="839" y="3937"/>
                    <a:pt x="774" y="3937"/>
                  </a:cubicBezTo>
                  <a:cubicBezTo>
                    <a:pt x="765" y="3937"/>
                    <a:pt x="757" y="3937"/>
                    <a:pt x="748" y="3938"/>
                  </a:cubicBezTo>
                  <a:cubicBezTo>
                    <a:pt x="660" y="3962"/>
                    <a:pt x="587" y="4019"/>
                    <a:pt x="547" y="4099"/>
                  </a:cubicBezTo>
                  <a:cubicBezTo>
                    <a:pt x="523" y="4043"/>
                    <a:pt x="499" y="3986"/>
                    <a:pt x="475" y="3938"/>
                  </a:cubicBezTo>
                  <a:cubicBezTo>
                    <a:pt x="467" y="3922"/>
                    <a:pt x="451" y="3906"/>
                    <a:pt x="443" y="3890"/>
                  </a:cubicBezTo>
                  <a:cubicBezTo>
                    <a:pt x="435" y="3882"/>
                    <a:pt x="435" y="3874"/>
                    <a:pt x="427" y="3866"/>
                  </a:cubicBezTo>
                  <a:lnTo>
                    <a:pt x="1" y="4420"/>
                  </a:lnTo>
                  <a:cubicBezTo>
                    <a:pt x="17" y="4452"/>
                    <a:pt x="25" y="4477"/>
                    <a:pt x="41" y="4501"/>
                  </a:cubicBezTo>
                  <a:cubicBezTo>
                    <a:pt x="49" y="4525"/>
                    <a:pt x="65" y="4549"/>
                    <a:pt x="81" y="4573"/>
                  </a:cubicBezTo>
                  <a:cubicBezTo>
                    <a:pt x="113" y="4613"/>
                    <a:pt x="145" y="4645"/>
                    <a:pt x="185" y="4677"/>
                  </a:cubicBezTo>
                  <a:cubicBezTo>
                    <a:pt x="266" y="4742"/>
                    <a:pt x="362" y="4782"/>
                    <a:pt x="459" y="4798"/>
                  </a:cubicBezTo>
                  <a:cubicBezTo>
                    <a:pt x="482" y="4801"/>
                    <a:pt x="505" y="4802"/>
                    <a:pt x="527" y="4802"/>
                  </a:cubicBezTo>
                  <a:cubicBezTo>
                    <a:pt x="689" y="4802"/>
                    <a:pt x="818" y="4729"/>
                    <a:pt x="860" y="4637"/>
                  </a:cubicBezTo>
                  <a:cubicBezTo>
                    <a:pt x="940" y="4681"/>
                    <a:pt x="1025" y="4711"/>
                    <a:pt x="1118" y="4711"/>
                  </a:cubicBezTo>
                  <a:cubicBezTo>
                    <a:pt x="1128" y="4711"/>
                    <a:pt x="1139" y="4710"/>
                    <a:pt x="1150" y="4710"/>
                  </a:cubicBezTo>
                  <a:lnTo>
                    <a:pt x="1222" y="4710"/>
                  </a:lnTo>
                  <a:cubicBezTo>
                    <a:pt x="1238" y="4710"/>
                    <a:pt x="1254" y="4702"/>
                    <a:pt x="1278" y="4702"/>
                  </a:cubicBezTo>
                  <a:cubicBezTo>
                    <a:pt x="1310" y="4694"/>
                    <a:pt x="1343" y="4677"/>
                    <a:pt x="1375" y="4661"/>
                  </a:cubicBezTo>
                  <a:cubicBezTo>
                    <a:pt x="1495" y="4621"/>
                    <a:pt x="1576" y="4509"/>
                    <a:pt x="1592" y="4388"/>
                  </a:cubicBezTo>
                  <a:cubicBezTo>
                    <a:pt x="1659" y="4413"/>
                    <a:pt x="1724" y="4424"/>
                    <a:pt x="1786" y="4424"/>
                  </a:cubicBezTo>
                  <a:cubicBezTo>
                    <a:pt x="2044" y="4424"/>
                    <a:pt x="2239" y="4234"/>
                    <a:pt x="2226" y="4059"/>
                  </a:cubicBezTo>
                  <a:lnTo>
                    <a:pt x="2226" y="4059"/>
                  </a:lnTo>
                  <a:cubicBezTo>
                    <a:pt x="2279" y="4073"/>
                    <a:pt x="2330" y="4079"/>
                    <a:pt x="2379" y="4079"/>
                  </a:cubicBezTo>
                  <a:cubicBezTo>
                    <a:pt x="2665" y="4079"/>
                    <a:pt x="2872" y="3858"/>
                    <a:pt x="2837" y="3673"/>
                  </a:cubicBezTo>
                  <a:lnTo>
                    <a:pt x="2837" y="3673"/>
                  </a:lnTo>
                  <a:cubicBezTo>
                    <a:pt x="2872" y="3679"/>
                    <a:pt x="2906" y="3682"/>
                    <a:pt x="2939" y="3682"/>
                  </a:cubicBezTo>
                  <a:cubicBezTo>
                    <a:pt x="3254" y="3682"/>
                    <a:pt x="3467" y="3420"/>
                    <a:pt x="3416" y="3223"/>
                  </a:cubicBezTo>
                  <a:lnTo>
                    <a:pt x="3416" y="3223"/>
                  </a:lnTo>
                  <a:cubicBezTo>
                    <a:pt x="3432" y="3225"/>
                    <a:pt x="3448" y="3225"/>
                    <a:pt x="3465" y="3225"/>
                  </a:cubicBezTo>
                  <a:cubicBezTo>
                    <a:pt x="3609" y="3225"/>
                    <a:pt x="3749" y="3163"/>
                    <a:pt x="3850" y="3054"/>
                  </a:cubicBezTo>
                  <a:cubicBezTo>
                    <a:pt x="3938" y="2966"/>
                    <a:pt x="3970" y="2837"/>
                    <a:pt x="3930" y="2717"/>
                  </a:cubicBezTo>
                  <a:cubicBezTo>
                    <a:pt x="4018" y="2709"/>
                    <a:pt x="4107" y="2685"/>
                    <a:pt x="4179" y="2644"/>
                  </a:cubicBezTo>
                  <a:cubicBezTo>
                    <a:pt x="4243" y="2604"/>
                    <a:pt x="4300" y="2548"/>
                    <a:pt x="4348" y="2484"/>
                  </a:cubicBezTo>
                  <a:cubicBezTo>
                    <a:pt x="4420" y="2379"/>
                    <a:pt x="4436" y="2243"/>
                    <a:pt x="4380" y="2130"/>
                  </a:cubicBezTo>
                  <a:cubicBezTo>
                    <a:pt x="4549" y="2098"/>
                    <a:pt x="4685" y="1986"/>
                    <a:pt x="4758" y="1833"/>
                  </a:cubicBezTo>
                  <a:cubicBezTo>
                    <a:pt x="4822" y="1720"/>
                    <a:pt x="4806" y="1576"/>
                    <a:pt x="4734" y="1471"/>
                  </a:cubicBezTo>
                  <a:cubicBezTo>
                    <a:pt x="4894" y="1407"/>
                    <a:pt x="5007" y="1278"/>
                    <a:pt x="5055" y="1110"/>
                  </a:cubicBezTo>
                  <a:cubicBezTo>
                    <a:pt x="5087" y="989"/>
                    <a:pt x="5055" y="853"/>
                    <a:pt x="4959" y="764"/>
                  </a:cubicBezTo>
                  <a:cubicBezTo>
                    <a:pt x="5031" y="708"/>
                    <a:pt x="5095" y="644"/>
                    <a:pt x="5135" y="571"/>
                  </a:cubicBezTo>
                  <a:cubicBezTo>
                    <a:pt x="5175" y="499"/>
                    <a:pt x="5192" y="419"/>
                    <a:pt x="5200" y="346"/>
                  </a:cubicBezTo>
                  <a:cubicBezTo>
                    <a:pt x="5216" y="210"/>
                    <a:pt x="5159" y="81"/>
                    <a:pt x="5047" y="9"/>
                  </a:cubicBezTo>
                  <a:lnTo>
                    <a:pt x="4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1944365" y="3069701"/>
              <a:ext cx="868" cy="57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3" y="1"/>
                  </a:moveTo>
                  <a:cubicBezTo>
                    <a:pt x="1" y="1"/>
                    <a:pt x="6" y="8"/>
                    <a:pt x="12" y="8"/>
                  </a:cubicBezTo>
                  <a:cubicBezTo>
                    <a:pt x="6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2227135" y="2790525"/>
              <a:ext cx="20404" cy="23373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7" y="1"/>
                  </a:moveTo>
                  <a:cubicBezTo>
                    <a:pt x="1" y="121"/>
                    <a:pt x="57" y="250"/>
                    <a:pt x="170" y="322"/>
                  </a:cubicBezTo>
                  <a:cubicBezTo>
                    <a:pt x="194" y="210"/>
                    <a:pt x="226" y="97"/>
                    <a:pt x="28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2221346" y="2791104"/>
              <a:ext cx="67508" cy="68671"/>
            </a:xfrm>
            <a:custGeom>
              <a:avLst/>
              <a:gdLst/>
              <a:ahLst/>
              <a:cxnLst/>
              <a:rect l="l" t="t" r="r" b="b"/>
              <a:pathLst>
                <a:path w="933" h="949" extrusionOk="0">
                  <a:moveTo>
                    <a:pt x="796" y="1"/>
                  </a:moveTo>
                  <a:cubicBezTo>
                    <a:pt x="796" y="1"/>
                    <a:pt x="659" y="89"/>
                    <a:pt x="523" y="170"/>
                  </a:cubicBezTo>
                  <a:cubicBezTo>
                    <a:pt x="386" y="242"/>
                    <a:pt x="250" y="306"/>
                    <a:pt x="250" y="306"/>
                  </a:cubicBezTo>
                  <a:cubicBezTo>
                    <a:pt x="185" y="354"/>
                    <a:pt x="129" y="411"/>
                    <a:pt x="89" y="475"/>
                  </a:cubicBezTo>
                  <a:cubicBezTo>
                    <a:pt x="49" y="523"/>
                    <a:pt x="25" y="579"/>
                    <a:pt x="16" y="644"/>
                  </a:cubicBezTo>
                  <a:cubicBezTo>
                    <a:pt x="0" y="756"/>
                    <a:pt x="33" y="869"/>
                    <a:pt x="121" y="949"/>
                  </a:cubicBezTo>
                  <a:cubicBezTo>
                    <a:pt x="153" y="861"/>
                    <a:pt x="193" y="780"/>
                    <a:pt x="250" y="708"/>
                  </a:cubicBezTo>
                  <a:cubicBezTo>
                    <a:pt x="314" y="612"/>
                    <a:pt x="386" y="515"/>
                    <a:pt x="466" y="435"/>
                  </a:cubicBezTo>
                  <a:cubicBezTo>
                    <a:pt x="597" y="291"/>
                    <a:pt x="733" y="164"/>
                    <a:pt x="852" y="164"/>
                  </a:cubicBezTo>
                  <a:cubicBezTo>
                    <a:pt x="880" y="164"/>
                    <a:pt x="907" y="171"/>
                    <a:pt x="933" y="186"/>
                  </a:cubicBezTo>
                  <a:cubicBezTo>
                    <a:pt x="916" y="105"/>
                    <a:pt x="868" y="41"/>
                    <a:pt x="79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2207381" y="2844652"/>
              <a:ext cx="73369" cy="57600"/>
            </a:xfrm>
            <a:custGeom>
              <a:avLst/>
              <a:gdLst/>
              <a:ahLst/>
              <a:cxnLst/>
              <a:rect l="l" t="t" r="r" b="b"/>
              <a:pathLst>
                <a:path w="1014" h="796" extrusionOk="0">
                  <a:moveTo>
                    <a:pt x="909" y="0"/>
                  </a:moveTo>
                  <a:lnTo>
                    <a:pt x="820" y="40"/>
                  </a:lnTo>
                  <a:cubicBezTo>
                    <a:pt x="764" y="56"/>
                    <a:pt x="692" y="88"/>
                    <a:pt x="611" y="113"/>
                  </a:cubicBezTo>
                  <a:cubicBezTo>
                    <a:pt x="539" y="137"/>
                    <a:pt x="467" y="161"/>
                    <a:pt x="410" y="169"/>
                  </a:cubicBezTo>
                  <a:lnTo>
                    <a:pt x="322" y="193"/>
                  </a:lnTo>
                  <a:cubicBezTo>
                    <a:pt x="258" y="225"/>
                    <a:pt x="193" y="257"/>
                    <a:pt x="145" y="305"/>
                  </a:cubicBezTo>
                  <a:cubicBezTo>
                    <a:pt x="105" y="346"/>
                    <a:pt x="65" y="386"/>
                    <a:pt x="41" y="442"/>
                  </a:cubicBezTo>
                  <a:cubicBezTo>
                    <a:pt x="9" y="498"/>
                    <a:pt x="1" y="563"/>
                    <a:pt x="1" y="627"/>
                  </a:cubicBezTo>
                  <a:cubicBezTo>
                    <a:pt x="9" y="691"/>
                    <a:pt x="25" y="747"/>
                    <a:pt x="65" y="796"/>
                  </a:cubicBezTo>
                  <a:cubicBezTo>
                    <a:pt x="89" y="755"/>
                    <a:pt x="113" y="715"/>
                    <a:pt x="153" y="675"/>
                  </a:cubicBezTo>
                  <a:cubicBezTo>
                    <a:pt x="185" y="635"/>
                    <a:pt x="234" y="595"/>
                    <a:pt x="282" y="546"/>
                  </a:cubicBezTo>
                  <a:cubicBezTo>
                    <a:pt x="402" y="434"/>
                    <a:pt x="531" y="330"/>
                    <a:pt x="676" y="241"/>
                  </a:cubicBezTo>
                  <a:cubicBezTo>
                    <a:pt x="753" y="197"/>
                    <a:pt x="828" y="168"/>
                    <a:pt x="895" y="168"/>
                  </a:cubicBezTo>
                  <a:cubicBezTo>
                    <a:pt x="938" y="168"/>
                    <a:pt x="978" y="181"/>
                    <a:pt x="1013" y="209"/>
                  </a:cubicBezTo>
                  <a:cubicBezTo>
                    <a:pt x="1013" y="129"/>
                    <a:pt x="973" y="48"/>
                    <a:pt x="909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2181839" y="2896392"/>
              <a:ext cx="79664" cy="45443"/>
            </a:xfrm>
            <a:custGeom>
              <a:avLst/>
              <a:gdLst/>
              <a:ahLst/>
              <a:cxnLst/>
              <a:rect l="l" t="t" r="r" b="b"/>
              <a:pathLst>
                <a:path w="1101" h="628" extrusionOk="0">
                  <a:moveTo>
                    <a:pt x="1037" y="0"/>
                  </a:moveTo>
                  <a:cubicBezTo>
                    <a:pt x="1037" y="0"/>
                    <a:pt x="876" y="32"/>
                    <a:pt x="723" y="56"/>
                  </a:cubicBezTo>
                  <a:cubicBezTo>
                    <a:pt x="643" y="65"/>
                    <a:pt x="562" y="73"/>
                    <a:pt x="506" y="81"/>
                  </a:cubicBezTo>
                  <a:lnTo>
                    <a:pt x="410" y="81"/>
                  </a:lnTo>
                  <a:cubicBezTo>
                    <a:pt x="329" y="97"/>
                    <a:pt x="257" y="129"/>
                    <a:pt x="193" y="177"/>
                  </a:cubicBezTo>
                  <a:cubicBezTo>
                    <a:pt x="145" y="209"/>
                    <a:pt x="96" y="257"/>
                    <a:pt x="72" y="314"/>
                  </a:cubicBezTo>
                  <a:cubicBezTo>
                    <a:pt x="8" y="410"/>
                    <a:pt x="0" y="531"/>
                    <a:pt x="56" y="627"/>
                  </a:cubicBezTo>
                  <a:cubicBezTo>
                    <a:pt x="112" y="563"/>
                    <a:pt x="185" y="498"/>
                    <a:pt x="265" y="450"/>
                  </a:cubicBezTo>
                  <a:cubicBezTo>
                    <a:pt x="362" y="386"/>
                    <a:pt x="458" y="330"/>
                    <a:pt x="562" y="273"/>
                  </a:cubicBezTo>
                  <a:cubicBezTo>
                    <a:pt x="619" y="249"/>
                    <a:pt x="667" y="225"/>
                    <a:pt x="723" y="209"/>
                  </a:cubicBezTo>
                  <a:cubicBezTo>
                    <a:pt x="771" y="185"/>
                    <a:pt x="820" y="169"/>
                    <a:pt x="868" y="161"/>
                  </a:cubicBezTo>
                  <a:cubicBezTo>
                    <a:pt x="888" y="155"/>
                    <a:pt x="909" y="152"/>
                    <a:pt x="930" y="152"/>
                  </a:cubicBezTo>
                  <a:cubicBezTo>
                    <a:pt x="991" y="152"/>
                    <a:pt x="1051" y="177"/>
                    <a:pt x="1093" y="225"/>
                  </a:cubicBezTo>
                  <a:cubicBezTo>
                    <a:pt x="1101" y="145"/>
                    <a:pt x="1085" y="65"/>
                    <a:pt x="1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2151015" y="2942342"/>
              <a:ext cx="83210" cy="35529"/>
            </a:xfrm>
            <a:custGeom>
              <a:avLst/>
              <a:gdLst/>
              <a:ahLst/>
              <a:cxnLst/>
              <a:rect l="l" t="t" r="r" b="b"/>
              <a:pathLst>
                <a:path w="1150" h="491" extrusionOk="0">
                  <a:moveTo>
                    <a:pt x="474" y="0"/>
                  </a:moveTo>
                  <a:cubicBezTo>
                    <a:pt x="402" y="0"/>
                    <a:pt x="338" y="16"/>
                    <a:pt x="273" y="48"/>
                  </a:cubicBezTo>
                  <a:cubicBezTo>
                    <a:pt x="217" y="64"/>
                    <a:pt x="177" y="96"/>
                    <a:pt x="137" y="137"/>
                  </a:cubicBezTo>
                  <a:cubicBezTo>
                    <a:pt x="32" y="225"/>
                    <a:pt x="0" y="362"/>
                    <a:pt x="32" y="490"/>
                  </a:cubicBezTo>
                  <a:cubicBezTo>
                    <a:pt x="121" y="418"/>
                    <a:pt x="225" y="354"/>
                    <a:pt x="330" y="313"/>
                  </a:cubicBezTo>
                  <a:cubicBezTo>
                    <a:pt x="474" y="241"/>
                    <a:pt x="635" y="193"/>
                    <a:pt x="796" y="161"/>
                  </a:cubicBezTo>
                  <a:cubicBezTo>
                    <a:pt x="834" y="154"/>
                    <a:pt x="871" y="151"/>
                    <a:pt x="906" y="151"/>
                  </a:cubicBezTo>
                  <a:cubicBezTo>
                    <a:pt x="1003" y="151"/>
                    <a:pt x="1084" y="178"/>
                    <a:pt x="1125" y="249"/>
                  </a:cubicBezTo>
                  <a:cubicBezTo>
                    <a:pt x="1149" y="177"/>
                    <a:pt x="1141" y="88"/>
                    <a:pt x="1101" y="24"/>
                  </a:cubicBezTo>
                  <a:lnTo>
                    <a:pt x="788" y="24"/>
                  </a:lnTo>
                  <a:lnTo>
                    <a:pt x="571" y="8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2114475" y="2977655"/>
              <a:ext cx="86031" cy="31622"/>
            </a:xfrm>
            <a:custGeom>
              <a:avLst/>
              <a:gdLst/>
              <a:ahLst/>
              <a:cxnLst/>
              <a:rect l="l" t="t" r="r" b="b"/>
              <a:pathLst>
                <a:path w="1189" h="437" extrusionOk="0">
                  <a:moveTo>
                    <a:pt x="498" y="1"/>
                  </a:moveTo>
                  <a:cubicBezTo>
                    <a:pt x="175" y="1"/>
                    <a:pt x="1" y="237"/>
                    <a:pt x="39" y="436"/>
                  </a:cubicBezTo>
                  <a:cubicBezTo>
                    <a:pt x="224" y="332"/>
                    <a:pt x="425" y="259"/>
                    <a:pt x="634" y="235"/>
                  </a:cubicBezTo>
                  <a:cubicBezTo>
                    <a:pt x="713" y="222"/>
                    <a:pt x="792" y="213"/>
                    <a:pt x="864" y="213"/>
                  </a:cubicBezTo>
                  <a:cubicBezTo>
                    <a:pt x="1003" y="213"/>
                    <a:pt x="1116" y="247"/>
                    <a:pt x="1148" y="348"/>
                  </a:cubicBezTo>
                  <a:cubicBezTo>
                    <a:pt x="1188" y="275"/>
                    <a:pt x="1188" y="195"/>
                    <a:pt x="1164" y="115"/>
                  </a:cubicBezTo>
                  <a:lnTo>
                    <a:pt x="1068" y="107"/>
                  </a:lnTo>
                  <a:cubicBezTo>
                    <a:pt x="1003" y="91"/>
                    <a:pt x="923" y="83"/>
                    <a:pt x="851" y="66"/>
                  </a:cubicBezTo>
                  <a:cubicBezTo>
                    <a:pt x="698" y="42"/>
                    <a:pt x="545" y="2"/>
                    <a:pt x="545" y="2"/>
                  </a:cubicBezTo>
                  <a:cubicBezTo>
                    <a:pt x="529" y="1"/>
                    <a:pt x="514" y="1"/>
                    <a:pt x="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2077139" y="3008482"/>
              <a:ext cx="84946" cy="30971"/>
            </a:xfrm>
            <a:custGeom>
              <a:avLst/>
              <a:gdLst/>
              <a:ahLst/>
              <a:cxnLst/>
              <a:rect l="l" t="t" r="r" b="b"/>
              <a:pathLst>
                <a:path w="1174" h="428" extrusionOk="0">
                  <a:moveTo>
                    <a:pt x="464" y="1"/>
                  </a:moveTo>
                  <a:cubicBezTo>
                    <a:pt x="366" y="1"/>
                    <a:pt x="269" y="27"/>
                    <a:pt x="185" y="74"/>
                  </a:cubicBezTo>
                  <a:cubicBezTo>
                    <a:pt x="65" y="139"/>
                    <a:pt x="1" y="267"/>
                    <a:pt x="9" y="396"/>
                  </a:cubicBezTo>
                  <a:cubicBezTo>
                    <a:pt x="113" y="340"/>
                    <a:pt x="218" y="307"/>
                    <a:pt x="338" y="291"/>
                  </a:cubicBezTo>
                  <a:cubicBezTo>
                    <a:pt x="471" y="265"/>
                    <a:pt x="604" y="249"/>
                    <a:pt x="742" y="249"/>
                  </a:cubicBezTo>
                  <a:cubicBezTo>
                    <a:pt x="771" y="249"/>
                    <a:pt x="799" y="250"/>
                    <a:pt x="828" y="251"/>
                  </a:cubicBezTo>
                  <a:cubicBezTo>
                    <a:pt x="981" y="267"/>
                    <a:pt x="1093" y="315"/>
                    <a:pt x="1118" y="428"/>
                  </a:cubicBezTo>
                  <a:cubicBezTo>
                    <a:pt x="1158" y="364"/>
                    <a:pt x="1174" y="275"/>
                    <a:pt x="1158" y="203"/>
                  </a:cubicBezTo>
                  <a:cubicBezTo>
                    <a:pt x="1158" y="203"/>
                    <a:pt x="1005" y="163"/>
                    <a:pt x="860" y="115"/>
                  </a:cubicBezTo>
                  <a:cubicBezTo>
                    <a:pt x="708" y="66"/>
                    <a:pt x="563" y="10"/>
                    <a:pt x="563" y="10"/>
                  </a:cubicBezTo>
                  <a:cubicBezTo>
                    <a:pt x="530" y="4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2034811" y="3035618"/>
              <a:ext cx="85453" cy="35819"/>
            </a:xfrm>
            <a:custGeom>
              <a:avLst/>
              <a:gdLst/>
              <a:ahLst/>
              <a:cxnLst/>
              <a:rect l="l" t="t" r="r" b="b"/>
              <a:pathLst>
                <a:path w="1181" h="495" extrusionOk="0">
                  <a:moveTo>
                    <a:pt x="435" y="0"/>
                  </a:moveTo>
                  <a:cubicBezTo>
                    <a:pt x="174" y="0"/>
                    <a:pt x="0" y="176"/>
                    <a:pt x="7" y="358"/>
                  </a:cubicBezTo>
                  <a:cubicBezTo>
                    <a:pt x="174" y="298"/>
                    <a:pt x="352" y="266"/>
                    <a:pt x="527" y="266"/>
                  </a:cubicBezTo>
                  <a:cubicBezTo>
                    <a:pt x="563" y="266"/>
                    <a:pt x="599" y="267"/>
                    <a:pt x="634" y="270"/>
                  </a:cubicBezTo>
                  <a:cubicBezTo>
                    <a:pt x="875" y="278"/>
                    <a:pt x="1092" y="334"/>
                    <a:pt x="1108" y="495"/>
                  </a:cubicBezTo>
                  <a:cubicBezTo>
                    <a:pt x="1156" y="431"/>
                    <a:pt x="1180" y="350"/>
                    <a:pt x="1172" y="270"/>
                  </a:cubicBezTo>
                  <a:cubicBezTo>
                    <a:pt x="1172" y="270"/>
                    <a:pt x="1028" y="214"/>
                    <a:pt x="875" y="149"/>
                  </a:cubicBezTo>
                  <a:cubicBezTo>
                    <a:pt x="730" y="93"/>
                    <a:pt x="594" y="21"/>
                    <a:pt x="594" y="21"/>
                  </a:cubicBezTo>
                  <a:cubicBezTo>
                    <a:pt x="538" y="7"/>
                    <a:pt x="485" y="0"/>
                    <a:pt x="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1991107" y="3058557"/>
              <a:ext cx="84367" cy="40233"/>
            </a:xfrm>
            <a:custGeom>
              <a:avLst/>
              <a:gdLst/>
              <a:ahLst/>
              <a:cxnLst/>
              <a:rect l="l" t="t" r="r" b="b"/>
              <a:pathLst>
                <a:path w="1166" h="556" extrusionOk="0">
                  <a:moveTo>
                    <a:pt x="406" y="1"/>
                  </a:moveTo>
                  <a:cubicBezTo>
                    <a:pt x="347" y="1"/>
                    <a:pt x="289" y="11"/>
                    <a:pt x="233" y="33"/>
                  </a:cubicBezTo>
                  <a:cubicBezTo>
                    <a:pt x="105" y="73"/>
                    <a:pt x="16" y="186"/>
                    <a:pt x="0" y="323"/>
                  </a:cubicBezTo>
                  <a:cubicBezTo>
                    <a:pt x="94" y="289"/>
                    <a:pt x="188" y="272"/>
                    <a:pt x="286" y="272"/>
                  </a:cubicBezTo>
                  <a:cubicBezTo>
                    <a:pt x="306" y="272"/>
                    <a:pt x="326" y="273"/>
                    <a:pt x="346" y="274"/>
                  </a:cubicBezTo>
                  <a:cubicBezTo>
                    <a:pt x="667" y="274"/>
                    <a:pt x="1077" y="331"/>
                    <a:pt x="1085" y="556"/>
                  </a:cubicBezTo>
                  <a:cubicBezTo>
                    <a:pt x="1141" y="491"/>
                    <a:pt x="1166" y="419"/>
                    <a:pt x="1166" y="339"/>
                  </a:cubicBezTo>
                  <a:cubicBezTo>
                    <a:pt x="1166" y="339"/>
                    <a:pt x="1021" y="266"/>
                    <a:pt x="884" y="194"/>
                  </a:cubicBezTo>
                  <a:cubicBezTo>
                    <a:pt x="748" y="122"/>
                    <a:pt x="611" y="41"/>
                    <a:pt x="611" y="41"/>
                  </a:cubicBezTo>
                  <a:cubicBezTo>
                    <a:pt x="546" y="15"/>
                    <a:pt x="476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1953337" y="3075200"/>
              <a:ext cx="75612" cy="46239"/>
            </a:xfrm>
            <a:custGeom>
              <a:avLst/>
              <a:gdLst/>
              <a:ahLst/>
              <a:cxnLst/>
              <a:rect l="l" t="t" r="r" b="b"/>
              <a:pathLst>
                <a:path w="1045" h="639" extrusionOk="0">
                  <a:moveTo>
                    <a:pt x="238" y="0"/>
                  </a:moveTo>
                  <a:cubicBezTo>
                    <a:pt x="225" y="0"/>
                    <a:pt x="213" y="1"/>
                    <a:pt x="201" y="4"/>
                  </a:cubicBezTo>
                  <a:cubicBezTo>
                    <a:pt x="113" y="28"/>
                    <a:pt x="40" y="85"/>
                    <a:pt x="0" y="157"/>
                  </a:cubicBezTo>
                  <a:cubicBezTo>
                    <a:pt x="64" y="181"/>
                    <a:pt x="137" y="205"/>
                    <a:pt x="201" y="237"/>
                  </a:cubicBezTo>
                  <a:cubicBezTo>
                    <a:pt x="305" y="285"/>
                    <a:pt x="410" y="318"/>
                    <a:pt x="514" y="342"/>
                  </a:cubicBezTo>
                  <a:cubicBezTo>
                    <a:pt x="747" y="398"/>
                    <a:pt x="956" y="486"/>
                    <a:pt x="940" y="639"/>
                  </a:cubicBezTo>
                  <a:cubicBezTo>
                    <a:pt x="996" y="591"/>
                    <a:pt x="1037" y="518"/>
                    <a:pt x="1045" y="438"/>
                  </a:cubicBezTo>
                  <a:cubicBezTo>
                    <a:pt x="1045" y="438"/>
                    <a:pt x="908" y="358"/>
                    <a:pt x="779" y="269"/>
                  </a:cubicBezTo>
                  <a:cubicBezTo>
                    <a:pt x="643" y="181"/>
                    <a:pt x="522" y="93"/>
                    <a:pt x="522" y="93"/>
                  </a:cubicBezTo>
                  <a:cubicBezTo>
                    <a:pt x="375" y="32"/>
                    <a:pt x="301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1944365" y="3069701"/>
              <a:ext cx="868" cy="57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3" y="1"/>
                  </a:moveTo>
                  <a:cubicBezTo>
                    <a:pt x="1" y="1"/>
                    <a:pt x="6" y="8"/>
                    <a:pt x="12" y="8"/>
                  </a:cubicBezTo>
                  <a:cubicBezTo>
                    <a:pt x="6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1933511" y="3070207"/>
              <a:ext cx="42545" cy="66355"/>
            </a:xfrm>
            <a:custGeom>
              <a:avLst/>
              <a:gdLst/>
              <a:ahLst/>
              <a:cxnLst/>
              <a:rect l="l" t="t" r="r" b="b"/>
              <a:pathLst>
                <a:path w="588" h="917" extrusionOk="0">
                  <a:moveTo>
                    <a:pt x="162" y="1"/>
                  </a:moveTo>
                  <a:lnTo>
                    <a:pt x="1" y="202"/>
                  </a:lnTo>
                  <a:cubicBezTo>
                    <a:pt x="9" y="234"/>
                    <a:pt x="25" y="258"/>
                    <a:pt x="49" y="290"/>
                  </a:cubicBezTo>
                  <a:cubicBezTo>
                    <a:pt x="65" y="322"/>
                    <a:pt x="89" y="354"/>
                    <a:pt x="113" y="395"/>
                  </a:cubicBezTo>
                  <a:cubicBezTo>
                    <a:pt x="162" y="459"/>
                    <a:pt x="210" y="523"/>
                    <a:pt x="258" y="579"/>
                  </a:cubicBezTo>
                  <a:cubicBezTo>
                    <a:pt x="362" y="708"/>
                    <a:pt x="443" y="812"/>
                    <a:pt x="370" y="917"/>
                  </a:cubicBezTo>
                  <a:cubicBezTo>
                    <a:pt x="459" y="901"/>
                    <a:pt x="539" y="845"/>
                    <a:pt x="587" y="764"/>
                  </a:cubicBezTo>
                  <a:cubicBezTo>
                    <a:pt x="587" y="764"/>
                    <a:pt x="555" y="732"/>
                    <a:pt x="515" y="684"/>
                  </a:cubicBezTo>
                  <a:cubicBezTo>
                    <a:pt x="467" y="628"/>
                    <a:pt x="419" y="571"/>
                    <a:pt x="387" y="507"/>
                  </a:cubicBezTo>
                  <a:cubicBezTo>
                    <a:pt x="330" y="419"/>
                    <a:pt x="298" y="322"/>
                    <a:pt x="274" y="226"/>
                  </a:cubicBezTo>
                  <a:cubicBezTo>
                    <a:pt x="258" y="170"/>
                    <a:pt x="234" y="113"/>
                    <a:pt x="210" y="65"/>
                  </a:cubicBezTo>
                  <a:cubicBezTo>
                    <a:pt x="194" y="49"/>
                    <a:pt x="186" y="33"/>
                    <a:pt x="170" y="17"/>
                  </a:cubicBezTo>
                  <a:cubicBezTo>
                    <a:pt x="170" y="9"/>
                    <a:pt x="162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1690465" y="3070207"/>
              <a:ext cx="1008862" cy="1315966"/>
            </a:xfrm>
            <a:custGeom>
              <a:avLst/>
              <a:gdLst/>
              <a:ahLst/>
              <a:cxnLst/>
              <a:rect l="l" t="t" r="r" b="b"/>
              <a:pathLst>
                <a:path w="13943" h="18186" extrusionOk="0">
                  <a:moveTo>
                    <a:pt x="6952" y="1"/>
                  </a:moveTo>
                  <a:cubicBezTo>
                    <a:pt x="6470" y="1"/>
                    <a:pt x="5329" y="49"/>
                    <a:pt x="4967" y="218"/>
                  </a:cubicBezTo>
                  <a:cubicBezTo>
                    <a:pt x="4613" y="379"/>
                    <a:pt x="3818" y="933"/>
                    <a:pt x="3762" y="1102"/>
                  </a:cubicBezTo>
                  <a:cubicBezTo>
                    <a:pt x="3705" y="1270"/>
                    <a:pt x="3521" y="2243"/>
                    <a:pt x="3521" y="2243"/>
                  </a:cubicBezTo>
                  <a:lnTo>
                    <a:pt x="3521" y="4517"/>
                  </a:lnTo>
                  <a:lnTo>
                    <a:pt x="1568" y="7932"/>
                  </a:lnTo>
                  <a:cubicBezTo>
                    <a:pt x="1" y="12392"/>
                    <a:pt x="322" y="18185"/>
                    <a:pt x="322" y="18185"/>
                  </a:cubicBezTo>
                  <a:lnTo>
                    <a:pt x="12954" y="18185"/>
                  </a:lnTo>
                  <a:cubicBezTo>
                    <a:pt x="12954" y="18185"/>
                    <a:pt x="13645" y="14601"/>
                    <a:pt x="13798" y="13814"/>
                  </a:cubicBezTo>
                  <a:cubicBezTo>
                    <a:pt x="13943" y="13018"/>
                    <a:pt x="13782" y="12874"/>
                    <a:pt x="13629" y="12528"/>
                  </a:cubicBezTo>
                  <a:cubicBezTo>
                    <a:pt x="13485" y="12191"/>
                    <a:pt x="12713" y="11628"/>
                    <a:pt x="11411" y="9828"/>
                  </a:cubicBezTo>
                  <a:cubicBezTo>
                    <a:pt x="10102" y="8036"/>
                    <a:pt x="10568" y="4236"/>
                    <a:pt x="10616" y="3826"/>
                  </a:cubicBezTo>
                  <a:cubicBezTo>
                    <a:pt x="10672" y="3408"/>
                    <a:pt x="10270" y="3111"/>
                    <a:pt x="10118" y="3111"/>
                  </a:cubicBezTo>
                  <a:cubicBezTo>
                    <a:pt x="10114" y="3110"/>
                    <a:pt x="10111" y="3110"/>
                    <a:pt x="10107" y="3110"/>
                  </a:cubicBezTo>
                  <a:cubicBezTo>
                    <a:pt x="10040" y="3110"/>
                    <a:pt x="9950" y="3140"/>
                    <a:pt x="9805" y="3140"/>
                  </a:cubicBezTo>
                  <a:cubicBezTo>
                    <a:pt x="9617" y="3140"/>
                    <a:pt x="9337" y="3089"/>
                    <a:pt x="8896" y="2853"/>
                  </a:cubicBezTo>
                  <a:cubicBezTo>
                    <a:pt x="8109" y="2428"/>
                    <a:pt x="8181" y="1471"/>
                    <a:pt x="8045" y="917"/>
                  </a:cubicBezTo>
                  <a:cubicBezTo>
                    <a:pt x="7908" y="362"/>
                    <a:pt x="7434" y="1"/>
                    <a:pt x="6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2709175" y="3934871"/>
              <a:ext cx="354690" cy="450740"/>
            </a:xfrm>
            <a:custGeom>
              <a:avLst/>
              <a:gdLst/>
              <a:ahLst/>
              <a:cxnLst/>
              <a:rect l="l" t="t" r="r" b="b"/>
              <a:pathLst>
                <a:path w="4902" h="6229" extrusionOk="0">
                  <a:moveTo>
                    <a:pt x="4235" y="1"/>
                  </a:moveTo>
                  <a:cubicBezTo>
                    <a:pt x="3777" y="603"/>
                    <a:pt x="2491" y="1005"/>
                    <a:pt x="1840" y="1021"/>
                  </a:cubicBezTo>
                  <a:cubicBezTo>
                    <a:pt x="1189" y="1037"/>
                    <a:pt x="884" y="1439"/>
                    <a:pt x="844" y="1793"/>
                  </a:cubicBezTo>
                  <a:cubicBezTo>
                    <a:pt x="804" y="2146"/>
                    <a:pt x="0" y="6228"/>
                    <a:pt x="0" y="6228"/>
                  </a:cubicBezTo>
                  <a:lnTo>
                    <a:pt x="4902" y="6228"/>
                  </a:lnTo>
                  <a:cubicBezTo>
                    <a:pt x="4902" y="6228"/>
                    <a:pt x="4669" y="1158"/>
                    <a:pt x="4653" y="724"/>
                  </a:cubicBezTo>
                  <a:cubicBezTo>
                    <a:pt x="4637" y="282"/>
                    <a:pt x="4235" y="1"/>
                    <a:pt x="4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2379518" y="3237727"/>
              <a:ext cx="648311" cy="780346"/>
            </a:xfrm>
            <a:custGeom>
              <a:avLst/>
              <a:gdLst/>
              <a:ahLst/>
              <a:cxnLst/>
              <a:rect l="l" t="t" r="r" b="b"/>
              <a:pathLst>
                <a:path w="8960" h="10784" extrusionOk="0">
                  <a:moveTo>
                    <a:pt x="1398" y="0"/>
                  </a:moveTo>
                  <a:lnTo>
                    <a:pt x="1398" y="0"/>
                  </a:lnTo>
                  <a:cubicBezTo>
                    <a:pt x="0" y="3134"/>
                    <a:pt x="755" y="8317"/>
                    <a:pt x="3793" y="10061"/>
                  </a:cubicBezTo>
                  <a:cubicBezTo>
                    <a:pt x="4701" y="10575"/>
                    <a:pt x="5553" y="10784"/>
                    <a:pt x="6332" y="10784"/>
                  </a:cubicBezTo>
                  <a:cubicBezTo>
                    <a:pt x="7256" y="10768"/>
                    <a:pt x="8172" y="10494"/>
                    <a:pt x="8952" y="9988"/>
                  </a:cubicBezTo>
                  <a:lnTo>
                    <a:pt x="8960" y="8486"/>
                  </a:lnTo>
                  <a:lnTo>
                    <a:pt x="8960" y="8486"/>
                  </a:lnTo>
                  <a:cubicBezTo>
                    <a:pt x="8574" y="8823"/>
                    <a:pt x="8140" y="9096"/>
                    <a:pt x="7666" y="9297"/>
                  </a:cubicBezTo>
                  <a:cubicBezTo>
                    <a:pt x="7223" y="9479"/>
                    <a:pt x="6775" y="9570"/>
                    <a:pt x="6327" y="9570"/>
                  </a:cubicBezTo>
                  <a:cubicBezTo>
                    <a:pt x="5685" y="9570"/>
                    <a:pt x="5042" y="9385"/>
                    <a:pt x="4404" y="9016"/>
                  </a:cubicBezTo>
                  <a:cubicBezTo>
                    <a:pt x="3279" y="8373"/>
                    <a:pt x="2443" y="6991"/>
                    <a:pt x="2097" y="5231"/>
                  </a:cubicBezTo>
                  <a:cubicBezTo>
                    <a:pt x="1776" y="3584"/>
                    <a:pt x="1929" y="1768"/>
                    <a:pt x="2499" y="498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2275396" y="2850803"/>
              <a:ext cx="652435" cy="456456"/>
            </a:xfrm>
            <a:custGeom>
              <a:avLst/>
              <a:gdLst/>
              <a:ahLst/>
              <a:cxnLst/>
              <a:rect l="l" t="t" r="r" b="b"/>
              <a:pathLst>
                <a:path w="9017" h="6308" extrusionOk="0">
                  <a:moveTo>
                    <a:pt x="6471" y="1"/>
                  </a:moveTo>
                  <a:cubicBezTo>
                    <a:pt x="6376" y="1"/>
                    <a:pt x="6274" y="20"/>
                    <a:pt x="6156" y="68"/>
                  </a:cubicBezTo>
                  <a:cubicBezTo>
                    <a:pt x="5810" y="204"/>
                    <a:pt x="3914" y="494"/>
                    <a:pt x="2162" y="1996"/>
                  </a:cubicBezTo>
                  <a:cubicBezTo>
                    <a:pt x="1527" y="2543"/>
                    <a:pt x="402" y="4166"/>
                    <a:pt x="210" y="4592"/>
                  </a:cubicBezTo>
                  <a:cubicBezTo>
                    <a:pt x="17" y="5018"/>
                    <a:pt x="1" y="5235"/>
                    <a:pt x="210" y="5516"/>
                  </a:cubicBezTo>
                  <a:cubicBezTo>
                    <a:pt x="419" y="5805"/>
                    <a:pt x="844" y="6094"/>
                    <a:pt x="1286" y="6247"/>
                  </a:cubicBezTo>
                  <a:cubicBezTo>
                    <a:pt x="1406" y="6288"/>
                    <a:pt x="1523" y="6308"/>
                    <a:pt x="1635" y="6308"/>
                  </a:cubicBezTo>
                  <a:cubicBezTo>
                    <a:pt x="1938" y="6308"/>
                    <a:pt x="2195" y="6164"/>
                    <a:pt x="2307" y="5918"/>
                  </a:cubicBezTo>
                  <a:cubicBezTo>
                    <a:pt x="2468" y="5588"/>
                    <a:pt x="4517" y="2117"/>
                    <a:pt x="8784" y="1755"/>
                  </a:cubicBezTo>
                  <a:cubicBezTo>
                    <a:pt x="8784" y="1755"/>
                    <a:pt x="9017" y="1538"/>
                    <a:pt x="8784" y="1345"/>
                  </a:cubicBezTo>
                  <a:cubicBezTo>
                    <a:pt x="8550" y="1161"/>
                    <a:pt x="7273" y="245"/>
                    <a:pt x="7000" y="140"/>
                  </a:cubicBezTo>
                  <a:cubicBezTo>
                    <a:pt x="6818" y="76"/>
                    <a:pt x="6660" y="1"/>
                    <a:pt x="6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2314397" y="3141846"/>
              <a:ext cx="133787" cy="103332"/>
            </a:xfrm>
            <a:custGeom>
              <a:avLst/>
              <a:gdLst/>
              <a:ahLst/>
              <a:cxnLst/>
              <a:rect l="l" t="t" r="r" b="b"/>
              <a:pathLst>
                <a:path w="1849" h="1428" extrusionOk="0">
                  <a:moveTo>
                    <a:pt x="982" y="1"/>
                  </a:moveTo>
                  <a:cubicBezTo>
                    <a:pt x="695" y="1"/>
                    <a:pt x="415" y="138"/>
                    <a:pt x="241" y="385"/>
                  </a:cubicBezTo>
                  <a:cubicBezTo>
                    <a:pt x="0" y="714"/>
                    <a:pt x="129" y="1188"/>
                    <a:pt x="498" y="1349"/>
                  </a:cubicBezTo>
                  <a:cubicBezTo>
                    <a:pt x="616" y="1402"/>
                    <a:pt x="742" y="1428"/>
                    <a:pt x="866" y="1428"/>
                  </a:cubicBezTo>
                  <a:cubicBezTo>
                    <a:pt x="1156" y="1428"/>
                    <a:pt x="1438" y="1289"/>
                    <a:pt x="1607" y="1036"/>
                  </a:cubicBezTo>
                  <a:cubicBezTo>
                    <a:pt x="1848" y="706"/>
                    <a:pt x="1728" y="240"/>
                    <a:pt x="1350" y="80"/>
                  </a:cubicBezTo>
                  <a:cubicBezTo>
                    <a:pt x="1231" y="26"/>
                    <a:pt x="1106" y="1"/>
                    <a:pt x="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2339939" y="3161746"/>
              <a:ext cx="82631" cy="63606"/>
            </a:xfrm>
            <a:custGeom>
              <a:avLst/>
              <a:gdLst/>
              <a:ahLst/>
              <a:cxnLst/>
              <a:rect l="l" t="t" r="r" b="b"/>
              <a:pathLst>
                <a:path w="1142" h="879" extrusionOk="0">
                  <a:moveTo>
                    <a:pt x="612" y="0"/>
                  </a:moveTo>
                  <a:cubicBezTo>
                    <a:pt x="433" y="0"/>
                    <a:pt x="261" y="85"/>
                    <a:pt x="153" y="238"/>
                  </a:cubicBezTo>
                  <a:cubicBezTo>
                    <a:pt x="1" y="439"/>
                    <a:pt x="81" y="729"/>
                    <a:pt x="306" y="833"/>
                  </a:cubicBezTo>
                  <a:cubicBezTo>
                    <a:pt x="379" y="864"/>
                    <a:pt x="455" y="879"/>
                    <a:pt x="530" y="879"/>
                  </a:cubicBezTo>
                  <a:cubicBezTo>
                    <a:pt x="710" y="879"/>
                    <a:pt x="884" y="793"/>
                    <a:pt x="997" y="640"/>
                  </a:cubicBezTo>
                  <a:cubicBezTo>
                    <a:pt x="1142" y="439"/>
                    <a:pt x="1061" y="150"/>
                    <a:pt x="836" y="46"/>
                  </a:cubicBezTo>
                  <a:cubicBezTo>
                    <a:pt x="763" y="15"/>
                    <a:pt x="687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2340517" y="3161167"/>
              <a:ext cx="82631" cy="63389"/>
            </a:xfrm>
            <a:custGeom>
              <a:avLst/>
              <a:gdLst/>
              <a:ahLst/>
              <a:cxnLst/>
              <a:rect l="l" t="t" r="r" b="b"/>
              <a:pathLst>
                <a:path w="1142" h="876" extrusionOk="0">
                  <a:moveTo>
                    <a:pt x="611" y="0"/>
                  </a:moveTo>
                  <a:cubicBezTo>
                    <a:pt x="429" y="0"/>
                    <a:pt x="253" y="85"/>
                    <a:pt x="145" y="238"/>
                  </a:cubicBezTo>
                  <a:cubicBezTo>
                    <a:pt x="1" y="439"/>
                    <a:pt x="73" y="729"/>
                    <a:pt x="306" y="825"/>
                  </a:cubicBezTo>
                  <a:cubicBezTo>
                    <a:pt x="382" y="859"/>
                    <a:pt x="461" y="876"/>
                    <a:pt x="539" y="876"/>
                  </a:cubicBezTo>
                  <a:cubicBezTo>
                    <a:pt x="715" y="876"/>
                    <a:pt x="883" y="791"/>
                    <a:pt x="989" y="640"/>
                  </a:cubicBezTo>
                  <a:cubicBezTo>
                    <a:pt x="1142" y="431"/>
                    <a:pt x="1061" y="150"/>
                    <a:pt x="836" y="46"/>
                  </a:cubicBezTo>
                  <a:cubicBezTo>
                    <a:pt x="763" y="15"/>
                    <a:pt x="687" y="0"/>
                    <a:pt x="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2353614" y="3172166"/>
              <a:ext cx="55859" cy="41029"/>
            </a:xfrm>
            <a:custGeom>
              <a:avLst/>
              <a:gdLst/>
              <a:ahLst/>
              <a:cxnLst/>
              <a:rect l="l" t="t" r="r" b="b"/>
              <a:pathLst>
                <a:path w="772" h="567" extrusionOk="0">
                  <a:moveTo>
                    <a:pt x="517" y="0"/>
                  </a:moveTo>
                  <a:cubicBezTo>
                    <a:pt x="458" y="0"/>
                    <a:pt x="393" y="46"/>
                    <a:pt x="390" y="167"/>
                  </a:cubicBezTo>
                  <a:cubicBezTo>
                    <a:pt x="393" y="53"/>
                    <a:pt x="339" y="11"/>
                    <a:pt x="283" y="11"/>
                  </a:cubicBezTo>
                  <a:cubicBezTo>
                    <a:pt x="185" y="11"/>
                    <a:pt x="83" y="139"/>
                    <a:pt x="278" y="231"/>
                  </a:cubicBezTo>
                  <a:cubicBezTo>
                    <a:pt x="233" y="210"/>
                    <a:pt x="194" y="201"/>
                    <a:pt x="162" y="201"/>
                  </a:cubicBezTo>
                  <a:cubicBezTo>
                    <a:pt x="13" y="201"/>
                    <a:pt x="1" y="387"/>
                    <a:pt x="140" y="387"/>
                  </a:cubicBezTo>
                  <a:cubicBezTo>
                    <a:pt x="176" y="387"/>
                    <a:pt x="222" y="374"/>
                    <a:pt x="278" y="344"/>
                  </a:cubicBezTo>
                  <a:lnTo>
                    <a:pt x="278" y="344"/>
                  </a:lnTo>
                  <a:cubicBezTo>
                    <a:pt x="81" y="452"/>
                    <a:pt x="162" y="567"/>
                    <a:pt x="255" y="567"/>
                  </a:cubicBezTo>
                  <a:cubicBezTo>
                    <a:pt x="315" y="567"/>
                    <a:pt x="379" y="521"/>
                    <a:pt x="382" y="400"/>
                  </a:cubicBezTo>
                  <a:lnTo>
                    <a:pt x="382" y="400"/>
                  </a:lnTo>
                  <a:cubicBezTo>
                    <a:pt x="379" y="514"/>
                    <a:pt x="434" y="555"/>
                    <a:pt x="489" y="555"/>
                  </a:cubicBezTo>
                  <a:cubicBezTo>
                    <a:pt x="587" y="555"/>
                    <a:pt x="689" y="428"/>
                    <a:pt x="495" y="336"/>
                  </a:cubicBezTo>
                  <a:lnTo>
                    <a:pt x="495" y="336"/>
                  </a:lnTo>
                  <a:cubicBezTo>
                    <a:pt x="540" y="357"/>
                    <a:pt x="578" y="366"/>
                    <a:pt x="611" y="366"/>
                  </a:cubicBezTo>
                  <a:cubicBezTo>
                    <a:pt x="759" y="366"/>
                    <a:pt x="771" y="180"/>
                    <a:pt x="632" y="180"/>
                  </a:cubicBezTo>
                  <a:cubicBezTo>
                    <a:pt x="596" y="180"/>
                    <a:pt x="551" y="192"/>
                    <a:pt x="495" y="223"/>
                  </a:cubicBezTo>
                  <a:cubicBezTo>
                    <a:pt x="692" y="115"/>
                    <a:pt x="611" y="0"/>
                    <a:pt x="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2374815" y="3187218"/>
              <a:ext cx="14037" cy="10854"/>
            </a:xfrm>
            <a:custGeom>
              <a:avLst/>
              <a:gdLst/>
              <a:ahLst/>
              <a:cxnLst/>
              <a:rect l="l" t="t" r="r" b="b"/>
              <a:pathLst>
                <a:path w="194" h="150" extrusionOk="0">
                  <a:moveTo>
                    <a:pt x="104" y="1"/>
                  </a:moveTo>
                  <a:cubicBezTo>
                    <a:pt x="73" y="1"/>
                    <a:pt x="43" y="16"/>
                    <a:pt x="25" y="39"/>
                  </a:cubicBezTo>
                  <a:cubicBezTo>
                    <a:pt x="1" y="79"/>
                    <a:pt x="9" y="128"/>
                    <a:pt x="49" y="144"/>
                  </a:cubicBezTo>
                  <a:cubicBezTo>
                    <a:pt x="60" y="148"/>
                    <a:pt x="71" y="150"/>
                    <a:pt x="83" y="150"/>
                  </a:cubicBezTo>
                  <a:cubicBezTo>
                    <a:pt x="114" y="150"/>
                    <a:pt x="146" y="135"/>
                    <a:pt x="170" y="111"/>
                  </a:cubicBezTo>
                  <a:cubicBezTo>
                    <a:pt x="194" y="79"/>
                    <a:pt x="178" y="23"/>
                    <a:pt x="137" y="7"/>
                  </a:cubicBezTo>
                  <a:cubicBezTo>
                    <a:pt x="127" y="3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2371341" y="2850803"/>
              <a:ext cx="556491" cy="220485"/>
            </a:xfrm>
            <a:custGeom>
              <a:avLst/>
              <a:gdLst/>
              <a:ahLst/>
              <a:cxnLst/>
              <a:rect l="l" t="t" r="r" b="b"/>
              <a:pathLst>
                <a:path w="7691" h="3047" extrusionOk="0">
                  <a:moveTo>
                    <a:pt x="5145" y="1"/>
                  </a:moveTo>
                  <a:cubicBezTo>
                    <a:pt x="5050" y="1"/>
                    <a:pt x="4948" y="20"/>
                    <a:pt x="4830" y="68"/>
                  </a:cubicBezTo>
                  <a:cubicBezTo>
                    <a:pt x="4484" y="204"/>
                    <a:pt x="2588" y="494"/>
                    <a:pt x="836" y="1996"/>
                  </a:cubicBezTo>
                  <a:cubicBezTo>
                    <a:pt x="531" y="2286"/>
                    <a:pt x="250" y="2599"/>
                    <a:pt x="1" y="2928"/>
                  </a:cubicBezTo>
                  <a:cubicBezTo>
                    <a:pt x="332" y="3007"/>
                    <a:pt x="672" y="3047"/>
                    <a:pt x="1014" y="3047"/>
                  </a:cubicBezTo>
                  <a:cubicBezTo>
                    <a:pt x="1161" y="3047"/>
                    <a:pt x="1308" y="3039"/>
                    <a:pt x="1455" y="3025"/>
                  </a:cubicBezTo>
                  <a:cubicBezTo>
                    <a:pt x="1817" y="2977"/>
                    <a:pt x="3006" y="2840"/>
                    <a:pt x="4332" y="2687"/>
                  </a:cubicBezTo>
                  <a:cubicBezTo>
                    <a:pt x="5296" y="2165"/>
                    <a:pt x="6365" y="1844"/>
                    <a:pt x="7458" y="1755"/>
                  </a:cubicBezTo>
                  <a:cubicBezTo>
                    <a:pt x="7458" y="1755"/>
                    <a:pt x="7691" y="1538"/>
                    <a:pt x="7458" y="1345"/>
                  </a:cubicBezTo>
                  <a:cubicBezTo>
                    <a:pt x="7224" y="1161"/>
                    <a:pt x="5947" y="245"/>
                    <a:pt x="5674" y="140"/>
                  </a:cubicBezTo>
                  <a:cubicBezTo>
                    <a:pt x="5492" y="76"/>
                    <a:pt x="5334" y="1"/>
                    <a:pt x="5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2558600" y="4004050"/>
              <a:ext cx="107015" cy="107095"/>
            </a:xfrm>
            <a:custGeom>
              <a:avLst/>
              <a:gdLst/>
              <a:ahLst/>
              <a:cxnLst/>
              <a:rect l="l" t="t" r="r" b="b"/>
              <a:pathLst>
                <a:path w="1479" h="1480" extrusionOk="0">
                  <a:moveTo>
                    <a:pt x="739" y="1"/>
                  </a:moveTo>
                  <a:cubicBezTo>
                    <a:pt x="329" y="1"/>
                    <a:pt x="0" y="330"/>
                    <a:pt x="0" y="740"/>
                  </a:cubicBezTo>
                  <a:cubicBezTo>
                    <a:pt x="0" y="1150"/>
                    <a:pt x="329" y="1479"/>
                    <a:pt x="739" y="1479"/>
                  </a:cubicBezTo>
                  <a:cubicBezTo>
                    <a:pt x="1149" y="1479"/>
                    <a:pt x="1479" y="1150"/>
                    <a:pt x="1479" y="740"/>
                  </a:cubicBezTo>
                  <a:cubicBezTo>
                    <a:pt x="1479" y="330"/>
                    <a:pt x="1149" y="1"/>
                    <a:pt x="739" y="1"/>
                  </a:cubicBezTo>
                  <a:close/>
                </a:path>
              </a:pathLst>
            </a:custGeom>
            <a:solidFill>
              <a:srgbClr val="94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2526040" y="4171570"/>
              <a:ext cx="107015" cy="107023"/>
            </a:xfrm>
            <a:custGeom>
              <a:avLst/>
              <a:gdLst/>
              <a:ahLst/>
              <a:cxnLst/>
              <a:rect l="l" t="t" r="r" b="b"/>
              <a:pathLst>
                <a:path w="1479" h="1479" extrusionOk="0">
                  <a:moveTo>
                    <a:pt x="739" y="0"/>
                  </a:moveTo>
                  <a:cubicBezTo>
                    <a:pt x="329" y="0"/>
                    <a:pt x="0" y="330"/>
                    <a:pt x="0" y="739"/>
                  </a:cubicBezTo>
                  <a:cubicBezTo>
                    <a:pt x="0" y="1149"/>
                    <a:pt x="329" y="1479"/>
                    <a:pt x="739" y="1479"/>
                  </a:cubicBezTo>
                  <a:cubicBezTo>
                    <a:pt x="1149" y="1479"/>
                    <a:pt x="1479" y="1149"/>
                    <a:pt x="1479" y="739"/>
                  </a:cubicBezTo>
                  <a:cubicBezTo>
                    <a:pt x="1479" y="330"/>
                    <a:pt x="1149" y="0"/>
                    <a:pt x="739" y="0"/>
                  </a:cubicBezTo>
                  <a:close/>
                </a:path>
              </a:pathLst>
            </a:custGeom>
            <a:solidFill>
              <a:srgbClr val="94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2794049" y="4052316"/>
              <a:ext cx="107015" cy="107095"/>
            </a:xfrm>
            <a:custGeom>
              <a:avLst/>
              <a:gdLst/>
              <a:ahLst/>
              <a:cxnLst/>
              <a:rect l="l" t="t" r="r" b="b"/>
              <a:pathLst>
                <a:path w="1479" h="1480" extrusionOk="0">
                  <a:moveTo>
                    <a:pt x="740" y="1"/>
                  </a:moveTo>
                  <a:cubicBezTo>
                    <a:pt x="330" y="1"/>
                    <a:pt x="0" y="330"/>
                    <a:pt x="0" y="740"/>
                  </a:cubicBezTo>
                  <a:cubicBezTo>
                    <a:pt x="0" y="1150"/>
                    <a:pt x="330" y="1479"/>
                    <a:pt x="740" y="1479"/>
                  </a:cubicBezTo>
                  <a:cubicBezTo>
                    <a:pt x="1149" y="1479"/>
                    <a:pt x="1479" y="1150"/>
                    <a:pt x="1479" y="740"/>
                  </a:cubicBezTo>
                  <a:cubicBezTo>
                    <a:pt x="1479" y="330"/>
                    <a:pt x="1149" y="1"/>
                    <a:pt x="740" y="1"/>
                  </a:cubicBezTo>
                  <a:close/>
                </a:path>
              </a:pathLst>
            </a:custGeom>
            <a:solidFill>
              <a:srgbClr val="94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2761489" y="4219836"/>
              <a:ext cx="107015" cy="107023"/>
            </a:xfrm>
            <a:custGeom>
              <a:avLst/>
              <a:gdLst/>
              <a:ahLst/>
              <a:cxnLst/>
              <a:rect l="l" t="t" r="r" b="b"/>
              <a:pathLst>
                <a:path w="1479" h="1479" extrusionOk="0">
                  <a:moveTo>
                    <a:pt x="740" y="0"/>
                  </a:moveTo>
                  <a:cubicBezTo>
                    <a:pt x="330" y="0"/>
                    <a:pt x="0" y="330"/>
                    <a:pt x="0" y="739"/>
                  </a:cubicBezTo>
                  <a:cubicBezTo>
                    <a:pt x="0" y="1149"/>
                    <a:pt x="330" y="1479"/>
                    <a:pt x="740" y="1479"/>
                  </a:cubicBezTo>
                  <a:cubicBezTo>
                    <a:pt x="1149" y="1479"/>
                    <a:pt x="1479" y="1149"/>
                    <a:pt x="1479" y="739"/>
                  </a:cubicBezTo>
                  <a:cubicBezTo>
                    <a:pt x="1479" y="330"/>
                    <a:pt x="1149" y="0"/>
                    <a:pt x="740" y="0"/>
                  </a:cubicBezTo>
                  <a:close/>
                </a:path>
              </a:pathLst>
            </a:custGeom>
            <a:solidFill>
              <a:srgbClr val="94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2539354" y="4077064"/>
              <a:ext cx="349987" cy="177141"/>
            </a:xfrm>
            <a:custGeom>
              <a:avLst/>
              <a:gdLst/>
              <a:ahLst/>
              <a:cxnLst/>
              <a:rect l="l" t="t" r="r" b="b"/>
              <a:pathLst>
                <a:path w="4837" h="2448" extrusionOk="0">
                  <a:moveTo>
                    <a:pt x="4267" y="1"/>
                  </a:moveTo>
                  <a:cubicBezTo>
                    <a:pt x="4214" y="1"/>
                    <a:pt x="4158" y="12"/>
                    <a:pt x="4099" y="37"/>
                  </a:cubicBezTo>
                  <a:lnTo>
                    <a:pt x="395" y="1676"/>
                  </a:lnTo>
                  <a:cubicBezTo>
                    <a:pt x="1" y="1853"/>
                    <a:pt x="121" y="2447"/>
                    <a:pt x="555" y="2447"/>
                  </a:cubicBezTo>
                  <a:cubicBezTo>
                    <a:pt x="612" y="2447"/>
                    <a:pt x="668" y="2431"/>
                    <a:pt x="724" y="2415"/>
                  </a:cubicBezTo>
                  <a:lnTo>
                    <a:pt x="4420" y="768"/>
                  </a:lnTo>
                  <a:cubicBezTo>
                    <a:pt x="4837" y="570"/>
                    <a:pt x="4646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2637614" y="4125041"/>
              <a:ext cx="137332" cy="87268"/>
            </a:xfrm>
            <a:custGeom>
              <a:avLst/>
              <a:gdLst/>
              <a:ahLst/>
              <a:cxnLst/>
              <a:rect l="l" t="t" r="r" b="b"/>
              <a:pathLst>
                <a:path w="1898" h="1206" extrusionOk="0">
                  <a:moveTo>
                    <a:pt x="1311" y="0"/>
                  </a:moveTo>
                  <a:lnTo>
                    <a:pt x="1" y="587"/>
                  </a:lnTo>
                  <a:lnTo>
                    <a:pt x="579" y="1206"/>
                  </a:lnTo>
                  <a:lnTo>
                    <a:pt x="1897" y="627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2570829" y="4028291"/>
              <a:ext cx="282551" cy="274178"/>
            </a:xfrm>
            <a:custGeom>
              <a:avLst/>
              <a:gdLst/>
              <a:ahLst/>
              <a:cxnLst/>
              <a:rect l="l" t="t" r="r" b="b"/>
              <a:pathLst>
                <a:path w="3905" h="3789" extrusionOk="0">
                  <a:moveTo>
                    <a:pt x="579" y="0"/>
                  </a:moveTo>
                  <a:cubicBezTo>
                    <a:pt x="271" y="0"/>
                    <a:pt x="0" y="387"/>
                    <a:pt x="281" y="686"/>
                  </a:cubicBezTo>
                  <a:lnTo>
                    <a:pt x="3085" y="3660"/>
                  </a:lnTo>
                  <a:cubicBezTo>
                    <a:pt x="3158" y="3740"/>
                    <a:pt x="3262" y="3788"/>
                    <a:pt x="3375" y="3788"/>
                  </a:cubicBezTo>
                  <a:cubicBezTo>
                    <a:pt x="3728" y="3788"/>
                    <a:pt x="3905" y="3362"/>
                    <a:pt x="3664" y="3113"/>
                  </a:cubicBezTo>
                  <a:lnTo>
                    <a:pt x="868" y="132"/>
                  </a:lnTo>
                  <a:cubicBezTo>
                    <a:pt x="779" y="39"/>
                    <a:pt x="677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1777148" y="3157477"/>
              <a:ext cx="578560" cy="486703"/>
            </a:xfrm>
            <a:custGeom>
              <a:avLst/>
              <a:gdLst/>
              <a:ahLst/>
              <a:cxnLst/>
              <a:rect l="l" t="t" r="r" b="b"/>
              <a:pathLst>
                <a:path w="7996" h="6726" extrusionOk="0">
                  <a:moveTo>
                    <a:pt x="5858" y="0"/>
                  </a:moveTo>
                  <a:cubicBezTo>
                    <a:pt x="5408" y="0"/>
                    <a:pt x="2162" y="249"/>
                    <a:pt x="2162" y="249"/>
                  </a:cubicBezTo>
                  <a:cubicBezTo>
                    <a:pt x="2098" y="249"/>
                    <a:pt x="1607" y="611"/>
                    <a:pt x="1607" y="651"/>
                  </a:cubicBezTo>
                  <a:cubicBezTo>
                    <a:pt x="1607" y="683"/>
                    <a:pt x="1824" y="2620"/>
                    <a:pt x="1824" y="2620"/>
                  </a:cubicBezTo>
                  <a:cubicBezTo>
                    <a:pt x="1358" y="3247"/>
                    <a:pt x="948" y="3913"/>
                    <a:pt x="587" y="4605"/>
                  </a:cubicBezTo>
                  <a:cubicBezTo>
                    <a:pt x="113" y="5585"/>
                    <a:pt x="0" y="6252"/>
                    <a:pt x="8" y="6284"/>
                  </a:cubicBezTo>
                  <a:cubicBezTo>
                    <a:pt x="121" y="6437"/>
                    <a:pt x="241" y="6581"/>
                    <a:pt x="370" y="6726"/>
                  </a:cubicBezTo>
                  <a:cubicBezTo>
                    <a:pt x="2162" y="6646"/>
                    <a:pt x="4524" y="5979"/>
                    <a:pt x="7714" y="4267"/>
                  </a:cubicBezTo>
                  <a:cubicBezTo>
                    <a:pt x="7883" y="4171"/>
                    <a:pt x="7996" y="3986"/>
                    <a:pt x="7988" y="3785"/>
                  </a:cubicBezTo>
                  <a:lnTo>
                    <a:pt x="7988" y="2547"/>
                  </a:lnTo>
                  <a:cubicBezTo>
                    <a:pt x="7988" y="2403"/>
                    <a:pt x="7947" y="2202"/>
                    <a:pt x="7763" y="2130"/>
                  </a:cubicBezTo>
                  <a:cubicBezTo>
                    <a:pt x="7586" y="2049"/>
                    <a:pt x="6839" y="1712"/>
                    <a:pt x="6694" y="1270"/>
                  </a:cubicBezTo>
                  <a:cubicBezTo>
                    <a:pt x="6557" y="828"/>
                    <a:pt x="6461" y="458"/>
                    <a:pt x="6437" y="386"/>
                  </a:cubicBezTo>
                  <a:cubicBezTo>
                    <a:pt x="6413" y="306"/>
                    <a:pt x="6316" y="0"/>
                    <a:pt x="5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1777727" y="3294677"/>
              <a:ext cx="577981" cy="349506"/>
            </a:xfrm>
            <a:custGeom>
              <a:avLst/>
              <a:gdLst/>
              <a:ahLst/>
              <a:cxnLst/>
              <a:rect l="l" t="t" r="r" b="b"/>
              <a:pathLst>
                <a:path w="7988" h="4830" extrusionOk="0">
                  <a:moveTo>
                    <a:pt x="7755" y="234"/>
                  </a:moveTo>
                  <a:cubicBezTo>
                    <a:pt x="7602" y="169"/>
                    <a:pt x="7449" y="89"/>
                    <a:pt x="7305" y="1"/>
                  </a:cubicBezTo>
                  <a:cubicBezTo>
                    <a:pt x="7329" y="65"/>
                    <a:pt x="7337" y="137"/>
                    <a:pt x="7337" y="209"/>
                  </a:cubicBezTo>
                  <a:lnTo>
                    <a:pt x="7337" y="1511"/>
                  </a:lnTo>
                  <a:cubicBezTo>
                    <a:pt x="7337" y="1712"/>
                    <a:pt x="7232" y="1897"/>
                    <a:pt x="7064" y="1993"/>
                  </a:cubicBezTo>
                  <a:cubicBezTo>
                    <a:pt x="4147" y="3681"/>
                    <a:pt x="1776" y="4275"/>
                    <a:pt x="0" y="4380"/>
                  </a:cubicBezTo>
                  <a:lnTo>
                    <a:pt x="0" y="4388"/>
                  </a:lnTo>
                  <a:cubicBezTo>
                    <a:pt x="113" y="4541"/>
                    <a:pt x="233" y="4685"/>
                    <a:pt x="362" y="4830"/>
                  </a:cubicBezTo>
                  <a:cubicBezTo>
                    <a:pt x="2154" y="4750"/>
                    <a:pt x="4516" y="4083"/>
                    <a:pt x="7706" y="2371"/>
                  </a:cubicBezTo>
                  <a:cubicBezTo>
                    <a:pt x="7875" y="2275"/>
                    <a:pt x="7988" y="2090"/>
                    <a:pt x="7980" y="1889"/>
                  </a:cubicBezTo>
                  <a:lnTo>
                    <a:pt x="7980" y="651"/>
                  </a:lnTo>
                  <a:cubicBezTo>
                    <a:pt x="7980" y="515"/>
                    <a:pt x="7939" y="314"/>
                    <a:pt x="7755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1893426" y="3175495"/>
              <a:ext cx="369233" cy="171569"/>
            </a:xfrm>
            <a:custGeom>
              <a:avLst/>
              <a:gdLst/>
              <a:ahLst/>
              <a:cxnLst/>
              <a:rect l="l" t="t" r="r" b="b"/>
              <a:pathLst>
                <a:path w="5103" h="2371" extrusionOk="0">
                  <a:moveTo>
                    <a:pt x="5087" y="1021"/>
                  </a:moveTo>
                  <a:cubicBezTo>
                    <a:pt x="4950" y="579"/>
                    <a:pt x="4854" y="209"/>
                    <a:pt x="4830" y="137"/>
                  </a:cubicBezTo>
                  <a:cubicBezTo>
                    <a:pt x="4814" y="89"/>
                    <a:pt x="4798" y="40"/>
                    <a:pt x="4773" y="0"/>
                  </a:cubicBezTo>
                  <a:cubicBezTo>
                    <a:pt x="3761" y="89"/>
                    <a:pt x="1238" y="322"/>
                    <a:pt x="16" y="378"/>
                  </a:cubicBezTo>
                  <a:cubicBezTo>
                    <a:pt x="8" y="386"/>
                    <a:pt x="0" y="394"/>
                    <a:pt x="0" y="402"/>
                  </a:cubicBezTo>
                  <a:cubicBezTo>
                    <a:pt x="0" y="434"/>
                    <a:pt x="217" y="2371"/>
                    <a:pt x="217" y="2371"/>
                  </a:cubicBezTo>
                  <a:cubicBezTo>
                    <a:pt x="2033" y="2202"/>
                    <a:pt x="4131" y="1648"/>
                    <a:pt x="5103" y="1053"/>
                  </a:cubicBezTo>
                  <a:cubicBezTo>
                    <a:pt x="5095" y="1045"/>
                    <a:pt x="5095" y="1029"/>
                    <a:pt x="5087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1501542" y="4886732"/>
              <a:ext cx="1804779" cy="611238"/>
            </a:xfrm>
            <a:custGeom>
              <a:avLst/>
              <a:gdLst/>
              <a:ahLst/>
              <a:cxnLst/>
              <a:rect l="l" t="t" r="r" b="b"/>
              <a:pathLst>
                <a:path w="24943" h="8447" extrusionOk="0">
                  <a:moveTo>
                    <a:pt x="21857" y="1"/>
                  </a:moveTo>
                  <a:lnTo>
                    <a:pt x="1857" y="443"/>
                  </a:lnTo>
                  <a:cubicBezTo>
                    <a:pt x="1857" y="443"/>
                    <a:pt x="266" y="5899"/>
                    <a:pt x="0" y="8446"/>
                  </a:cubicBezTo>
                  <a:lnTo>
                    <a:pt x="24943" y="8446"/>
                  </a:lnTo>
                  <a:cubicBezTo>
                    <a:pt x="24943" y="8446"/>
                    <a:pt x="22765" y="1463"/>
                    <a:pt x="2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1634678" y="4149427"/>
              <a:ext cx="1501897" cy="653641"/>
            </a:xfrm>
            <a:custGeom>
              <a:avLst/>
              <a:gdLst/>
              <a:ahLst/>
              <a:cxnLst/>
              <a:rect l="l" t="t" r="r" b="b"/>
              <a:pathLst>
                <a:path w="20757" h="9033" extrusionOk="0">
                  <a:moveTo>
                    <a:pt x="1118" y="1"/>
                  </a:moveTo>
                  <a:cubicBezTo>
                    <a:pt x="571" y="1"/>
                    <a:pt x="515" y="587"/>
                    <a:pt x="330" y="1343"/>
                  </a:cubicBezTo>
                  <a:cubicBezTo>
                    <a:pt x="153" y="2098"/>
                    <a:pt x="1" y="5923"/>
                    <a:pt x="17" y="6550"/>
                  </a:cubicBezTo>
                  <a:cubicBezTo>
                    <a:pt x="33" y="7185"/>
                    <a:pt x="571" y="8141"/>
                    <a:pt x="1254" y="8358"/>
                  </a:cubicBezTo>
                  <a:cubicBezTo>
                    <a:pt x="1937" y="8583"/>
                    <a:pt x="19455" y="9033"/>
                    <a:pt x="19872" y="9033"/>
                  </a:cubicBezTo>
                  <a:cubicBezTo>
                    <a:pt x="20290" y="9033"/>
                    <a:pt x="20724" y="8703"/>
                    <a:pt x="20740" y="8229"/>
                  </a:cubicBezTo>
                  <a:cubicBezTo>
                    <a:pt x="20756" y="7755"/>
                    <a:pt x="20555" y="4509"/>
                    <a:pt x="20507" y="4187"/>
                  </a:cubicBezTo>
                  <a:cubicBezTo>
                    <a:pt x="20459" y="3866"/>
                    <a:pt x="19776" y="3279"/>
                    <a:pt x="19511" y="3143"/>
                  </a:cubicBezTo>
                  <a:cubicBezTo>
                    <a:pt x="19254" y="2998"/>
                    <a:pt x="8824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1859129" y="4405881"/>
              <a:ext cx="1277448" cy="396613"/>
            </a:xfrm>
            <a:custGeom>
              <a:avLst/>
              <a:gdLst/>
              <a:ahLst/>
              <a:cxnLst/>
              <a:rect l="l" t="t" r="r" b="b"/>
              <a:pathLst>
                <a:path w="17655" h="5481" extrusionOk="0">
                  <a:moveTo>
                    <a:pt x="16939" y="0"/>
                  </a:moveTo>
                  <a:cubicBezTo>
                    <a:pt x="13195" y="627"/>
                    <a:pt x="4613" y="2082"/>
                    <a:pt x="3359" y="2620"/>
                  </a:cubicBezTo>
                  <a:cubicBezTo>
                    <a:pt x="2403" y="3038"/>
                    <a:pt x="981" y="4139"/>
                    <a:pt x="0" y="4950"/>
                  </a:cubicBezTo>
                  <a:cubicBezTo>
                    <a:pt x="4661" y="5175"/>
                    <a:pt x="16425" y="5481"/>
                    <a:pt x="16770" y="5481"/>
                  </a:cubicBezTo>
                  <a:cubicBezTo>
                    <a:pt x="17188" y="5481"/>
                    <a:pt x="17622" y="5151"/>
                    <a:pt x="17638" y="4677"/>
                  </a:cubicBezTo>
                  <a:cubicBezTo>
                    <a:pt x="17654" y="4203"/>
                    <a:pt x="17453" y="965"/>
                    <a:pt x="17405" y="635"/>
                  </a:cubicBezTo>
                  <a:cubicBezTo>
                    <a:pt x="17373" y="466"/>
                    <a:pt x="17172" y="217"/>
                    <a:pt x="16939" y="0"/>
                  </a:cubicBezTo>
                  <a:close/>
                </a:path>
              </a:pathLst>
            </a:custGeom>
            <a:solidFill>
              <a:srgbClr val="940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828263" y="4023877"/>
              <a:ext cx="1119277" cy="689098"/>
            </a:xfrm>
            <a:custGeom>
              <a:avLst/>
              <a:gdLst/>
              <a:ahLst/>
              <a:cxnLst/>
              <a:rect l="l" t="t" r="r" b="b"/>
              <a:pathLst>
                <a:path w="15469" h="9523" extrusionOk="0">
                  <a:moveTo>
                    <a:pt x="892" y="0"/>
                  </a:moveTo>
                  <a:lnTo>
                    <a:pt x="0" y="1808"/>
                  </a:lnTo>
                  <a:cubicBezTo>
                    <a:pt x="0" y="1808"/>
                    <a:pt x="8333" y="5537"/>
                    <a:pt x="14199" y="9522"/>
                  </a:cubicBezTo>
                  <a:lnTo>
                    <a:pt x="15469" y="7578"/>
                  </a:lnTo>
                  <a:cubicBezTo>
                    <a:pt x="15469" y="7578"/>
                    <a:pt x="7393" y="2692"/>
                    <a:pt x="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784632" y="3997103"/>
              <a:ext cx="196013" cy="208835"/>
            </a:xfrm>
            <a:custGeom>
              <a:avLst/>
              <a:gdLst/>
              <a:ahLst/>
              <a:cxnLst/>
              <a:rect l="l" t="t" r="r" b="b"/>
              <a:pathLst>
                <a:path w="2709" h="2886" extrusionOk="0">
                  <a:moveTo>
                    <a:pt x="1080" y="1"/>
                  </a:moveTo>
                  <a:cubicBezTo>
                    <a:pt x="984" y="1"/>
                    <a:pt x="888" y="35"/>
                    <a:pt x="812" y="105"/>
                  </a:cubicBezTo>
                  <a:cubicBezTo>
                    <a:pt x="764" y="161"/>
                    <a:pt x="65" y="1736"/>
                    <a:pt x="33" y="1849"/>
                  </a:cubicBezTo>
                  <a:cubicBezTo>
                    <a:pt x="9" y="1961"/>
                    <a:pt x="1" y="2138"/>
                    <a:pt x="137" y="2210"/>
                  </a:cubicBezTo>
                  <a:cubicBezTo>
                    <a:pt x="266" y="2283"/>
                    <a:pt x="1584" y="2877"/>
                    <a:pt x="1624" y="2885"/>
                  </a:cubicBezTo>
                  <a:cubicBezTo>
                    <a:pt x="1625" y="2886"/>
                    <a:pt x="1627" y="2886"/>
                    <a:pt x="1629" y="2886"/>
                  </a:cubicBezTo>
                  <a:cubicBezTo>
                    <a:pt x="1673" y="2886"/>
                    <a:pt x="1785" y="2786"/>
                    <a:pt x="1801" y="2724"/>
                  </a:cubicBezTo>
                  <a:cubicBezTo>
                    <a:pt x="1801" y="2700"/>
                    <a:pt x="1905" y="2483"/>
                    <a:pt x="2034" y="2202"/>
                  </a:cubicBezTo>
                  <a:lnTo>
                    <a:pt x="2034" y="2202"/>
                  </a:lnTo>
                  <a:cubicBezTo>
                    <a:pt x="2006" y="2207"/>
                    <a:pt x="1978" y="2209"/>
                    <a:pt x="1951" y="2209"/>
                  </a:cubicBezTo>
                  <a:cubicBezTo>
                    <a:pt x="1584" y="2209"/>
                    <a:pt x="1331" y="1815"/>
                    <a:pt x="1495" y="1471"/>
                  </a:cubicBezTo>
                  <a:cubicBezTo>
                    <a:pt x="1588" y="1273"/>
                    <a:pt x="1776" y="1172"/>
                    <a:pt x="1965" y="1172"/>
                  </a:cubicBezTo>
                  <a:cubicBezTo>
                    <a:pt x="2136" y="1172"/>
                    <a:pt x="2308" y="1255"/>
                    <a:pt x="2411" y="1423"/>
                  </a:cubicBezTo>
                  <a:cubicBezTo>
                    <a:pt x="2556" y="1109"/>
                    <a:pt x="2668" y="868"/>
                    <a:pt x="2668" y="868"/>
                  </a:cubicBezTo>
                  <a:cubicBezTo>
                    <a:pt x="2668" y="868"/>
                    <a:pt x="2709" y="708"/>
                    <a:pt x="2612" y="651"/>
                  </a:cubicBezTo>
                  <a:cubicBezTo>
                    <a:pt x="2508" y="587"/>
                    <a:pt x="1270" y="49"/>
                    <a:pt x="1158" y="8"/>
                  </a:cubicBezTo>
                  <a:cubicBezTo>
                    <a:pt x="1132" y="3"/>
                    <a:pt x="1106" y="1"/>
                    <a:pt x="1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1763762" y="4511241"/>
              <a:ext cx="170978" cy="198198"/>
            </a:xfrm>
            <a:custGeom>
              <a:avLst/>
              <a:gdLst/>
              <a:ahLst/>
              <a:cxnLst/>
              <a:rect l="l" t="t" r="r" b="b"/>
              <a:pathLst>
                <a:path w="2363" h="2739" extrusionOk="0">
                  <a:moveTo>
                    <a:pt x="1374" y="1"/>
                  </a:moveTo>
                  <a:cubicBezTo>
                    <a:pt x="1317" y="1"/>
                    <a:pt x="1264" y="26"/>
                    <a:pt x="1230" y="71"/>
                  </a:cubicBezTo>
                  <a:cubicBezTo>
                    <a:pt x="1198" y="103"/>
                    <a:pt x="41" y="1984"/>
                    <a:pt x="41" y="1984"/>
                  </a:cubicBezTo>
                  <a:cubicBezTo>
                    <a:pt x="0" y="2056"/>
                    <a:pt x="25" y="2136"/>
                    <a:pt x="89" y="2185"/>
                  </a:cubicBezTo>
                  <a:cubicBezTo>
                    <a:pt x="169" y="2257"/>
                    <a:pt x="780" y="2739"/>
                    <a:pt x="780" y="2739"/>
                  </a:cubicBezTo>
                  <a:lnTo>
                    <a:pt x="2363" y="433"/>
                  </a:lnTo>
                  <a:cubicBezTo>
                    <a:pt x="2363" y="433"/>
                    <a:pt x="1559" y="55"/>
                    <a:pt x="1447" y="15"/>
                  </a:cubicBezTo>
                  <a:cubicBezTo>
                    <a:pt x="1423" y="5"/>
                    <a:pt x="1398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1891110" y="4584979"/>
              <a:ext cx="1640242" cy="946126"/>
            </a:xfrm>
            <a:custGeom>
              <a:avLst/>
              <a:gdLst/>
              <a:ahLst/>
              <a:cxnLst/>
              <a:rect l="l" t="t" r="r" b="b"/>
              <a:pathLst>
                <a:path w="22669" h="13075" extrusionOk="0">
                  <a:moveTo>
                    <a:pt x="1551" y="0"/>
                  </a:moveTo>
                  <a:lnTo>
                    <a:pt x="0" y="2323"/>
                  </a:lnTo>
                  <a:lnTo>
                    <a:pt x="18193" y="13042"/>
                  </a:lnTo>
                  <a:lnTo>
                    <a:pt x="18353" y="13074"/>
                  </a:lnTo>
                  <a:lnTo>
                    <a:pt x="22668" y="11837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1730623" y="4435260"/>
              <a:ext cx="339640" cy="448569"/>
            </a:xfrm>
            <a:custGeom>
              <a:avLst/>
              <a:gdLst/>
              <a:ahLst/>
              <a:cxnLst/>
              <a:rect l="l" t="t" r="r" b="b"/>
              <a:pathLst>
                <a:path w="4694" h="6199" extrusionOk="0">
                  <a:moveTo>
                    <a:pt x="3528" y="0"/>
                  </a:moveTo>
                  <a:cubicBezTo>
                    <a:pt x="3425" y="0"/>
                    <a:pt x="3321" y="53"/>
                    <a:pt x="3263" y="149"/>
                  </a:cubicBezTo>
                  <a:lnTo>
                    <a:pt x="89" y="5219"/>
                  </a:lnTo>
                  <a:cubicBezTo>
                    <a:pt x="0" y="5364"/>
                    <a:pt x="41" y="5549"/>
                    <a:pt x="185" y="5637"/>
                  </a:cubicBezTo>
                  <a:lnTo>
                    <a:pt x="1005" y="6151"/>
                  </a:lnTo>
                  <a:cubicBezTo>
                    <a:pt x="1057" y="6183"/>
                    <a:pt x="1114" y="6198"/>
                    <a:pt x="1170" y="6198"/>
                  </a:cubicBezTo>
                  <a:cubicBezTo>
                    <a:pt x="1270" y="6198"/>
                    <a:pt x="1366" y="6150"/>
                    <a:pt x="1423" y="6063"/>
                  </a:cubicBezTo>
                  <a:lnTo>
                    <a:pt x="4605" y="977"/>
                  </a:lnTo>
                  <a:cubicBezTo>
                    <a:pt x="4693" y="832"/>
                    <a:pt x="4645" y="647"/>
                    <a:pt x="4508" y="559"/>
                  </a:cubicBezTo>
                  <a:lnTo>
                    <a:pt x="3681" y="44"/>
                  </a:lnTo>
                  <a:cubicBezTo>
                    <a:pt x="3634" y="14"/>
                    <a:pt x="3581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941067" y="4093056"/>
              <a:ext cx="77928" cy="97760"/>
            </a:xfrm>
            <a:custGeom>
              <a:avLst/>
              <a:gdLst/>
              <a:ahLst/>
              <a:cxnLst/>
              <a:rect l="l" t="t" r="r" b="b"/>
              <a:pathLst>
                <a:path w="1077" h="1351" extrusionOk="0">
                  <a:moveTo>
                    <a:pt x="836" y="0"/>
                  </a:moveTo>
                  <a:lnTo>
                    <a:pt x="0" y="434"/>
                  </a:lnTo>
                  <a:lnTo>
                    <a:pt x="241" y="1350"/>
                  </a:lnTo>
                  <a:lnTo>
                    <a:pt x="1077" y="908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1045695" y="4141322"/>
              <a:ext cx="77421" cy="97181"/>
            </a:xfrm>
            <a:custGeom>
              <a:avLst/>
              <a:gdLst/>
              <a:ahLst/>
              <a:cxnLst/>
              <a:rect l="l" t="t" r="r" b="b"/>
              <a:pathLst>
                <a:path w="1070" h="1343" extrusionOk="0">
                  <a:moveTo>
                    <a:pt x="844" y="0"/>
                  </a:moveTo>
                  <a:lnTo>
                    <a:pt x="1" y="426"/>
                  </a:lnTo>
                  <a:lnTo>
                    <a:pt x="226" y="1342"/>
                  </a:lnTo>
                  <a:lnTo>
                    <a:pt x="1069" y="91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1147428" y="4190746"/>
              <a:ext cx="76263" cy="96024"/>
            </a:xfrm>
            <a:custGeom>
              <a:avLst/>
              <a:gdLst/>
              <a:ahLst/>
              <a:cxnLst/>
              <a:rect l="l" t="t" r="r" b="b"/>
              <a:pathLst>
                <a:path w="1054" h="1327" extrusionOk="0">
                  <a:moveTo>
                    <a:pt x="853" y="0"/>
                  </a:moveTo>
                  <a:lnTo>
                    <a:pt x="1" y="410"/>
                  </a:lnTo>
                  <a:lnTo>
                    <a:pt x="210" y="1326"/>
                  </a:lnTo>
                  <a:lnTo>
                    <a:pt x="1053" y="916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1246267" y="4241328"/>
              <a:ext cx="75685" cy="95445"/>
            </a:xfrm>
            <a:custGeom>
              <a:avLst/>
              <a:gdLst/>
              <a:ahLst/>
              <a:cxnLst/>
              <a:rect l="l" t="t" r="r" b="b"/>
              <a:pathLst>
                <a:path w="1046" h="1319" extrusionOk="0">
                  <a:moveTo>
                    <a:pt x="861" y="0"/>
                  </a:moveTo>
                  <a:lnTo>
                    <a:pt x="1" y="402"/>
                  </a:lnTo>
                  <a:lnTo>
                    <a:pt x="194" y="1318"/>
                  </a:lnTo>
                  <a:lnTo>
                    <a:pt x="1045" y="924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1343370" y="4293646"/>
              <a:ext cx="75106" cy="94287"/>
            </a:xfrm>
            <a:custGeom>
              <a:avLst/>
              <a:gdLst/>
              <a:ahLst/>
              <a:cxnLst/>
              <a:rect l="l" t="t" r="r" b="b"/>
              <a:pathLst>
                <a:path w="1038" h="1303" extrusionOk="0">
                  <a:moveTo>
                    <a:pt x="861" y="1"/>
                  </a:moveTo>
                  <a:lnTo>
                    <a:pt x="1" y="378"/>
                  </a:lnTo>
                  <a:lnTo>
                    <a:pt x="178" y="1302"/>
                  </a:lnTo>
                  <a:lnTo>
                    <a:pt x="1037" y="925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1439315" y="4346543"/>
              <a:ext cx="73948" cy="93708"/>
            </a:xfrm>
            <a:custGeom>
              <a:avLst/>
              <a:gdLst/>
              <a:ahLst/>
              <a:cxnLst/>
              <a:rect l="l" t="t" r="r" b="b"/>
              <a:pathLst>
                <a:path w="1022" h="1295" extrusionOk="0">
                  <a:moveTo>
                    <a:pt x="868" y="1"/>
                  </a:moveTo>
                  <a:lnTo>
                    <a:pt x="1" y="370"/>
                  </a:lnTo>
                  <a:lnTo>
                    <a:pt x="161" y="1295"/>
                  </a:lnTo>
                  <a:lnTo>
                    <a:pt x="1021" y="933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1534681" y="4400671"/>
              <a:ext cx="73297" cy="93057"/>
            </a:xfrm>
            <a:custGeom>
              <a:avLst/>
              <a:gdLst/>
              <a:ahLst/>
              <a:cxnLst/>
              <a:rect l="l" t="t" r="r" b="b"/>
              <a:pathLst>
                <a:path w="1013" h="1286" extrusionOk="0">
                  <a:moveTo>
                    <a:pt x="868" y="0"/>
                  </a:moveTo>
                  <a:lnTo>
                    <a:pt x="0" y="354"/>
                  </a:lnTo>
                  <a:lnTo>
                    <a:pt x="137" y="1286"/>
                  </a:lnTo>
                  <a:lnTo>
                    <a:pt x="1013" y="93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1629468" y="4455884"/>
              <a:ext cx="72718" cy="91971"/>
            </a:xfrm>
            <a:custGeom>
              <a:avLst/>
              <a:gdLst/>
              <a:ahLst/>
              <a:cxnLst/>
              <a:rect l="l" t="t" r="r" b="b"/>
              <a:pathLst>
                <a:path w="1005" h="1271" extrusionOk="0">
                  <a:moveTo>
                    <a:pt x="876" y="0"/>
                  </a:moveTo>
                  <a:lnTo>
                    <a:pt x="0" y="338"/>
                  </a:lnTo>
                  <a:lnTo>
                    <a:pt x="121" y="1270"/>
                  </a:lnTo>
                  <a:lnTo>
                    <a:pt x="1005" y="93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1724835" y="4511675"/>
              <a:ext cx="72139" cy="90814"/>
            </a:xfrm>
            <a:custGeom>
              <a:avLst/>
              <a:gdLst/>
              <a:ahLst/>
              <a:cxnLst/>
              <a:rect l="l" t="t" r="r" b="b"/>
              <a:pathLst>
                <a:path w="997" h="1255" extrusionOk="0">
                  <a:moveTo>
                    <a:pt x="884" y="1"/>
                  </a:moveTo>
                  <a:lnTo>
                    <a:pt x="0" y="322"/>
                  </a:lnTo>
                  <a:lnTo>
                    <a:pt x="113" y="1254"/>
                  </a:lnTo>
                  <a:lnTo>
                    <a:pt x="996" y="933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1864917" y="4764077"/>
              <a:ext cx="1287361" cy="228662"/>
            </a:xfrm>
            <a:custGeom>
              <a:avLst/>
              <a:gdLst/>
              <a:ahLst/>
              <a:cxnLst/>
              <a:rect l="l" t="t" r="r" b="b"/>
              <a:pathLst>
                <a:path w="17792" h="3160" extrusionOk="0">
                  <a:moveTo>
                    <a:pt x="418" y="0"/>
                  </a:moveTo>
                  <a:lnTo>
                    <a:pt x="1" y="3078"/>
                  </a:lnTo>
                  <a:cubicBezTo>
                    <a:pt x="814" y="3135"/>
                    <a:pt x="1757" y="3159"/>
                    <a:pt x="2773" y="3159"/>
                  </a:cubicBezTo>
                  <a:cubicBezTo>
                    <a:pt x="8656" y="3159"/>
                    <a:pt x="17015" y="2343"/>
                    <a:pt x="17173" y="2274"/>
                  </a:cubicBezTo>
                  <a:cubicBezTo>
                    <a:pt x="17357" y="2186"/>
                    <a:pt x="17791" y="1567"/>
                    <a:pt x="17743" y="1366"/>
                  </a:cubicBezTo>
                  <a:cubicBezTo>
                    <a:pt x="17695" y="1165"/>
                    <a:pt x="16851" y="515"/>
                    <a:pt x="16851" y="515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1864917" y="4764077"/>
              <a:ext cx="459389" cy="228662"/>
            </a:xfrm>
            <a:custGeom>
              <a:avLst/>
              <a:gdLst/>
              <a:ahLst/>
              <a:cxnLst/>
              <a:rect l="l" t="t" r="r" b="b"/>
              <a:pathLst>
                <a:path w="6349" h="3160" extrusionOk="0">
                  <a:moveTo>
                    <a:pt x="418" y="0"/>
                  </a:moveTo>
                  <a:lnTo>
                    <a:pt x="1" y="3078"/>
                  </a:lnTo>
                  <a:cubicBezTo>
                    <a:pt x="809" y="3135"/>
                    <a:pt x="1747" y="3160"/>
                    <a:pt x="2759" y="3160"/>
                  </a:cubicBezTo>
                  <a:cubicBezTo>
                    <a:pt x="3889" y="3160"/>
                    <a:pt x="5111" y="3129"/>
                    <a:pt x="6349" y="3078"/>
                  </a:cubicBezTo>
                  <a:cubicBezTo>
                    <a:pt x="4910" y="1800"/>
                    <a:pt x="2620" y="346"/>
                    <a:pt x="2146" y="4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1682940" y="4763932"/>
              <a:ext cx="674504" cy="734035"/>
            </a:xfrm>
            <a:custGeom>
              <a:avLst/>
              <a:gdLst/>
              <a:ahLst/>
              <a:cxnLst/>
              <a:rect l="l" t="t" r="r" b="b"/>
              <a:pathLst>
                <a:path w="9322" h="10144" extrusionOk="0">
                  <a:moveTo>
                    <a:pt x="3115" y="1"/>
                  </a:moveTo>
                  <a:cubicBezTo>
                    <a:pt x="3092" y="1"/>
                    <a:pt x="3069" y="1"/>
                    <a:pt x="3046" y="2"/>
                  </a:cubicBezTo>
                  <a:cubicBezTo>
                    <a:pt x="2275" y="42"/>
                    <a:pt x="1" y="2927"/>
                    <a:pt x="1" y="2927"/>
                  </a:cubicBezTo>
                  <a:cubicBezTo>
                    <a:pt x="1" y="2927"/>
                    <a:pt x="1471" y="3168"/>
                    <a:pt x="1519" y="3257"/>
                  </a:cubicBezTo>
                  <a:cubicBezTo>
                    <a:pt x="1744" y="3594"/>
                    <a:pt x="2692" y="7765"/>
                    <a:pt x="3118" y="10143"/>
                  </a:cubicBezTo>
                  <a:lnTo>
                    <a:pt x="9322" y="10143"/>
                  </a:lnTo>
                  <a:cubicBezTo>
                    <a:pt x="9322" y="10143"/>
                    <a:pt x="5376" y="1336"/>
                    <a:pt x="5007" y="910"/>
                  </a:cubicBezTo>
                  <a:cubicBezTo>
                    <a:pt x="4648" y="497"/>
                    <a:pt x="3866" y="1"/>
                    <a:pt x="3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1682940" y="4763932"/>
              <a:ext cx="262870" cy="235681"/>
            </a:xfrm>
            <a:custGeom>
              <a:avLst/>
              <a:gdLst/>
              <a:ahLst/>
              <a:cxnLst/>
              <a:rect l="l" t="t" r="r" b="b"/>
              <a:pathLst>
                <a:path w="3633" h="3257" extrusionOk="0">
                  <a:moveTo>
                    <a:pt x="3121" y="1"/>
                  </a:moveTo>
                  <a:cubicBezTo>
                    <a:pt x="3096" y="1"/>
                    <a:pt x="3071" y="1"/>
                    <a:pt x="3046" y="2"/>
                  </a:cubicBezTo>
                  <a:cubicBezTo>
                    <a:pt x="2275" y="34"/>
                    <a:pt x="1" y="2927"/>
                    <a:pt x="1" y="2927"/>
                  </a:cubicBezTo>
                  <a:cubicBezTo>
                    <a:pt x="1" y="2927"/>
                    <a:pt x="1471" y="3168"/>
                    <a:pt x="1519" y="3257"/>
                  </a:cubicBezTo>
                  <a:lnTo>
                    <a:pt x="3633" y="75"/>
                  </a:lnTo>
                  <a:cubicBezTo>
                    <a:pt x="3464" y="25"/>
                    <a:pt x="3295" y="1"/>
                    <a:pt x="3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1574188" y="4660019"/>
              <a:ext cx="329148" cy="339737"/>
            </a:xfrm>
            <a:custGeom>
              <a:avLst/>
              <a:gdLst/>
              <a:ahLst/>
              <a:cxnLst/>
              <a:rect l="l" t="t" r="r" b="b"/>
              <a:pathLst>
                <a:path w="4549" h="4695" extrusionOk="0">
                  <a:moveTo>
                    <a:pt x="1149" y="0"/>
                  </a:moveTo>
                  <a:cubicBezTo>
                    <a:pt x="990" y="0"/>
                    <a:pt x="788" y="46"/>
                    <a:pt x="652" y="305"/>
                  </a:cubicBezTo>
                  <a:cubicBezTo>
                    <a:pt x="475" y="643"/>
                    <a:pt x="1" y="2475"/>
                    <a:pt x="1" y="3094"/>
                  </a:cubicBezTo>
                  <a:cubicBezTo>
                    <a:pt x="1" y="3712"/>
                    <a:pt x="403" y="4484"/>
                    <a:pt x="475" y="4612"/>
                  </a:cubicBezTo>
                  <a:cubicBezTo>
                    <a:pt x="505" y="4666"/>
                    <a:pt x="692" y="4695"/>
                    <a:pt x="916" y="4695"/>
                  </a:cubicBezTo>
                  <a:cubicBezTo>
                    <a:pt x="1226" y="4695"/>
                    <a:pt x="1608" y="4640"/>
                    <a:pt x="1753" y="4524"/>
                  </a:cubicBezTo>
                  <a:cubicBezTo>
                    <a:pt x="2010" y="4323"/>
                    <a:pt x="4549" y="1438"/>
                    <a:pt x="4549" y="1438"/>
                  </a:cubicBezTo>
                  <a:cubicBezTo>
                    <a:pt x="4549" y="1438"/>
                    <a:pt x="4332" y="1004"/>
                    <a:pt x="4019" y="836"/>
                  </a:cubicBezTo>
                  <a:cubicBezTo>
                    <a:pt x="3705" y="659"/>
                    <a:pt x="1439" y="16"/>
                    <a:pt x="1279" y="8"/>
                  </a:cubicBezTo>
                  <a:cubicBezTo>
                    <a:pt x="1241" y="4"/>
                    <a:pt x="1197" y="0"/>
                    <a:pt x="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1030572" y="3442369"/>
              <a:ext cx="972250" cy="916458"/>
            </a:xfrm>
            <a:custGeom>
              <a:avLst/>
              <a:gdLst/>
              <a:ahLst/>
              <a:cxnLst/>
              <a:rect l="l" t="t" r="r" b="b"/>
              <a:pathLst>
                <a:path w="13437" h="12665" extrusionOk="0">
                  <a:moveTo>
                    <a:pt x="1335" y="1"/>
                  </a:moveTo>
                  <a:lnTo>
                    <a:pt x="1" y="1519"/>
                  </a:lnTo>
                  <a:cubicBezTo>
                    <a:pt x="1" y="1519"/>
                    <a:pt x="7080" y="7289"/>
                    <a:pt x="11700" y="12665"/>
                  </a:cubicBezTo>
                  <a:lnTo>
                    <a:pt x="13436" y="11106"/>
                  </a:lnTo>
                  <a:cubicBezTo>
                    <a:pt x="13436" y="11106"/>
                    <a:pt x="6911" y="4300"/>
                    <a:pt x="1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989329" y="3408069"/>
              <a:ext cx="216345" cy="213032"/>
            </a:xfrm>
            <a:custGeom>
              <a:avLst/>
              <a:gdLst/>
              <a:ahLst/>
              <a:cxnLst/>
              <a:rect l="l" t="t" r="r" b="b"/>
              <a:pathLst>
                <a:path w="2990" h="2944" extrusionOk="0">
                  <a:moveTo>
                    <a:pt x="1495" y="0"/>
                  </a:moveTo>
                  <a:cubicBezTo>
                    <a:pt x="1435" y="0"/>
                    <a:pt x="1374" y="17"/>
                    <a:pt x="1318" y="49"/>
                  </a:cubicBezTo>
                  <a:cubicBezTo>
                    <a:pt x="1254" y="89"/>
                    <a:pt x="161" y="1431"/>
                    <a:pt x="113" y="1527"/>
                  </a:cubicBezTo>
                  <a:cubicBezTo>
                    <a:pt x="56" y="1632"/>
                    <a:pt x="0" y="1800"/>
                    <a:pt x="113" y="1905"/>
                  </a:cubicBezTo>
                  <a:cubicBezTo>
                    <a:pt x="217" y="2001"/>
                    <a:pt x="1334" y="2925"/>
                    <a:pt x="1374" y="2941"/>
                  </a:cubicBezTo>
                  <a:cubicBezTo>
                    <a:pt x="1378" y="2943"/>
                    <a:pt x="1382" y="2944"/>
                    <a:pt x="1388" y="2944"/>
                  </a:cubicBezTo>
                  <a:cubicBezTo>
                    <a:pt x="1436" y="2944"/>
                    <a:pt x="1554" y="2887"/>
                    <a:pt x="1583" y="2837"/>
                  </a:cubicBezTo>
                  <a:cubicBezTo>
                    <a:pt x="1591" y="2813"/>
                    <a:pt x="1752" y="2636"/>
                    <a:pt x="1953" y="2395"/>
                  </a:cubicBezTo>
                  <a:cubicBezTo>
                    <a:pt x="1543" y="2339"/>
                    <a:pt x="1350" y="1857"/>
                    <a:pt x="1623" y="1543"/>
                  </a:cubicBezTo>
                  <a:cubicBezTo>
                    <a:pt x="1729" y="1418"/>
                    <a:pt x="1874" y="1360"/>
                    <a:pt x="2017" y="1360"/>
                  </a:cubicBezTo>
                  <a:cubicBezTo>
                    <a:pt x="2231" y="1360"/>
                    <a:pt x="2443" y="1492"/>
                    <a:pt x="2515" y="1728"/>
                  </a:cubicBezTo>
                  <a:lnTo>
                    <a:pt x="2909" y="1270"/>
                  </a:lnTo>
                  <a:cubicBezTo>
                    <a:pt x="2909" y="1270"/>
                    <a:pt x="2989" y="1117"/>
                    <a:pt x="2909" y="1037"/>
                  </a:cubicBezTo>
                  <a:cubicBezTo>
                    <a:pt x="2829" y="957"/>
                    <a:pt x="1768" y="113"/>
                    <a:pt x="1672" y="49"/>
                  </a:cubicBezTo>
                  <a:cubicBezTo>
                    <a:pt x="1615" y="17"/>
                    <a:pt x="1555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1803269" y="4164840"/>
              <a:ext cx="195434" cy="181193"/>
            </a:xfrm>
            <a:custGeom>
              <a:avLst/>
              <a:gdLst/>
              <a:ahLst/>
              <a:cxnLst/>
              <a:rect l="l" t="t" r="r" b="b"/>
              <a:pathLst>
                <a:path w="2701" h="2504" extrusionOk="0">
                  <a:moveTo>
                    <a:pt x="1809" y="1"/>
                  </a:moveTo>
                  <a:cubicBezTo>
                    <a:pt x="1769" y="1"/>
                    <a:pt x="1729" y="13"/>
                    <a:pt x="1696" y="37"/>
                  </a:cubicBezTo>
                  <a:cubicBezTo>
                    <a:pt x="1656" y="69"/>
                    <a:pt x="49" y="1572"/>
                    <a:pt x="49" y="1572"/>
                  </a:cubicBezTo>
                  <a:cubicBezTo>
                    <a:pt x="1" y="1636"/>
                    <a:pt x="1" y="1724"/>
                    <a:pt x="49" y="1789"/>
                  </a:cubicBezTo>
                  <a:cubicBezTo>
                    <a:pt x="105" y="1877"/>
                    <a:pt x="563" y="2504"/>
                    <a:pt x="563" y="2504"/>
                  </a:cubicBezTo>
                  <a:lnTo>
                    <a:pt x="2701" y="680"/>
                  </a:lnTo>
                  <a:cubicBezTo>
                    <a:pt x="2701" y="680"/>
                    <a:pt x="2026" y="109"/>
                    <a:pt x="1921" y="37"/>
                  </a:cubicBezTo>
                  <a:cubicBezTo>
                    <a:pt x="1889" y="13"/>
                    <a:pt x="1849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1901530" y="4273312"/>
              <a:ext cx="1404795" cy="1229277"/>
            </a:xfrm>
            <a:custGeom>
              <a:avLst/>
              <a:gdLst/>
              <a:ahLst/>
              <a:cxnLst/>
              <a:rect l="l" t="t" r="r" b="b"/>
              <a:pathLst>
                <a:path w="19415" h="16988" extrusionOk="0">
                  <a:moveTo>
                    <a:pt x="14778" y="16923"/>
                  </a:moveTo>
                  <a:lnTo>
                    <a:pt x="1" y="1840"/>
                  </a:lnTo>
                  <a:lnTo>
                    <a:pt x="2106" y="0"/>
                  </a:lnTo>
                  <a:lnTo>
                    <a:pt x="19415" y="16923"/>
                  </a:lnTo>
                  <a:lnTo>
                    <a:pt x="14923" y="16987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1727729" y="4123738"/>
              <a:ext cx="414022" cy="390173"/>
            </a:xfrm>
            <a:custGeom>
              <a:avLst/>
              <a:gdLst/>
              <a:ahLst/>
              <a:cxnLst/>
              <a:rect l="l" t="t" r="r" b="b"/>
              <a:pathLst>
                <a:path w="5722" h="5392" extrusionOk="0">
                  <a:moveTo>
                    <a:pt x="4724" y="0"/>
                  </a:moveTo>
                  <a:cubicBezTo>
                    <a:pt x="4650" y="0"/>
                    <a:pt x="4574" y="28"/>
                    <a:pt x="4516" y="83"/>
                  </a:cubicBezTo>
                  <a:lnTo>
                    <a:pt x="129" y="4157"/>
                  </a:lnTo>
                  <a:cubicBezTo>
                    <a:pt x="8" y="4269"/>
                    <a:pt x="0" y="4462"/>
                    <a:pt x="113" y="4582"/>
                  </a:cubicBezTo>
                  <a:lnTo>
                    <a:pt x="772" y="5290"/>
                  </a:lnTo>
                  <a:cubicBezTo>
                    <a:pt x="831" y="5357"/>
                    <a:pt x="912" y="5391"/>
                    <a:pt x="993" y="5391"/>
                  </a:cubicBezTo>
                  <a:cubicBezTo>
                    <a:pt x="1066" y="5391"/>
                    <a:pt x="1140" y="5363"/>
                    <a:pt x="1198" y="5306"/>
                  </a:cubicBezTo>
                  <a:lnTo>
                    <a:pt x="5593" y="1232"/>
                  </a:lnTo>
                  <a:cubicBezTo>
                    <a:pt x="5714" y="1119"/>
                    <a:pt x="5722" y="926"/>
                    <a:pt x="5609" y="806"/>
                  </a:cubicBezTo>
                  <a:lnTo>
                    <a:pt x="4942" y="99"/>
                  </a:lnTo>
                  <a:cubicBezTo>
                    <a:pt x="4884" y="32"/>
                    <a:pt x="4804" y="0"/>
                    <a:pt x="4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1146849" y="3537744"/>
              <a:ext cx="67508" cy="83216"/>
            </a:xfrm>
            <a:custGeom>
              <a:avLst/>
              <a:gdLst/>
              <a:ahLst/>
              <a:cxnLst/>
              <a:rect l="l" t="t" r="r" b="b"/>
              <a:pathLst>
                <a:path w="933" h="1150" extrusionOk="0">
                  <a:moveTo>
                    <a:pt x="933" y="0"/>
                  </a:moveTo>
                  <a:lnTo>
                    <a:pt x="9" y="209"/>
                  </a:lnTo>
                  <a:lnTo>
                    <a:pt x="1" y="1149"/>
                  </a:lnTo>
                  <a:lnTo>
                    <a:pt x="925" y="941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1234690" y="3611554"/>
              <a:ext cx="68666" cy="82058"/>
            </a:xfrm>
            <a:custGeom>
              <a:avLst/>
              <a:gdLst/>
              <a:ahLst/>
              <a:cxnLst/>
              <a:rect l="l" t="t" r="r" b="b"/>
              <a:pathLst>
                <a:path w="949" h="1134" extrusionOk="0">
                  <a:moveTo>
                    <a:pt x="948" y="1"/>
                  </a:moveTo>
                  <a:lnTo>
                    <a:pt x="24" y="194"/>
                  </a:lnTo>
                  <a:lnTo>
                    <a:pt x="0" y="1134"/>
                  </a:lnTo>
                  <a:lnTo>
                    <a:pt x="924" y="941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1318986" y="3686015"/>
              <a:ext cx="69824" cy="80900"/>
            </a:xfrm>
            <a:custGeom>
              <a:avLst/>
              <a:gdLst/>
              <a:ahLst/>
              <a:cxnLst/>
              <a:rect l="l" t="t" r="r" b="b"/>
              <a:pathLst>
                <a:path w="965" h="1118" extrusionOk="0">
                  <a:moveTo>
                    <a:pt x="965" y="0"/>
                  </a:moveTo>
                  <a:lnTo>
                    <a:pt x="40" y="177"/>
                  </a:lnTo>
                  <a:lnTo>
                    <a:pt x="0" y="1117"/>
                  </a:lnTo>
                  <a:lnTo>
                    <a:pt x="924" y="94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1400387" y="3761055"/>
              <a:ext cx="71560" cy="79670"/>
            </a:xfrm>
            <a:custGeom>
              <a:avLst/>
              <a:gdLst/>
              <a:ahLst/>
              <a:cxnLst/>
              <a:rect l="l" t="t" r="r" b="b"/>
              <a:pathLst>
                <a:path w="989" h="1101" extrusionOk="0">
                  <a:moveTo>
                    <a:pt x="989" y="0"/>
                  </a:moveTo>
                  <a:lnTo>
                    <a:pt x="57" y="161"/>
                  </a:lnTo>
                  <a:lnTo>
                    <a:pt x="0" y="1101"/>
                  </a:lnTo>
                  <a:lnTo>
                    <a:pt x="0" y="1101"/>
                  </a:lnTo>
                  <a:lnTo>
                    <a:pt x="932" y="94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1480052" y="3836602"/>
              <a:ext cx="72139" cy="78585"/>
            </a:xfrm>
            <a:custGeom>
              <a:avLst/>
              <a:gdLst/>
              <a:ahLst/>
              <a:cxnLst/>
              <a:rect l="l" t="t" r="r" b="b"/>
              <a:pathLst>
                <a:path w="997" h="1086" extrusionOk="0">
                  <a:moveTo>
                    <a:pt x="997" y="1"/>
                  </a:moveTo>
                  <a:lnTo>
                    <a:pt x="72" y="145"/>
                  </a:lnTo>
                  <a:lnTo>
                    <a:pt x="0" y="1085"/>
                  </a:lnTo>
                  <a:lnTo>
                    <a:pt x="924" y="94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1557329" y="3912800"/>
              <a:ext cx="74527" cy="77427"/>
            </a:xfrm>
            <a:custGeom>
              <a:avLst/>
              <a:gdLst/>
              <a:ahLst/>
              <a:cxnLst/>
              <a:rect l="l" t="t" r="r" b="b"/>
              <a:pathLst>
                <a:path w="1030" h="1070" extrusionOk="0">
                  <a:moveTo>
                    <a:pt x="1029" y="0"/>
                  </a:moveTo>
                  <a:lnTo>
                    <a:pt x="89" y="129"/>
                  </a:lnTo>
                  <a:lnTo>
                    <a:pt x="1" y="1069"/>
                  </a:lnTo>
                  <a:lnTo>
                    <a:pt x="933" y="94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1634099" y="3990156"/>
              <a:ext cx="75685" cy="75618"/>
            </a:xfrm>
            <a:custGeom>
              <a:avLst/>
              <a:gdLst/>
              <a:ahLst/>
              <a:cxnLst/>
              <a:rect l="l" t="t" r="r" b="b"/>
              <a:pathLst>
                <a:path w="1046" h="1045" extrusionOk="0">
                  <a:moveTo>
                    <a:pt x="1045" y="0"/>
                  </a:moveTo>
                  <a:lnTo>
                    <a:pt x="113" y="113"/>
                  </a:lnTo>
                  <a:lnTo>
                    <a:pt x="1" y="1045"/>
                  </a:lnTo>
                  <a:lnTo>
                    <a:pt x="1" y="1045"/>
                  </a:lnTo>
                  <a:lnTo>
                    <a:pt x="941" y="932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1710870" y="4068019"/>
              <a:ext cx="76770" cy="74532"/>
            </a:xfrm>
            <a:custGeom>
              <a:avLst/>
              <a:gdLst/>
              <a:ahLst/>
              <a:cxnLst/>
              <a:rect l="l" t="t" r="r" b="b"/>
              <a:pathLst>
                <a:path w="1061" h="1030" extrusionOk="0">
                  <a:moveTo>
                    <a:pt x="1061" y="1"/>
                  </a:moveTo>
                  <a:lnTo>
                    <a:pt x="121" y="97"/>
                  </a:lnTo>
                  <a:lnTo>
                    <a:pt x="0" y="1029"/>
                  </a:lnTo>
                  <a:lnTo>
                    <a:pt x="940" y="933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1787568" y="4146532"/>
              <a:ext cx="78000" cy="73375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1078" y="1"/>
                  </a:moveTo>
                  <a:lnTo>
                    <a:pt x="138" y="81"/>
                  </a:lnTo>
                  <a:lnTo>
                    <a:pt x="1" y="1013"/>
                  </a:lnTo>
                  <a:lnTo>
                    <a:pt x="941" y="933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1898635" y="4261734"/>
              <a:ext cx="472775" cy="502551"/>
            </a:xfrm>
            <a:custGeom>
              <a:avLst/>
              <a:gdLst/>
              <a:ahLst/>
              <a:cxnLst/>
              <a:rect l="l" t="t" r="r" b="b"/>
              <a:pathLst>
                <a:path w="6534" h="6945" extrusionOk="0">
                  <a:moveTo>
                    <a:pt x="3452" y="1"/>
                  </a:moveTo>
                  <a:cubicBezTo>
                    <a:pt x="3408" y="1"/>
                    <a:pt x="3367" y="8"/>
                    <a:pt x="3327" y="24"/>
                  </a:cubicBezTo>
                  <a:cubicBezTo>
                    <a:pt x="3167" y="88"/>
                    <a:pt x="2227" y="233"/>
                    <a:pt x="2227" y="233"/>
                  </a:cubicBezTo>
                  <a:lnTo>
                    <a:pt x="2829" y="900"/>
                  </a:lnTo>
                  <a:cubicBezTo>
                    <a:pt x="2829" y="900"/>
                    <a:pt x="571" y="2346"/>
                    <a:pt x="282" y="2563"/>
                  </a:cubicBezTo>
                  <a:cubicBezTo>
                    <a:pt x="1" y="2780"/>
                    <a:pt x="41" y="3109"/>
                    <a:pt x="137" y="3358"/>
                  </a:cubicBezTo>
                  <a:cubicBezTo>
                    <a:pt x="226" y="3600"/>
                    <a:pt x="419" y="3985"/>
                    <a:pt x="764" y="4009"/>
                  </a:cubicBezTo>
                  <a:cubicBezTo>
                    <a:pt x="676" y="4178"/>
                    <a:pt x="668" y="4379"/>
                    <a:pt x="740" y="4556"/>
                  </a:cubicBezTo>
                  <a:cubicBezTo>
                    <a:pt x="847" y="4817"/>
                    <a:pt x="1079" y="5209"/>
                    <a:pt x="1331" y="5209"/>
                  </a:cubicBezTo>
                  <a:cubicBezTo>
                    <a:pt x="1343" y="5209"/>
                    <a:pt x="1355" y="5208"/>
                    <a:pt x="1367" y="5207"/>
                  </a:cubicBezTo>
                  <a:lnTo>
                    <a:pt x="1367" y="5207"/>
                  </a:lnTo>
                  <a:cubicBezTo>
                    <a:pt x="1278" y="5319"/>
                    <a:pt x="1262" y="5472"/>
                    <a:pt x="1319" y="5600"/>
                  </a:cubicBezTo>
                  <a:cubicBezTo>
                    <a:pt x="1423" y="5801"/>
                    <a:pt x="1688" y="6283"/>
                    <a:pt x="2050" y="6299"/>
                  </a:cubicBezTo>
                  <a:cubicBezTo>
                    <a:pt x="2050" y="6299"/>
                    <a:pt x="2074" y="6573"/>
                    <a:pt x="2210" y="6677"/>
                  </a:cubicBezTo>
                  <a:cubicBezTo>
                    <a:pt x="2339" y="6775"/>
                    <a:pt x="2439" y="6944"/>
                    <a:pt x="2984" y="6944"/>
                  </a:cubicBezTo>
                  <a:cubicBezTo>
                    <a:pt x="3019" y="6944"/>
                    <a:pt x="3056" y="6944"/>
                    <a:pt x="3094" y="6942"/>
                  </a:cubicBezTo>
                  <a:cubicBezTo>
                    <a:pt x="3745" y="6910"/>
                    <a:pt x="5087" y="6838"/>
                    <a:pt x="5328" y="6806"/>
                  </a:cubicBezTo>
                  <a:cubicBezTo>
                    <a:pt x="5577" y="6774"/>
                    <a:pt x="6534" y="6227"/>
                    <a:pt x="6534" y="6227"/>
                  </a:cubicBezTo>
                  <a:lnTo>
                    <a:pt x="5401" y="1092"/>
                  </a:lnTo>
                  <a:cubicBezTo>
                    <a:pt x="5401" y="1092"/>
                    <a:pt x="4115" y="273"/>
                    <a:pt x="3906" y="160"/>
                  </a:cubicBezTo>
                  <a:cubicBezTo>
                    <a:pt x="3742" y="69"/>
                    <a:pt x="3587" y="1"/>
                    <a:pt x="3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2056228" y="4311013"/>
              <a:ext cx="395426" cy="461811"/>
            </a:xfrm>
            <a:custGeom>
              <a:avLst/>
              <a:gdLst/>
              <a:ahLst/>
              <a:cxnLst/>
              <a:rect l="l" t="t" r="r" b="b"/>
              <a:pathLst>
                <a:path w="5465" h="6382" extrusionOk="0">
                  <a:moveTo>
                    <a:pt x="3156" y="1"/>
                  </a:moveTo>
                  <a:cubicBezTo>
                    <a:pt x="3145" y="1"/>
                    <a:pt x="3135" y="1"/>
                    <a:pt x="3126" y="2"/>
                  </a:cubicBezTo>
                  <a:cubicBezTo>
                    <a:pt x="2789" y="34"/>
                    <a:pt x="868" y="1006"/>
                    <a:pt x="555" y="1295"/>
                  </a:cubicBezTo>
                  <a:cubicBezTo>
                    <a:pt x="241" y="1585"/>
                    <a:pt x="0" y="2806"/>
                    <a:pt x="490" y="4277"/>
                  </a:cubicBezTo>
                  <a:cubicBezTo>
                    <a:pt x="981" y="5747"/>
                    <a:pt x="1840" y="6374"/>
                    <a:pt x="2628" y="6382"/>
                  </a:cubicBezTo>
                  <a:cubicBezTo>
                    <a:pt x="2634" y="6382"/>
                    <a:pt x="2641" y="6382"/>
                    <a:pt x="2647" y="6382"/>
                  </a:cubicBezTo>
                  <a:cubicBezTo>
                    <a:pt x="3439" y="6382"/>
                    <a:pt x="4867" y="5902"/>
                    <a:pt x="5464" y="5201"/>
                  </a:cubicBezTo>
                  <a:lnTo>
                    <a:pt x="4548" y="403"/>
                  </a:lnTo>
                  <a:cubicBezTo>
                    <a:pt x="4548" y="403"/>
                    <a:pt x="3523" y="1"/>
                    <a:pt x="3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245730" y="4309349"/>
              <a:ext cx="205926" cy="435616"/>
            </a:xfrm>
            <a:custGeom>
              <a:avLst/>
              <a:gdLst/>
              <a:ahLst/>
              <a:cxnLst/>
              <a:rect l="l" t="t" r="r" b="b"/>
              <a:pathLst>
                <a:path w="2846" h="6020" extrusionOk="0">
                  <a:moveTo>
                    <a:pt x="2845" y="5224"/>
                  </a:moveTo>
                  <a:lnTo>
                    <a:pt x="1929" y="426"/>
                  </a:lnTo>
                  <a:cubicBezTo>
                    <a:pt x="1929" y="426"/>
                    <a:pt x="845" y="1"/>
                    <a:pt x="507" y="25"/>
                  </a:cubicBezTo>
                  <a:cubicBezTo>
                    <a:pt x="427" y="41"/>
                    <a:pt x="346" y="65"/>
                    <a:pt x="266" y="97"/>
                  </a:cubicBezTo>
                  <a:cubicBezTo>
                    <a:pt x="1" y="1519"/>
                    <a:pt x="194" y="4139"/>
                    <a:pt x="1656" y="6019"/>
                  </a:cubicBezTo>
                  <a:cubicBezTo>
                    <a:pt x="2130" y="5810"/>
                    <a:pt x="2572" y="5545"/>
                    <a:pt x="2845" y="5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305063" y="4323677"/>
              <a:ext cx="180890" cy="378234"/>
            </a:xfrm>
            <a:custGeom>
              <a:avLst/>
              <a:gdLst/>
              <a:ahLst/>
              <a:cxnLst/>
              <a:rect l="l" t="t" r="r" b="b"/>
              <a:pathLst>
                <a:path w="2500" h="5227" extrusionOk="0">
                  <a:moveTo>
                    <a:pt x="1138" y="0"/>
                  </a:moveTo>
                  <a:cubicBezTo>
                    <a:pt x="1071" y="0"/>
                    <a:pt x="1006" y="10"/>
                    <a:pt x="949" y="36"/>
                  </a:cubicBezTo>
                  <a:cubicBezTo>
                    <a:pt x="667" y="164"/>
                    <a:pt x="1" y="1225"/>
                    <a:pt x="394" y="3153"/>
                  </a:cubicBezTo>
                  <a:cubicBezTo>
                    <a:pt x="740" y="4857"/>
                    <a:pt x="1648" y="5194"/>
                    <a:pt x="1792" y="5218"/>
                  </a:cubicBezTo>
                  <a:cubicBezTo>
                    <a:pt x="1819" y="5223"/>
                    <a:pt x="1859" y="5227"/>
                    <a:pt x="1907" y="5227"/>
                  </a:cubicBezTo>
                  <a:cubicBezTo>
                    <a:pt x="2114" y="5227"/>
                    <a:pt x="2467" y="5160"/>
                    <a:pt x="2500" y="4809"/>
                  </a:cubicBezTo>
                  <a:lnTo>
                    <a:pt x="1656" y="140"/>
                  </a:lnTo>
                  <a:cubicBezTo>
                    <a:pt x="1656" y="140"/>
                    <a:pt x="1386" y="0"/>
                    <a:pt x="11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2369026" y="4119758"/>
              <a:ext cx="669294" cy="562394"/>
            </a:xfrm>
            <a:custGeom>
              <a:avLst/>
              <a:gdLst/>
              <a:ahLst/>
              <a:cxnLst/>
              <a:rect l="l" t="t" r="r" b="b"/>
              <a:pathLst>
                <a:path w="9250" h="7772" extrusionOk="0">
                  <a:moveTo>
                    <a:pt x="6565" y="1"/>
                  </a:moveTo>
                  <a:cubicBezTo>
                    <a:pt x="5167" y="716"/>
                    <a:pt x="651" y="2950"/>
                    <a:pt x="651" y="2950"/>
                  </a:cubicBezTo>
                  <a:cubicBezTo>
                    <a:pt x="338" y="3352"/>
                    <a:pt x="0" y="4204"/>
                    <a:pt x="274" y="5714"/>
                  </a:cubicBezTo>
                  <a:cubicBezTo>
                    <a:pt x="563" y="7297"/>
                    <a:pt x="1567" y="7771"/>
                    <a:pt x="1616" y="7771"/>
                  </a:cubicBezTo>
                  <a:cubicBezTo>
                    <a:pt x="1672" y="7771"/>
                    <a:pt x="9097" y="6654"/>
                    <a:pt x="9249" y="6638"/>
                  </a:cubicBezTo>
                  <a:cubicBezTo>
                    <a:pt x="6662" y="4404"/>
                    <a:pt x="6477" y="1383"/>
                    <a:pt x="6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2392831" y="4245959"/>
              <a:ext cx="645489" cy="436195"/>
            </a:xfrm>
            <a:custGeom>
              <a:avLst/>
              <a:gdLst/>
              <a:ahLst/>
              <a:cxnLst/>
              <a:rect l="l" t="t" r="r" b="b"/>
              <a:pathLst>
                <a:path w="8921" h="6028" extrusionOk="0">
                  <a:moveTo>
                    <a:pt x="6301" y="1"/>
                  </a:moveTo>
                  <a:cubicBezTo>
                    <a:pt x="6084" y="820"/>
                    <a:pt x="6116" y="2090"/>
                    <a:pt x="6212" y="2524"/>
                  </a:cubicBezTo>
                  <a:cubicBezTo>
                    <a:pt x="6333" y="3046"/>
                    <a:pt x="6285" y="3351"/>
                    <a:pt x="6028" y="3528"/>
                  </a:cubicBezTo>
                  <a:cubicBezTo>
                    <a:pt x="5778" y="3705"/>
                    <a:pt x="2902" y="4404"/>
                    <a:pt x="1833" y="4637"/>
                  </a:cubicBezTo>
                  <a:cubicBezTo>
                    <a:pt x="1677" y="4671"/>
                    <a:pt x="1518" y="4687"/>
                    <a:pt x="1361" y="4687"/>
                  </a:cubicBezTo>
                  <a:cubicBezTo>
                    <a:pt x="878" y="4687"/>
                    <a:pt x="401" y="4532"/>
                    <a:pt x="1" y="4235"/>
                  </a:cubicBezTo>
                  <a:lnTo>
                    <a:pt x="1" y="4235"/>
                  </a:lnTo>
                  <a:cubicBezTo>
                    <a:pt x="354" y="5609"/>
                    <a:pt x="1238" y="6027"/>
                    <a:pt x="1287" y="6027"/>
                  </a:cubicBezTo>
                  <a:cubicBezTo>
                    <a:pt x="1343" y="6027"/>
                    <a:pt x="8768" y="4910"/>
                    <a:pt x="8920" y="4894"/>
                  </a:cubicBezTo>
                  <a:cubicBezTo>
                    <a:pt x="7161" y="3376"/>
                    <a:pt x="6510" y="1487"/>
                    <a:pt x="6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2837680" y="4089655"/>
              <a:ext cx="262291" cy="510510"/>
            </a:xfrm>
            <a:custGeom>
              <a:avLst/>
              <a:gdLst/>
              <a:ahLst/>
              <a:cxnLst/>
              <a:rect l="l" t="t" r="r" b="b"/>
              <a:pathLst>
                <a:path w="3625" h="7055" extrusionOk="0">
                  <a:moveTo>
                    <a:pt x="719" y="1"/>
                  </a:moveTo>
                  <a:cubicBezTo>
                    <a:pt x="453" y="1"/>
                    <a:pt x="201" y="157"/>
                    <a:pt x="88" y="417"/>
                  </a:cubicBezTo>
                  <a:cubicBezTo>
                    <a:pt x="0" y="1799"/>
                    <a:pt x="185" y="4820"/>
                    <a:pt x="2780" y="7054"/>
                  </a:cubicBezTo>
                  <a:cubicBezTo>
                    <a:pt x="2941" y="7046"/>
                    <a:pt x="3600" y="7030"/>
                    <a:pt x="3616" y="6339"/>
                  </a:cubicBezTo>
                  <a:cubicBezTo>
                    <a:pt x="3624" y="5648"/>
                    <a:pt x="1004" y="63"/>
                    <a:pt x="1004" y="63"/>
                  </a:cubicBezTo>
                  <a:cubicBezTo>
                    <a:pt x="911" y="21"/>
                    <a:pt x="814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2133577" y="4495177"/>
              <a:ext cx="169241" cy="160353"/>
            </a:xfrm>
            <a:custGeom>
              <a:avLst/>
              <a:gdLst/>
              <a:ahLst/>
              <a:cxnLst/>
              <a:rect l="l" t="t" r="r" b="b"/>
              <a:pathLst>
                <a:path w="2339" h="2216" extrusionOk="0">
                  <a:moveTo>
                    <a:pt x="1185" y="0"/>
                  </a:moveTo>
                  <a:cubicBezTo>
                    <a:pt x="1134" y="0"/>
                    <a:pt x="1081" y="4"/>
                    <a:pt x="1029" y="12"/>
                  </a:cubicBezTo>
                  <a:cubicBezTo>
                    <a:pt x="426" y="100"/>
                    <a:pt x="0" y="655"/>
                    <a:pt x="88" y="1257"/>
                  </a:cubicBezTo>
                  <a:cubicBezTo>
                    <a:pt x="155" y="1818"/>
                    <a:pt x="627" y="2216"/>
                    <a:pt x="1170" y="2216"/>
                  </a:cubicBezTo>
                  <a:cubicBezTo>
                    <a:pt x="1218" y="2216"/>
                    <a:pt x="1268" y="2212"/>
                    <a:pt x="1318" y="2206"/>
                  </a:cubicBezTo>
                  <a:cubicBezTo>
                    <a:pt x="1921" y="2117"/>
                    <a:pt x="2338" y="1555"/>
                    <a:pt x="2258" y="952"/>
                  </a:cubicBezTo>
                  <a:cubicBezTo>
                    <a:pt x="2185" y="403"/>
                    <a:pt x="1718" y="0"/>
                    <a:pt x="1185" y="0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133577" y="4494019"/>
              <a:ext cx="169241" cy="160353"/>
            </a:xfrm>
            <a:custGeom>
              <a:avLst/>
              <a:gdLst/>
              <a:ahLst/>
              <a:cxnLst/>
              <a:rect l="l" t="t" r="r" b="b"/>
              <a:pathLst>
                <a:path w="2339" h="2216" extrusionOk="0">
                  <a:moveTo>
                    <a:pt x="1179" y="0"/>
                  </a:moveTo>
                  <a:cubicBezTo>
                    <a:pt x="1127" y="0"/>
                    <a:pt x="1074" y="4"/>
                    <a:pt x="1021" y="12"/>
                  </a:cubicBezTo>
                  <a:cubicBezTo>
                    <a:pt x="418" y="100"/>
                    <a:pt x="0" y="655"/>
                    <a:pt x="80" y="1265"/>
                  </a:cubicBezTo>
                  <a:cubicBezTo>
                    <a:pt x="154" y="1812"/>
                    <a:pt x="628" y="2215"/>
                    <a:pt x="1172" y="2215"/>
                  </a:cubicBezTo>
                  <a:cubicBezTo>
                    <a:pt x="1220" y="2215"/>
                    <a:pt x="1269" y="2212"/>
                    <a:pt x="1318" y="2206"/>
                  </a:cubicBezTo>
                  <a:cubicBezTo>
                    <a:pt x="1921" y="2117"/>
                    <a:pt x="2338" y="1555"/>
                    <a:pt x="2258" y="952"/>
                  </a:cubicBezTo>
                  <a:cubicBezTo>
                    <a:pt x="2185" y="403"/>
                    <a:pt x="1718" y="0"/>
                    <a:pt x="1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166138" y="4525786"/>
              <a:ext cx="104120" cy="99208"/>
            </a:xfrm>
            <a:custGeom>
              <a:avLst/>
              <a:gdLst/>
              <a:ahLst/>
              <a:cxnLst/>
              <a:rect l="l" t="t" r="r" b="b"/>
              <a:pathLst>
                <a:path w="1439" h="1371" extrusionOk="0">
                  <a:moveTo>
                    <a:pt x="724" y="1"/>
                  </a:moveTo>
                  <a:cubicBezTo>
                    <a:pt x="694" y="1"/>
                    <a:pt x="665" y="3"/>
                    <a:pt x="635" y="7"/>
                  </a:cubicBezTo>
                  <a:cubicBezTo>
                    <a:pt x="257" y="63"/>
                    <a:pt x="0" y="409"/>
                    <a:pt x="56" y="778"/>
                  </a:cubicBezTo>
                  <a:cubicBezTo>
                    <a:pt x="93" y="1119"/>
                    <a:pt x="389" y="1370"/>
                    <a:pt x="725" y="1370"/>
                  </a:cubicBezTo>
                  <a:cubicBezTo>
                    <a:pt x="753" y="1370"/>
                    <a:pt x="782" y="1369"/>
                    <a:pt x="812" y="1365"/>
                  </a:cubicBezTo>
                  <a:cubicBezTo>
                    <a:pt x="1181" y="1309"/>
                    <a:pt x="1438" y="963"/>
                    <a:pt x="1390" y="593"/>
                  </a:cubicBezTo>
                  <a:cubicBezTo>
                    <a:pt x="1346" y="246"/>
                    <a:pt x="1057" y="1"/>
                    <a:pt x="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2166138" y="4524628"/>
              <a:ext cx="104120" cy="99208"/>
            </a:xfrm>
            <a:custGeom>
              <a:avLst/>
              <a:gdLst/>
              <a:ahLst/>
              <a:cxnLst/>
              <a:rect l="l" t="t" r="r" b="b"/>
              <a:pathLst>
                <a:path w="1439" h="1371" extrusionOk="0">
                  <a:moveTo>
                    <a:pt x="716" y="1"/>
                  </a:moveTo>
                  <a:cubicBezTo>
                    <a:pt x="686" y="1"/>
                    <a:pt x="657" y="3"/>
                    <a:pt x="627" y="7"/>
                  </a:cubicBezTo>
                  <a:cubicBezTo>
                    <a:pt x="257" y="63"/>
                    <a:pt x="0" y="408"/>
                    <a:pt x="48" y="778"/>
                  </a:cubicBezTo>
                  <a:cubicBezTo>
                    <a:pt x="93" y="1119"/>
                    <a:pt x="389" y="1370"/>
                    <a:pt x="725" y="1370"/>
                  </a:cubicBezTo>
                  <a:cubicBezTo>
                    <a:pt x="753" y="1370"/>
                    <a:pt x="782" y="1369"/>
                    <a:pt x="812" y="1365"/>
                  </a:cubicBezTo>
                  <a:cubicBezTo>
                    <a:pt x="1181" y="1308"/>
                    <a:pt x="1438" y="963"/>
                    <a:pt x="1390" y="593"/>
                  </a:cubicBezTo>
                  <a:cubicBezTo>
                    <a:pt x="1346" y="246"/>
                    <a:pt x="1050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2169611" y="4564645"/>
              <a:ext cx="100647" cy="59192"/>
            </a:xfrm>
            <a:custGeom>
              <a:avLst/>
              <a:gdLst/>
              <a:ahLst/>
              <a:cxnLst/>
              <a:rect l="l" t="t" r="r" b="b"/>
              <a:pathLst>
                <a:path w="1391" h="818" extrusionOk="0">
                  <a:moveTo>
                    <a:pt x="1326" y="0"/>
                  </a:moveTo>
                  <a:cubicBezTo>
                    <a:pt x="1358" y="354"/>
                    <a:pt x="1101" y="675"/>
                    <a:pt x="748" y="731"/>
                  </a:cubicBezTo>
                  <a:cubicBezTo>
                    <a:pt x="717" y="735"/>
                    <a:pt x="687" y="737"/>
                    <a:pt x="657" y="737"/>
                  </a:cubicBezTo>
                  <a:cubicBezTo>
                    <a:pt x="340" y="737"/>
                    <a:pt x="59" y="508"/>
                    <a:pt x="0" y="185"/>
                  </a:cubicBezTo>
                  <a:lnTo>
                    <a:pt x="0" y="225"/>
                  </a:lnTo>
                  <a:cubicBezTo>
                    <a:pt x="45" y="566"/>
                    <a:pt x="334" y="817"/>
                    <a:pt x="669" y="817"/>
                  </a:cubicBezTo>
                  <a:cubicBezTo>
                    <a:pt x="697" y="817"/>
                    <a:pt x="726" y="816"/>
                    <a:pt x="756" y="812"/>
                  </a:cubicBezTo>
                  <a:cubicBezTo>
                    <a:pt x="1125" y="755"/>
                    <a:pt x="1390" y="410"/>
                    <a:pt x="1334" y="40"/>
                  </a:cubicBezTo>
                  <a:cubicBezTo>
                    <a:pt x="1334" y="24"/>
                    <a:pt x="1334" y="8"/>
                    <a:pt x="1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2179813" y="4540186"/>
              <a:ext cx="76842" cy="68165"/>
            </a:xfrm>
            <a:custGeom>
              <a:avLst/>
              <a:gdLst/>
              <a:ahLst/>
              <a:cxnLst/>
              <a:rect l="l" t="t" r="r" b="b"/>
              <a:pathLst>
                <a:path w="1062" h="942" extrusionOk="0">
                  <a:moveTo>
                    <a:pt x="487" y="0"/>
                  </a:moveTo>
                  <a:cubicBezTo>
                    <a:pt x="375" y="0"/>
                    <a:pt x="261" y="121"/>
                    <a:pt x="417" y="324"/>
                  </a:cubicBezTo>
                  <a:lnTo>
                    <a:pt x="417" y="324"/>
                  </a:lnTo>
                  <a:cubicBezTo>
                    <a:pt x="347" y="236"/>
                    <a:pt x="280" y="203"/>
                    <a:pt x="225" y="203"/>
                  </a:cubicBezTo>
                  <a:cubicBezTo>
                    <a:pt x="60" y="203"/>
                    <a:pt x="0" y="497"/>
                    <a:pt x="283" y="497"/>
                  </a:cubicBezTo>
                  <a:cubicBezTo>
                    <a:pt x="306" y="497"/>
                    <a:pt x="330" y="495"/>
                    <a:pt x="357" y="491"/>
                  </a:cubicBezTo>
                  <a:lnTo>
                    <a:pt x="357" y="491"/>
                  </a:lnTo>
                  <a:cubicBezTo>
                    <a:pt x="18" y="542"/>
                    <a:pt x="117" y="820"/>
                    <a:pt x="270" y="820"/>
                  </a:cubicBezTo>
                  <a:cubicBezTo>
                    <a:pt x="334" y="820"/>
                    <a:pt x="407" y="771"/>
                    <a:pt x="462" y="636"/>
                  </a:cubicBezTo>
                  <a:lnTo>
                    <a:pt x="462" y="636"/>
                  </a:lnTo>
                  <a:cubicBezTo>
                    <a:pt x="376" y="848"/>
                    <a:pt x="472" y="941"/>
                    <a:pt x="570" y="941"/>
                  </a:cubicBezTo>
                  <a:cubicBezTo>
                    <a:pt x="683" y="941"/>
                    <a:pt x="798" y="818"/>
                    <a:pt x="639" y="611"/>
                  </a:cubicBezTo>
                  <a:lnTo>
                    <a:pt x="639" y="611"/>
                  </a:lnTo>
                  <a:cubicBezTo>
                    <a:pt x="710" y="704"/>
                    <a:pt x="779" y="739"/>
                    <a:pt x="835" y="739"/>
                  </a:cubicBezTo>
                  <a:cubicBezTo>
                    <a:pt x="1002" y="739"/>
                    <a:pt x="1061" y="438"/>
                    <a:pt x="770" y="438"/>
                  </a:cubicBezTo>
                  <a:cubicBezTo>
                    <a:pt x="750" y="438"/>
                    <a:pt x="727" y="439"/>
                    <a:pt x="703" y="443"/>
                  </a:cubicBezTo>
                  <a:cubicBezTo>
                    <a:pt x="1042" y="397"/>
                    <a:pt x="944" y="121"/>
                    <a:pt x="791" y="121"/>
                  </a:cubicBezTo>
                  <a:cubicBezTo>
                    <a:pt x="727" y="121"/>
                    <a:pt x="653" y="170"/>
                    <a:pt x="599" y="306"/>
                  </a:cubicBezTo>
                  <a:cubicBezTo>
                    <a:pt x="684" y="93"/>
                    <a:pt x="586" y="0"/>
                    <a:pt x="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209118" y="4565730"/>
              <a:ext cx="18089" cy="17077"/>
            </a:xfrm>
            <a:custGeom>
              <a:avLst/>
              <a:gdLst/>
              <a:ahLst/>
              <a:cxnLst/>
              <a:rect l="l" t="t" r="r" b="b"/>
              <a:pathLst>
                <a:path w="250" h="236" extrusionOk="0">
                  <a:moveTo>
                    <a:pt x="126" y="0"/>
                  </a:moveTo>
                  <a:cubicBezTo>
                    <a:pt x="121" y="0"/>
                    <a:pt x="117" y="1"/>
                    <a:pt x="113" y="1"/>
                  </a:cubicBezTo>
                  <a:cubicBezTo>
                    <a:pt x="49" y="9"/>
                    <a:pt x="1" y="65"/>
                    <a:pt x="9" y="130"/>
                  </a:cubicBezTo>
                  <a:cubicBezTo>
                    <a:pt x="16" y="189"/>
                    <a:pt x="65" y="235"/>
                    <a:pt x="123" y="235"/>
                  </a:cubicBezTo>
                  <a:cubicBezTo>
                    <a:pt x="128" y="235"/>
                    <a:pt x="133" y="235"/>
                    <a:pt x="137" y="234"/>
                  </a:cubicBezTo>
                  <a:cubicBezTo>
                    <a:pt x="202" y="226"/>
                    <a:pt x="250" y="162"/>
                    <a:pt x="242" y="106"/>
                  </a:cubicBezTo>
                  <a:cubicBezTo>
                    <a:pt x="234" y="46"/>
                    <a:pt x="17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835871" y="3626967"/>
              <a:ext cx="849534" cy="954593"/>
            </a:xfrm>
            <a:custGeom>
              <a:avLst/>
              <a:gdLst/>
              <a:ahLst/>
              <a:cxnLst/>
              <a:rect l="l" t="t" r="r" b="b"/>
              <a:pathLst>
                <a:path w="11741" h="13192" extrusionOk="0">
                  <a:moveTo>
                    <a:pt x="7577" y="1"/>
                  </a:moveTo>
                  <a:cubicBezTo>
                    <a:pt x="5343" y="1"/>
                    <a:pt x="2086" y="760"/>
                    <a:pt x="162" y="3621"/>
                  </a:cubicBezTo>
                  <a:cubicBezTo>
                    <a:pt x="1" y="4232"/>
                    <a:pt x="81" y="4625"/>
                    <a:pt x="242" y="4778"/>
                  </a:cubicBezTo>
                  <a:cubicBezTo>
                    <a:pt x="395" y="4931"/>
                    <a:pt x="1616" y="5268"/>
                    <a:pt x="1616" y="5268"/>
                  </a:cubicBezTo>
                  <a:cubicBezTo>
                    <a:pt x="1616" y="5268"/>
                    <a:pt x="1062" y="5766"/>
                    <a:pt x="941" y="5951"/>
                  </a:cubicBezTo>
                  <a:cubicBezTo>
                    <a:pt x="821" y="6144"/>
                    <a:pt x="652" y="8161"/>
                    <a:pt x="1616" y="10347"/>
                  </a:cubicBezTo>
                  <a:cubicBezTo>
                    <a:pt x="2588" y="12532"/>
                    <a:pt x="3512" y="12902"/>
                    <a:pt x="3689" y="13006"/>
                  </a:cubicBezTo>
                  <a:cubicBezTo>
                    <a:pt x="3840" y="13102"/>
                    <a:pt x="4629" y="13192"/>
                    <a:pt x="5099" y="13192"/>
                  </a:cubicBezTo>
                  <a:cubicBezTo>
                    <a:pt x="5182" y="13192"/>
                    <a:pt x="5255" y="13189"/>
                    <a:pt x="5312" y="13183"/>
                  </a:cubicBezTo>
                  <a:cubicBezTo>
                    <a:pt x="5690" y="13151"/>
                    <a:pt x="6036" y="12532"/>
                    <a:pt x="6212" y="12436"/>
                  </a:cubicBezTo>
                  <a:cubicBezTo>
                    <a:pt x="6381" y="12331"/>
                    <a:pt x="7369" y="12002"/>
                    <a:pt x="7369" y="12002"/>
                  </a:cubicBezTo>
                  <a:cubicBezTo>
                    <a:pt x="7369" y="12002"/>
                    <a:pt x="7547" y="12073"/>
                    <a:pt x="7785" y="12073"/>
                  </a:cubicBezTo>
                  <a:cubicBezTo>
                    <a:pt x="7962" y="12073"/>
                    <a:pt x="8171" y="12034"/>
                    <a:pt x="8366" y="11897"/>
                  </a:cubicBezTo>
                  <a:cubicBezTo>
                    <a:pt x="8454" y="11536"/>
                    <a:pt x="8478" y="11423"/>
                    <a:pt x="8478" y="11423"/>
                  </a:cubicBezTo>
                  <a:cubicBezTo>
                    <a:pt x="9692" y="11022"/>
                    <a:pt x="10672" y="10114"/>
                    <a:pt x="11162" y="8932"/>
                  </a:cubicBezTo>
                  <a:cubicBezTo>
                    <a:pt x="11668" y="7751"/>
                    <a:pt x="11741" y="6433"/>
                    <a:pt x="11347" y="5212"/>
                  </a:cubicBezTo>
                  <a:cubicBezTo>
                    <a:pt x="11347" y="5212"/>
                    <a:pt x="11612" y="4722"/>
                    <a:pt x="11516" y="4545"/>
                  </a:cubicBezTo>
                  <a:cubicBezTo>
                    <a:pt x="11411" y="4368"/>
                    <a:pt x="11186" y="4071"/>
                    <a:pt x="11186" y="4071"/>
                  </a:cubicBezTo>
                  <a:cubicBezTo>
                    <a:pt x="11186" y="4071"/>
                    <a:pt x="10688" y="1588"/>
                    <a:pt x="9949" y="471"/>
                  </a:cubicBezTo>
                  <a:cubicBezTo>
                    <a:pt x="9737" y="233"/>
                    <a:pt x="8814" y="1"/>
                    <a:pt x="7577" y="1"/>
                  </a:cubicBezTo>
                  <a:close/>
                </a:path>
              </a:pathLst>
            </a:custGeom>
            <a:solidFill>
              <a:srgbClr val="8C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835871" y="3567412"/>
              <a:ext cx="849534" cy="1016462"/>
            </a:xfrm>
            <a:custGeom>
              <a:avLst/>
              <a:gdLst/>
              <a:ahLst/>
              <a:cxnLst/>
              <a:rect l="l" t="t" r="r" b="b"/>
              <a:pathLst>
                <a:path w="11741" h="14047" extrusionOk="0">
                  <a:moveTo>
                    <a:pt x="162" y="4444"/>
                  </a:moveTo>
                  <a:cubicBezTo>
                    <a:pt x="1" y="5055"/>
                    <a:pt x="81" y="5448"/>
                    <a:pt x="242" y="5601"/>
                  </a:cubicBezTo>
                  <a:cubicBezTo>
                    <a:pt x="395" y="5754"/>
                    <a:pt x="1616" y="6091"/>
                    <a:pt x="1616" y="6091"/>
                  </a:cubicBezTo>
                  <a:cubicBezTo>
                    <a:pt x="1616" y="6091"/>
                    <a:pt x="1062" y="6589"/>
                    <a:pt x="941" y="6774"/>
                  </a:cubicBezTo>
                  <a:cubicBezTo>
                    <a:pt x="821" y="6967"/>
                    <a:pt x="652" y="8984"/>
                    <a:pt x="1616" y="11170"/>
                  </a:cubicBezTo>
                  <a:cubicBezTo>
                    <a:pt x="2588" y="13355"/>
                    <a:pt x="3512" y="13725"/>
                    <a:pt x="3689" y="13829"/>
                  </a:cubicBezTo>
                  <a:cubicBezTo>
                    <a:pt x="3866" y="13942"/>
                    <a:pt x="4927" y="14046"/>
                    <a:pt x="5312" y="14006"/>
                  </a:cubicBezTo>
                  <a:cubicBezTo>
                    <a:pt x="5690" y="13974"/>
                    <a:pt x="6036" y="13355"/>
                    <a:pt x="6212" y="13259"/>
                  </a:cubicBezTo>
                  <a:cubicBezTo>
                    <a:pt x="6381" y="13154"/>
                    <a:pt x="7369" y="12825"/>
                    <a:pt x="7369" y="12825"/>
                  </a:cubicBezTo>
                  <a:cubicBezTo>
                    <a:pt x="7369" y="12825"/>
                    <a:pt x="7908" y="13042"/>
                    <a:pt x="8366" y="12720"/>
                  </a:cubicBezTo>
                  <a:cubicBezTo>
                    <a:pt x="8454" y="12359"/>
                    <a:pt x="8478" y="12246"/>
                    <a:pt x="8478" y="12246"/>
                  </a:cubicBezTo>
                  <a:cubicBezTo>
                    <a:pt x="9692" y="11845"/>
                    <a:pt x="10672" y="10937"/>
                    <a:pt x="11162" y="9755"/>
                  </a:cubicBezTo>
                  <a:cubicBezTo>
                    <a:pt x="11668" y="8574"/>
                    <a:pt x="11741" y="7256"/>
                    <a:pt x="11347" y="6035"/>
                  </a:cubicBezTo>
                  <a:cubicBezTo>
                    <a:pt x="11347" y="6035"/>
                    <a:pt x="11612" y="5545"/>
                    <a:pt x="11516" y="5368"/>
                  </a:cubicBezTo>
                  <a:cubicBezTo>
                    <a:pt x="11411" y="5191"/>
                    <a:pt x="11186" y="4894"/>
                    <a:pt x="11186" y="4894"/>
                  </a:cubicBezTo>
                  <a:cubicBezTo>
                    <a:pt x="11186" y="4894"/>
                    <a:pt x="10688" y="2411"/>
                    <a:pt x="9949" y="1294"/>
                  </a:cubicBezTo>
                  <a:cubicBezTo>
                    <a:pt x="9354" y="627"/>
                    <a:pt x="3151" y="0"/>
                    <a:pt x="162" y="4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894625" y="4095372"/>
              <a:ext cx="341376" cy="486197"/>
            </a:xfrm>
            <a:custGeom>
              <a:avLst/>
              <a:gdLst/>
              <a:ahLst/>
              <a:cxnLst/>
              <a:rect l="l" t="t" r="r" b="b"/>
              <a:pathLst>
                <a:path w="4718" h="6719" extrusionOk="0">
                  <a:moveTo>
                    <a:pt x="49" y="0"/>
                  </a:moveTo>
                  <a:cubicBezTo>
                    <a:pt x="1" y="772"/>
                    <a:pt x="97" y="2283"/>
                    <a:pt x="804" y="3882"/>
                  </a:cubicBezTo>
                  <a:cubicBezTo>
                    <a:pt x="1776" y="6059"/>
                    <a:pt x="2700" y="6429"/>
                    <a:pt x="2877" y="6541"/>
                  </a:cubicBezTo>
                  <a:cubicBezTo>
                    <a:pt x="3027" y="6630"/>
                    <a:pt x="3816" y="6719"/>
                    <a:pt x="4286" y="6719"/>
                  </a:cubicBezTo>
                  <a:cubicBezTo>
                    <a:pt x="4369" y="6719"/>
                    <a:pt x="4442" y="6716"/>
                    <a:pt x="4500" y="6710"/>
                  </a:cubicBezTo>
                  <a:cubicBezTo>
                    <a:pt x="4581" y="6702"/>
                    <a:pt x="4653" y="6678"/>
                    <a:pt x="4717" y="6630"/>
                  </a:cubicBezTo>
                  <a:cubicBezTo>
                    <a:pt x="2283" y="4862"/>
                    <a:pt x="362" y="1294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969080" y="3995945"/>
              <a:ext cx="393111" cy="164622"/>
            </a:xfrm>
            <a:custGeom>
              <a:avLst/>
              <a:gdLst/>
              <a:ahLst/>
              <a:cxnLst/>
              <a:rect l="l" t="t" r="r" b="b"/>
              <a:pathLst>
                <a:path w="5433" h="2275" extrusionOk="0">
                  <a:moveTo>
                    <a:pt x="948" y="0"/>
                  </a:moveTo>
                  <a:cubicBezTo>
                    <a:pt x="912" y="4"/>
                    <a:pt x="878" y="4"/>
                    <a:pt x="845" y="4"/>
                  </a:cubicBezTo>
                  <a:cubicBezTo>
                    <a:pt x="812" y="4"/>
                    <a:pt x="780" y="4"/>
                    <a:pt x="747" y="8"/>
                  </a:cubicBezTo>
                  <a:lnTo>
                    <a:pt x="563" y="24"/>
                  </a:lnTo>
                  <a:cubicBezTo>
                    <a:pt x="442" y="33"/>
                    <a:pt x="338" y="49"/>
                    <a:pt x="257" y="65"/>
                  </a:cubicBezTo>
                  <a:cubicBezTo>
                    <a:pt x="177" y="81"/>
                    <a:pt x="113" y="97"/>
                    <a:pt x="64" y="105"/>
                  </a:cubicBezTo>
                  <a:lnTo>
                    <a:pt x="0" y="129"/>
                  </a:lnTo>
                  <a:lnTo>
                    <a:pt x="72" y="129"/>
                  </a:lnTo>
                  <a:cubicBezTo>
                    <a:pt x="99" y="129"/>
                    <a:pt x="137" y="125"/>
                    <a:pt x="185" y="125"/>
                  </a:cubicBezTo>
                  <a:cubicBezTo>
                    <a:pt x="209" y="125"/>
                    <a:pt x="236" y="126"/>
                    <a:pt x="265" y="129"/>
                  </a:cubicBezTo>
                  <a:cubicBezTo>
                    <a:pt x="354" y="129"/>
                    <a:pt x="450" y="129"/>
                    <a:pt x="563" y="137"/>
                  </a:cubicBezTo>
                  <a:cubicBezTo>
                    <a:pt x="683" y="145"/>
                    <a:pt x="812" y="161"/>
                    <a:pt x="948" y="177"/>
                  </a:cubicBezTo>
                  <a:cubicBezTo>
                    <a:pt x="1085" y="185"/>
                    <a:pt x="1238" y="217"/>
                    <a:pt x="1398" y="241"/>
                  </a:cubicBezTo>
                  <a:lnTo>
                    <a:pt x="1639" y="290"/>
                  </a:lnTo>
                  <a:cubicBezTo>
                    <a:pt x="1720" y="306"/>
                    <a:pt x="1800" y="322"/>
                    <a:pt x="1888" y="346"/>
                  </a:cubicBezTo>
                  <a:lnTo>
                    <a:pt x="2146" y="410"/>
                  </a:lnTo>
                  <a:cubicBezTo>
                    <a:pt x="2226" y="434"/>
                    <a:pt x="2314" y="466"/>
                    <a:pt x="2403" y="491"/>
                  </a:cubicBezTo>
                  <a:cubicBezTo>
                    <a:pt x="2579" y="547"/>
                    <a:pt x="2748" y="603"/>
                    <a:pt x="2925" y="675"/>
                  </a:cubicBezTo>
                  <a:cubicBezTo>
                    <a:pt x="2965" y="691"/>
                    <a:pt x="3005" y="708"/>
                    <a:pt x="3054" y="732"/>
                  </a:cubicBezTo>
                  <a:lnTo>
                    <a:pt x="3174" y="788"/>
                  </a:lnTo>
                  <a:lnTo>
                    <a:pt x="3423" y="900"/>
                  </a:lnTo>
                  <a:cubicBezTo>
                    <a:pt x="3592" y="981"/>
                    <a:pt x="3745" y="1077"/>
                    <a:pt x="3897" y="1158"/>
                  </a:cubicBezTo>
                  <a:cubicBezTo>
                    <a:pt x="3978" y="1190"/>
                    <a:pt x="4042" y="1246"/>
                    <a:pt x="4114" y="1294"/>
                  </a:cubicBezTo>
                  <a:lnTo>
                    <a:pt x="4323" y="1423"/>
                  </a:lnTo>
                  <a:lnTo>
                    <a:pt x="4428" y="1487"/>
                  </a:lnTo>
                  <a:cubicBezTo>
                    <a:pt x="4460" y="1511"/>
                    <a:pt x="4484" y="1535"/>
                    <a:pt x="4516" y="1559"/>
                  </a:cubicBezTo>
                  <a:lnTo>
                    <a:pt x="4693" y="1688"/>
                  </a:lnTo>
                  <a:lnTo>
                    <a:pt x="4854" y="1808"/>
                  </a:lnTo>
                  <a:cubicBezTo>
                    <a:pt x="4910" y="1841"/>
                    <a:pt x="4958" y="1873"/>
                    <a:pt x="4998" y="1921"/>
                  </a:cubicBezTo>
                  <a:cubicBezTo>
                    <a:pt x="5087" y="1993"/>
                    <a:pt x="5167" y="2057"/>
                    <a:pt x="5231" y="2114"/>
                  </a:cubicBezTo>
                  <a:cubicBezTo>
                    <a:pt x="5352" y="2218"/>
                    <a:pt x="5432" y="2274"/>
                    <a:pt x="5432" y="2274"/>
                  </a:cubicBezTo>
                  <a:cubicBezTo>
                    <a:pt x="5432" y="2274"/>
                    <a:pt x="5368" y="2202"/>
                    <a:pt x="5271" y="2066"/>
                  </a:cubicBezTo>
                  <a:cubicBezTo>
                    <a:pt x="5215" y="2001"/>
                    <a:pt x="5151" y="1921"/>
                    <a:pt x="5079" y="1832"/>
                  </a:cubicBezTo>
                  <a:cubicBezTo>
                    <a:pt x="4990" y="1736"/>
                    <a:pt x="4902" y="1640"/>
                    <a:pt x="4797" y="1551"/>
                  </a:cubicBezTo>
                  <a:cubicBezTo>
                    <a:pt x="4693" y="1439"/>
                    <a:pt x="4580" y="1334"/>
                    <a:pt x="4452" y="1246"/>
                  </a:cubicBezTo>
                  <a:cubicBezTo>
                    <a:pt x="4323" y="1141"/>
                    <a:pt x="4187" y="1029"/>
                    <a:pt x="4034" y="933"/>
                  </a:cubicBezTo>
                  <a:lnTo>
                    <a:pt x="3801" y="788"/>
                  </a:lnTo>
                  <a:cubicBezTo>
                    <a:pt x="3721" y="732"/>
                    <a:pt x="3640" y="683"/>
                    <a:pt x="3552" y="643"/>
                  </a:cubicBezTo>
                  <a:lnTo>
                    <a:pt x="3295" y="515"/>
                  </a:lnTo>
                  <a:lnTo>
                    <a:pt x="3166" y="450"/>
                  </a:lnTo>
                  <a:cubicBezTo>
                    <a:pt x="3118" y="434"/>
                    <a:pt x="3078" y="418"/>
                    <a:pt x="3029" y="402"/>
                  </a:cubicBezTo>
                  <a:cubicBezTo>
                    <a:pt x="2853" y="330"/>
                    <a:pt x="2668" y="266"/>
                    <a:pt x="2483" y="209"/>
                  </a:cubicBezTo>
                  <a:cubicBezTo>
                    <a:pt x="2395" y="185"/>
                    <a:pt x="2298" y="161"/>
                    <a:pt x="2210" y="137"/>
                  </a:cubicBezTo>
                  <a:lnTo>
                    <a:pt x="1937" y="81"/>
                  </a:lnTo>
                  <a:cubicBezTo>
                    <a:pt x="1848" y="65"/>
                    <a:pt x="1760" y="49"/>
                    <a:pt x="1671" y="41"/>
                  </a:cubicBezTo>
                  <a:cubicBezTo>
                    <a:pt x="1583" y="33"/>
                    <a:pt x="1503" y="24"/>
                    <a:pt x="1422" y="16"/>
                  </a:cubicBezTo>
                  <a:cubicBezTo>
                    <a:pt x="1254" y="8"/>
                    <a:pt x="1093" y="0"/>
                    <a:pt x="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3038832" y="3927345"/>
              <a:ext cx="422198" cy="67513"/>
            </a:xfrm>
            <a:custGeom>
              <a:avLst/>
              <a:gdLst/>
              <a:ahLst/>
              <a:cxnLst/>
              <a:rect l="l" t="t" r="r" b="b"/>
              <a:pathLst>
                <a:path w="5835" h="933" extrusionOk="0">
                  <a:moveTo>
                    <a:pt x="2933" y="0"/>
                  </a:moveTo>
                  <a:cubicBezTo>
                    <a:pt x="2740" y="0"/>
                    <a:pt x="2548" y="0"/>
                    <a:pt x="2355" y="16"/>
                  </a:cubicBezTo>
                  <a:cubicBezTo>
                    <a:pt x="2266" y="24"/>
                    <a:pt x="2170" y="32"/>
                    <a:pt x="2073" y="40"/>
                  </a:cubicBezTo>
                  <a:lnTo>
                    <a:pt x="1800" y="89"/>
                  </a:lnTo>
                  <a:cubicBezTo>
                    <a:pt x="1712" y="97"/>
                    <a:pt x="1624" y="113"/>
                    <a:pt x="1543" y="137"/>
                  </a:cubicBezTo>
                  <a:cubicBezTo>
                    <a:pt x="1455" y="161"/>
                    <a:pt x="1374" y="177"/>
                    <a:pt x="1294" y="201"/>
                  </a:cubicBezTo>
                  <a:cubicBezTo>
                    <a:pt x="1133" y="249"/>
                    <a:pt x="981" y="289"/>
                    <a:pt x="852" y="346"/>
                  </a:cubicBezTo>
                  <a:cubicBezTo>
                    <a:pt x="780" y="378"/>
                    <a:pt x="715" y="402"/>
                    <a:pt x="659" y="426"/>
                  </a:cubicBezTo>
                  <a:lnTo>
                    <a:pt x="490" y="506"/>
                  </a:lnTo>
                  <a:cubicBezTo>
                    <a:pt x="386" y="555"/>
                    <a:pt x="290" y="611"/>
                    <a:pt x="217" y="651"/>
                  </a:cubicBezTo>
                  <a:cubicBezTo>
                    <a:pt x="145" y="683"/>
                    <a:pt x="97" y="723"/>
                    <a:pt x="57" y="748"/>
                  </a:cubicBezTo>
                  <a:cubicBezTo>
                    <a:pt x="16" y="772"/>
                    <a:pt x="0" y="788"/>
                    <a:pt x="0" y="788"/>
                  </a:cubicBezTo>
                  <a:cubicBezTo>
                    <a:pt x="0" y="788"/>
                    <a:pt x="24" y="780"/>
                    <a:pt x="65" y="764"/>
                  </a:cubicBezTo>
                  <a:cubicBezTo>
                    <a:pt x="105" y="748"/>
                    <a:pt x="161" y="723"/>
                    <a:pt x="249" y="699"/>
                  </a:cubicBezTo>
                  <a:cubicBezTo>
                    <a:pt x="330" y="675"/>
                    <a:pt x="418" y="643"/>
                    <a:pt x="531" y="611"/>
                  </a:cubicBezTo>
                  <a:cubicBezTo>
                    <a:pt x="643" y="579"/>
                    <a:pt x="764" y="547"/>
                    <a:pt x="900" y="506"/>
                  </a:cubicBezTo>
                  <a:cubicBezTo>
                    <a:pt x="1037" y="474"/>
                    <a:pt x="1190" y="450"/>
                    <a:pt x="1342" y="410"/>
                  </a:cubicBezTo>
                  <a:lnTo>
                    <a:pt x="1591" y="378"/>
                  </a:lnTo>
                  <a:cubicBezTo>
                    <a:pt x="1672" y="362"/>
                    <a:pt x="1752" y="346"/>
                    <a:pt x="1840" y="346"/>
                  </a:cubicBezTo>
                  <a:lnTo>
                    <a:pt x="2106" y="314"/>
                  </a:lnTo>
                  <a:cubicBezTo>
                    <a:pt x="2194" y="306"/>
                    <a:pt x="2282" y="306"/>
                    <a:pt x="2379" y="306"/>
                  </a:cubicBezTo>
                  <a:cubicBezTo>
                    <a:pt x="2471" y="298"/>
                    <a:pt x="2562" y="293"/>
                    <a:pt x="2652" y="293"/>
                  </a:cubicBezTo>
                  <a:cubicBezTo>
                    <a:pt x="2742" y="293"/>
                    <a:pt x="2833" y="298"/>
                    <a:pt x="2925" y="306"/>
                  </a:cubicBezTo>
                  <a:lnTo>
                    <a:pt x="3070" y="306"/>
                  </a:lnTo>
                  <a:lnTo>
                    <a:pt x="3206" y="314"/>
                  </a:lnTo>
                  <a:lnTo>
                    <a:pt x="3480" y="338"/>
                  </a:lnTo>
                  <a:cubicBezTo>
                    <a:pt x="3665" y="354"/>
                    <a:pt x="3841" y="386"/>
                    <a:pt x="4010" y="410"/>
                  </a:cubicBezTo>
                  <a:cubicBezTo>
                    <a:pt x="4098" y="418"/>
                    <a:pt x="4179" y="450"/>
                    <a:pt x="4259" y="466"/>
                  </a:cubicBezTo>
                  <a:lnTo>
                    <a:pt x="4500" y="514"/>
                  </a:lnTo>
                  <a:lnTo>
                    <a:pt x="4621" y="539"/>
                  </a:lnTo>
                  <a:cubicBezTo>
                    <a:pt x="4653" y="547"/>
                    <a:pt x="4693" y="563"/>
                    <a:pt x="4725" y="571"/>
                  </a:cubicBezTo>
                  <a:lnTo>
                    <a:pt x="4942" y="635"/>
                  </a:lnTo>
                  <a:lnTo>
                    <a:pt x="5135" y="691"/>
                  </a:lnTo>
                  <a:cubicBezTo>
                    <a:pt x="5191" y="707"/>
                    <a:pt x="5248" y="723"/>
                    <a:pt x="5312" y="748"/>
                  </a:cubicBezTo>
                  <a:cubicBezTo>
                    <a:pt x="5416" y="788"/>
                    <a:pt x="5513" y="820"/>
                    <a:pt x="5585" y="844"/>
                  </a:cubicBezTo>
                  <a:cubicBezTo>
                    <a:pt x="5746" y="900"/>
                    <a:pt x="5834" y="932"/>
                    <a:pt x="5834" y="932"/>
                  </a:cubicBezTo>
                  <a:cubicBezTo>
                    <a:pt x="5834" y="932"/>
                    <a:pt x="5754" y="876"/>
                    <a:pt x="5617" y="796"/>
                  </a:cubicBezTo>
                  <a:cubicBezTo>
                    <a:pt x="5545" y="748"/>
                    <a:pt x="5456" y="699"/>
                    <a:pt x="5352" y="643"/>
                  </a:cubicBezTo>
                  <a:cubicBezTo>
                    <a:pt x="5239" y="579"/>
                    <a:pt x="5119" y="523"/>
                    <a:pt x="4998" y="474"/>
                  </a:cubicBezTo>
                  <a:cubicBezTo>
                    <a:pt x="4862" y="402"/>
                    <a:pt x="4717" y="346"/>
                    <a:pt x="4564" y="298"/>
                  </a:cubicBezTo>
                  <a:cubicBezTo>
                    <a:pt x="4404" y="249"/>
                    <a:pt x="4243" y="185"/>
                    <a:pt x="4066" y="153"/>
                  </a:cubicBezTo>
                  <a:lnTo>
                    <a:pt x="3793" y="97"/>
                  </a:lnTo>
                  <a:cubicBezTo>
                    <a:pt x="3705" y="73"/>
                    <a:pt x="3608" y="56"/>
                    <a:pt x="3512" y="48"/>
                  </a:cubicBezTo>
                  <a:lnTo>
                    <a:pt x="3231" y="1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429516" y="2915134"/>
              <a:ext cx="1086138" cy="797713"/>
            </a:xfrm>
            <a:custGeom>
              <a:avLst/>
              <a:gdLst/>
              <a:ahLst/>
              <a:cxnLst/>
              <a:rect l="l" t="t" r="r" b="b"/>
              <a:pathLst>
                <a:path w="15011" h="11024" extrusionOk="0">
                  <a:moveTo>
                    <a:pt x="8278" y="1"/>
                  </a:moveTo>
                  <a:cubicBezTo>
                    <a:pt x="7606" y="1"/>
                    <a:pt x="6693" y="93"/>
                    <a:pt x="5416" y="360"/>
                  </a:cubicBezTo>
                  <a:cubicBezTo>
                    <a:pt x="3327" y="802"/>
                    <a:pt x="1455" y="1983"/>
                    <a:pt x="434" y="3100"/>
                  </a:cubicBezTo>
                  <a:cubicBezTo>
                    <a:pt x="89" y="3486"/>
                    <a:pt x="0" y="3767"/>
                    <a:pt x="273" y="4370"/>
                  </a:cubicBezTo>
                  <a:cubicBezTo>
                    <a:pt x="450" y="4755"/>
                    <a:pt x="2306" y="8404"/>
                    <a:pt x="3664" y="11023"/>
                  </a:cubicBezTo>
                  <a:cubicBezTo>
                    <a:pt x="3929" y="10613"/>
                    <a:pt x="4259" y="10244"/>
                    <a:pt x="4637" y="9930"/>
                  </a:cubicBezTo>
                  <a:cubicBezTo>
                    <a:pt x="5797" y="9000"/>
                    <a:pt x="8795" y="7310"/>
                    <a:pt x="12122" y="7310"/>
                  </a:cubicBezTo>
                  <a:cubicBezTo>
                    <a:pt x="12618" y="7310"/>
                    <a:pt x="13122" y="7348"/>
                    <a:pt x="13628" y="7431"/>
                  </a:cubicBezTo>
                  <a:cubicBezTo>
                    <a:pt x="14102" y="7512"/>
                    <a:pt x="14577" y="7664"/>
                    <a:pt x="15010" y="7873"/>
                  </a:cubicBezTo>
                  <a:cubicBezTo>
                    <a:pt x="13403" y="5125"/>
                    <a:pt x="11105" y="1260"/>
                    <a:pt x="10993" y="1075"/>
                  </a:cubicBezTo>
                  <a:cubicBezTo>
                    <a:pt x="10832" y="802"/>
                    <a:pt x="10406" y="472"/>
                    <a:pt x="10061" y="336"/>
                  </a:cubicBezTo>
                  <a:cubicBezTo>
                    <a:pt x="9719" y="194"/>
                    <a:pt x="9248" y="1"/>
                    <a:pt x="8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2694631" y="3443527"/>
              <a:ext cx="944610" cy="477513"/>
            </a:xfrm>
            <a:custGeom>
              <a:avLst/>
              <a:gdLst/>
              <a:ahLst/>
              <a:cxnLst/>
              <a:rect l="l" t="t" r="r" b="b"/>
              <a:pathLst>
                <a:path w="13055" h="6599" extrusionOk="0">
                  <a:moveTo>
                    <a:pt x="8458" y="0"/>
                  </a:moveTo>
                  <a:cubicBezTo>
                    <a:pt x="5131" y="0"/>
                    <a:pt x="2133" y="1690"/>
                    <a:pt x="973" y="2620"/>
                  </a:cubicBezTo>
                  <a:cubicBezTo>
                    <a:pt x="595" y="2934"/>
                    <a:pt x="265" y="3303"/>
                    <a:pt x="0" y="3721"/>
                  </a:cubicBezTo>
                  <a:cubicBezTo>
                    <a:pt x="756" y="5192"/>
                    <a:pt x="1358" y="6341"/>
                    <a:pt x="1407" y="6413"/>
                  </a:cubicBezTo>
                  <a:cubicBezTo>
                    <a:pt x="1505" y="6542"/>
                    <a:pt x="1793" y="6598"/>
                    <a:pt x="2030" y="6598"/>
                  </a:cubicBezTo>
                  <a:cubicBezTo>
                    <a:pt x="2162" y="6598"/>
                    <a:pt x="2278" y="6581"/>
                    <a:pt x="2339" y="6550"/>
                  </a:cubicBezTo>
                  <a:cubicBezTo>
                    <a:pt x="2499" y="6461"/>
                    <a:pt x="4380" y="4251"/>
                    <a:pt x="7594" y="3866"/>
                  </a:cubicBezTo>
                  <a:cubicBezTo>
                    <a:pt x="8477" y="3758"/>
                    <a:pt x="9225" y="3717"/>
                    <a:pt x="9850" y="3717"/>
                  </a:cubicBezTo>
                  <a:cubicBezTo>
                    <a:pt x="11501" y="3717"/>
                    <a:pt x="12286" y="3998"/>
                    <a:pt x="12391" y="4051"/>
                  </a:cubicBezTo>
                  <a:cubicBezTo>
                    <a:pt x="12402" y="4056"/>
                    <a:pt x="12416" y="4059"/>
                    <a:pt x="12430" y="4059"/>
                  </a:cubicBezTo>
                  <a:cubicBezTo>
                    <a:pt x="12617" y="4059"/>
                    <a:pt x="13055" y="3614"/>
                    <a:pt x="12913" y="3279"/>
                  </a:cubicBezTo>
                  <a:cubicBezTo>
                    <a:pt x="12857" y="3151"/>
                    <a:pt x="12198" y="2010"/>
                    <a:pt x="11354" y="563"/>
                  </a:cubicBezTo>
                  <a:cubicBezTo>
                    <a:pt x="10913" y="354"/>
                    <a:pt x="10438" y="202"/>
                    <a:pt x="9964" y="121"/>
                  </a:cubicBezTo>
                  <a:cubicBezTo>
                    <a:pt x="9458" y="38"/>
                    <a:pt x="8954" y="0"/>
                    <a:pt x="8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084778" y="3476018"/>
              <a:ext cx="194204" cy="151814"/>
            </a:xfrm>
            <a:custGeom>
              <a:avLst/>
              <a:gdLst/>
              <a:ahLst/>
              <a:cxnLst/>
              <a:rect l="l" t="t" r="r" b="b"/>
              <a:pathLst>
                <a:path w="2684" h="2098" extrusionOk="0">
                  <a:moveTo>
                    <a:pt x="1224" y="1"/>
                  </a:moveTo>
                  <a:cubicBezTo>
                    <a:pt x="1154" y="1"/>
                    <a:pt x="1083" y="6"/>
                    <a:pt x="1013" y="18"/>
                  </a:cubicBezTo>
                  <a:cubicBezTo>
                    <a:pt x="370" y="114"/>
                    <a:pt x="0" y="653"/>
                    <a:pt x="185" y="1223"/>
                  </a:cubicBezTo>
                  <a:cubicBezTo>
                    <a:pt x="343" y="1735"/>
                    <a:pt x="896" y="2098"/>
                    <a:pt x="1472" y="2098"/>
                  </a:cubicBezTo>
                  <a:cubicBezTo>
                    <a:pt x="1538" y="2098"/>
                    <a:pt x="1605" y="2093"/>
                    <a:pt x="1672" y="2083"/>
                  </a:cubicBezTo>
                  <a:cubicBezTo>
                    <a:pt x="2314" y="1994"/>
                    <a:pt x="2684" y="1448"/>
                    <a:pt x="2499" y="878"/>
                  </a:cubicBezTo>
                  <a:cubicBezTo>
                    <a:pt x="2342" y="369"/>
                    <a:pt x="1801" y="1"/>
                    <a:pt x="1224" y="1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084199" y="3475150"/>
              <a:ext cx="194204" cy="151525"/>
            </a:xfrm>
            <a:custGeom>
              <a:avLst/>
              <a:gdLst/>
              <a:ahLst/>
              <a:cxnLst/>
              <a:rect l="l" t="t" r="r" b="b"/>
              <a:pathLst>
                <a:path w="2684" h="2094" extrusionOk="0">
                  <a:moveTo>
                    <a:pt x="1207" y="1"/>
                  </a:moveTo>
                  <a:cubicBezTo>
                    <a:pt x="1145" y="1"/>
                    <a:pt x="1083" y="5"/>
                    <a:pt x="1021" y="14"/>
                  </a:cubicBezTo>
                  <a:cubicBezTo>
                    <a:pt x="378" y="102"/>
                    <a:pt x="0" y="648"/>
                    <a:pt x="185" y="1219"/>
                  </a:cubicBezTo>
                  <a:cubicBezTo>
                    <a:pt x="351" y="1731"/>
                    <a:pt x="898" y="2094"/>
                    <a:pt x="1472" y="2094"/>
                  </a:cubicBezTo>
                  <a:cubicBezTo>
                    <a:pt x="1539" y="2094"/>
                    <a:pt x="1605" y="2089"/>
                    <a:pt x="1671" y="2079"/>
                  </a:cubicBezTo>
                  <a:cubicBezTo>
                    <a:pt x="2314" y="1990"/>
                    <a:pt x="2684" y="1444"/>
                    <a:pt x="2507" y="873"/>
                  </a:cubicBezTo>
                  <a:cubicBezTo>
                    <a:pt x="2340" y="359"/>
                    <a:pt x="1781" y="1"/>
                    <a:pt x="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3121970" y="3505180"/>
              <a:ext cx="119822" cy="93853"/>
            </a:xfrm>
            <a:custGeom>
              <a:avLst/>
              <a:gdLst/>
              <a:ahLst/>
              <a:cxnLst/>
              <a:rect l="l" t="t" r="r" b="b"/>
              <a:pathLst>
                <a:path w="1656" h="1297" extrusionOk="0">
                  <a:moveTo>
                    <a:pt x="743" y="0"/>
                  </a:moveTo>
                  <a:cubicBezTo>
                    <a:pt x="704" y="0"/>
                    <a:pt x="666" y="3"/>
                    <a:pt x="627" y="8"/>
                  </a:cubicBezTo>
                  <a:cubicBezTo>
                    <a:pt x="233" y="73"/>
                    <a:pt x="0" y="402"/>
                    <a:pt x="113" y="756"/>
                  </a:cubicBezTo>
                  <a:cubicBezTo>
                    <a:pt x="213" y="1071"/>
                    <a:pt x="549" y="1296"/>
                    <a:pt x="900" y="1296"/>
                  </a:cubicBezTo>
                  <a:cubicBezTo>
                    <a:pt x="943" y="1296"/>
                    <a:pt x="986" y="1293"/>
                    <a:pt x="1029" y="1286"/>
                  </a:cubicBezTo>
                  <a:cubicBezTo>
                    <a:pt x="1423" y="1230"/>
                    <a:pt x="1656" y="892"/>
                    <a:pt x="1543" y="547"/>
                  </a:cubicBezTo>
                  <a:cubicBezTo>
                    <a:pt x="1442" y="228"/>
                    <a:pt x="1098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3121970" y="3504457"/>
              <a:ext cx="119243" cy="93419"/>
            </a:xfrm>
            <a:custGeom>
              <a:avLst/>
              <a:gdLst/>
              <a:ahLst/>
              <a:cxnLst/>
              <a:rect l="l" t="t" r="r" b="b"/>
              <a:pathLst>
                <a:path w="1648" h="1291" extrusionOk="0">
                  <a:moveTo>
                    <a:pt x="748" y="0"/>
                  </a:moveTo>
                  <a:cubicBezTo>
                    <a:pt x="705" y="0"/>
                    <a:pt x="662" y="3"/>
                    <a:pt x="619" y="10"/>
                  </a:cubicBezTo>
                  <a:cubicBezTo>
                    <a:pt x="225" y="67"/>
                    <a:pt x="0" y="396"/>
                    <a:pt x="113" y="750"/>
                  </a:cubicBezTo>
                  <a:cubicBezTo>
                    <a:pt x="213" y="1065"/>
                    <a:pt x="543" y="1290"/>
                    <a:pt x="898" y="1290"/>
                  </a:cubicBezTo>
                  <a:cubicBezTo>
                    <a:pt x="941" y="1290"/>
                    <a:pt x="985" y="1287"/>
                    <a:pt x="1029" y="1280"/>
                  </a:cubicBezTo>
                  <a:cubicBezTo>
                    <a:pt x="1423" y="1224"/>
                    <a:pt x="1648" y="886"/>
                    <a:pt x="1535" y="541"/>
                  </a:cubicBezTo>
                  <a:cubicBezTo>
                    <a:pt x="1435" y="226"/>
                    <a:pt x="1099" y="0"/>
                    <a:pt x="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3139697" y="3518929"/>
              <a:ext cx="83788" cy="64474"/>
            </a:xfrm>
            <a:custGeom>
              <a:avLst/>
              <a:gdLst/>
              <a:ahLst/>
              <a:cxnLst/>
              <a:rect l="l" t="t" r="r" b="b"/>
              <a:pathLst>
                <a:path w="1158" h="891" extrusionOk="0">
                  <a:moveTo>
                    <a:pt x="466" y="0"/>
                  </a:moveTo>
                  <a:cubicBezTo>
                    <a:pt x="341" y="0"/>
                    <a:pt x="229" y="121"/>
                    <a:pt x="438" y="317"/>
                  </a:cubicBezTo>
                  <a:cubicBezTo>
                    <a:pt x="347" y="231"/>
                    <a:pt x="267" y="199"/>
                    <a:pt x="206" y="199"/>
                  </a:cubicBezTo>
                  <a:cubicBezTo>
                    <a:pt x="25" y="199"/>
                    <a:pt x="1" y="477"/>
                    <a:pt x="299" y="477"/>
                  </a:cubicBezTo>
                  <a:cubicBezTo>
                    <a:pt x="327" y="477"/>
                    <a:pt x="357" y="475"/>
                    <a:pt x="390" y="469"/>
                  </a:cubicBezTo>
                  <a:lnTo>
                    <a:pt x="390" y="469"/>
                  </a:lnTo>
                  <a:cubicBezTo>
                    <a:pt x="30" y="526"/>
                    <a:pt x="178" y="783"/>
                    <a:pt x="347" y="783"/>
                  </a:cubicBezTo>
                  <a:cubicBezTo>
                    <a:pt x="418" y="783"/>
                    <a:pt x="494" y="736"/>
                    <a:pt x="535" y="606"/>
                  </a:cubicBezTo>
                  <a:lnTo>
                    <a:pt x="535" y="606"/>
                  </a:lnTo>
                  <a:cubicBezTo>
                    <a:pt x="472" y="805"/>
                    <a:pt x="585" y="890"/>
                    <a:pt x="689" y="890"/>
                  </a:cubicBezTo>
                  <a:cubicBezTo>
                    <a:pt x="813" y="890"/>
                    <a:pt x="924" y="770"/>
                    <a:pt x="720" y="574"/>
                  </a:cubicBezTo>
                  <a:lnTo>
                    <a:pt x="720" y="574"/>
                  </a:lnTo>
                  <a:cubicBezTo>
                    <a:pt x="809" y="659"/>
                    <a:pt x="888" y="691"/>
                    <a:pt x="949" y="691"/>
                  </a:cubicBezTo>
                  <a:cubicBezTo>
                    <a:pt x="1131" y="691"/>
                    <a:pt x="1157" y="407"/>
                    <a:pt x="851" y="407"/>
                  </a:cubicBezTo>
                  <a:cubicBezTo>
                    <a:pt x="826" y="407"/>
                    <a:pt x="798" y="409"/>
                    <a:pt x="768" y="413"/>
                  </a:cubicBezTo>
                  <a:cubicBezTo>
                    <a:pt x="1128" y="362"/>
                    <a:pt x="980" y="107"/>
                    <a:pt x="812" y="107"/>
                  </a:cubicBezTo>
                  <a:cubicBezTo>
                    <a:pt x="740" y="107"/>
                    <a:pt x="664" y="154"/>
                    <a:pt x="623" y="285"/>
                  </a:cubicBezTo>
                  <a:cubicBezTo>
                    <a:pt x="686" y="86"/>
                    <a:pt x="572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3171389" y="3542881"/>
              <a:ext cx="19826" cy="15920"/>
            </a:xfrm>
            <a:custGeom>
              <a:avLst/>
              <a:gdLst/>
              <a:ahLst/>
              <a:cxnLst/>
              <a:rect l="l" t="t" r="r" b="b"/>
              <a:pathLst>
                <a:path w="274" h="220" extrusionOk="0">
                  <a:moveTo>
                    <a:pt x="121" y="1"/>
                  </a:moveTo>
                  <a:cubicBezTo>
                    <a:pt x="116" y="1"/>
                    <a:pt x="110" y="1"/>
                    <a:pt x="105" y="2"/>
                  </a:cubicBezTo>
                  <a:cubicBezTo>
                    <a:pt x="49" y="10"/>
                    <a:pt x="0" y="74"/>
                    <a:pt x="16" y="130"/>
                  </a:cubicBezTo>
                  <a:cubicBezTo>
                    <a:pt x="38" y="188"/>
                    <a:pt x="92" y="220"/>
                    <a:pt x="156" y="220"/>
                  </a:cubicBezTo>
                  <a:cubicBezTo>
                    <a:pt x="163" y="220"/>
                    <a:pt x="170" y="219"/>
                    <a:pt x="177" y="219"/>
                  </a:cubicBezTo>
                  <a:cubicBezTo>
                    <a:pt x="233" y="211"/>
                    <a:pt x="274" y="154"/>
                    <a:pt x="258" y="98"/>
                  </a:cubicBezTo>
                  <a:cubicBezTo>
                    <a:pt x="236" y="39"/>
                    <a:pt x="180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2610914" y="3264067"/>
              <a:ext cx="797148" cy="301096"/>
            </a:xfrm>
            <a:custGeom>
              <a:avLst/>
              <a:gdLst/>
              <a:ahLst/>
              <a:cxnLst/>
              <a:rect l="l" t="t" r="r" b="b"/>
              <a:pathLst>
                <a:path w="11017" h="4161" extrusionOk="0">
                  <a:moveTo>
                    <a:pt x="8545" y="1"/>
                  </a:moveTo>
                  <a:cubicBezTo>
                    <a:pt x="5724" y="1"/>
                    <a:pt x="3426" y="1157"/>
                    <a:pt x="2620" y="1621"/>
                  </a:cubicBezTo>
                  <a:cubicBezTo>
                    <a:pt x="1398" y="2320"/>
                    <a:pt x="466" y="3156"/>
                    <a:pt x="0" y="3943"/>
                  </a:cubicBezTo>
                  <a:cubicBezTo>
                    <a:pt x="32" y="4015"/>
                    <a:pt x="73" y="4088"/>
                    <a:pt x="105" y="4160"/>
                  </a:cubicBezTo>
                  <a:cubicBezTo>
                    <a:pt x="531" y="3381"/>
                    <a:pt x="1479" y="2505"/>
                    <a:pt x="2716" y="1790"/>
                  </a:cubicBezTo>
                  <a:cubicBezTo>
                    <a:pt x="3510" y="1334"/>
                    <a:pt x="5769" y="198"/>
                    <a:pt x="8537" y="198"/>
                  </a:cubicBezTo>
                  <a:cubicBezTo>
                    <a:pt x="9329" y="198"/>
                    <a:pt x="10163" y="291"/>
                    <a:pt x="11017" y="520"/>
                  </a:cubicBezTo>
                  <a:lnTo>
                    <a:pt x="10880" y="279"/>
                  </a:lnTo>
                  <a:cubicBezTo>
                    <a:pt x="10077" y="82"/>
                    <a:pt x="9293" y="1"/>
                    <a:pt x="8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2509109" y="3070714"/>
              <a:ext cx="783255" cy="294367"/>
            </a:xfrm>
            <a:custGeom>
              <a:avLst/>
              <a:gdLst/>
              <a:ahLst/>
              <a:cxnLst/>
              <a:rect l="l" t="t" r="r" b="b"/>
              <a:pathLst>
                <a:path w="10825" h="4068" extrusionOk="0">
                  <a:moveTo>
                    <a:pt x="8491" y="0"/>
                  </a:moveTo>
                  <a:cubicBezTo>
                    <a:pt x="5670" y="0"/>
                    <a:pt x="3377" y="1154"/>
                    <a:pt x="2572" y="1617"/>
                  </a:cubicBezTo>
                  <a:cubicBezTo>
                    <a:pt x="1391" y="2300"/>
                    <a:pt x="483" y="3096"/>
                    <a:pt x="1" y="3859"/>
                  </a:cubicBezTo>
                  <a:cubicBezTo>
                    <a:pt x="33" y="3923"/>
                    <a:pt x="73" y="3996"/>
                    <a:pt x="105" y="4068"/>
                  </a:cubicBezTo>
                  <a:cubicBezTo>
                    <a:pt x="547" y="3313"/>
                    <a:pt x="1480" y="2477"/>
                    <a:pt x="2669" y="1786"/>
                  </a:cubicBezTo>
                  <a:cubicBezTo>
                    <a:pt x="3459" y="1331"/>
                    <a:pt x="5717" y="199"/>
                    <a:pt x="8483" y="199"/>
                  </a:cubicBezTo>
                  <a:cubicBezTo>
                    <a:pt x="9233" y="199"/>
                    <a:pt x="10020" y="282"/>
                    <a:pt x="10825" y="484"/>
                  </a:cubicBezTo>
                  <a:lnTo>
                    <a:pt x="10680" y="243"/>
                  </a:lnTo>
                  <a:cubicBezTo>
                    <a:pt x="9928" y="72"/>
                    <a:pt x="9193" y="0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673141" y="3149517"/>
              <a:ext cx="68087" cy="82926"/>
            </a:xfrm>
            <a:custGeom>
              <a:avLst/>
              <a:gdLst/>
              <a:ahLst/>
              <a:cxnLst/>
              <a:rect l="l" t="t" r="r" b="b"/>
              <a:pathLst>
                <a:path w="941" h="1146" extrusionOk="0">
                  <a:moveTo>
                    <a:pt x="327" y="1"/>
                  </a:moveTo>
                  <a:cubicBezTo>
                    <a:pt x="275" y="1"/>
                    <a:pt x="222" y="18"/>
                    <a:pt x="177" y="54"/>
                  </a:cubicBezTo>
                  <a:cubicBezTo>
                    <a:pt x="40" y="142"/>
                    <a:pt x="0" y="319"/>
                    <a:pt x="80" y="464"/>
                  </a:cubicBezTo>
                  <a:lnTo>
                    <a:pt x="394" y="1010"/>
                  </a:lnTo>
                  <a:cubicBezTo>
                    <a:pt x="445" y="1098"/>
                    <a:pt x="533" y="1146"/>
                    <a:pt x="623" y="1146"/>
                  </a:cubicBezTo>
                  <a:cubicBezTo>
                    <a:pt x="674" y="1146"/>
                    <a:pt x="725" y="1130"/>
                    <a:pt x="771" y="1099"/>
                  </a:cubicBezTo>
                  <a:cubicBezTo>
                    <a:pt x="900" y="1002"/>
                    <a:pt x="940" y="825"/>
                    <a:pt x="868" y="689"/>
                  </a:cubicBezTo>
                  <a:lnTo>
                    <a:pt x="554" y="134"/>
                  </a:lnTo>
                  <a:cubicBezTo>
                    <a:pt x="504" y="49"/>
                    <a:pt x="416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907432" y="3061379"/>
              <a:ext cx="72718" cy="78657"/>
            </a:xfrm>
            <a:custGeom>
              <a:avLst/>
              <a:gdLst/>
              <a:ahLst/>
              <a:cxnLst/>
              <a:rect l="l" t="t" r="r" b="b"/>
              <a:pathLst>
                <a:path w="1005" h="1087" extrusionOk="0">
                  <a:moveTo>
                    <a:pt x="317" y="0"/>
                  </a:moveTo>
                  <a:cubicBezTo>
                    <a:pt x="289" y="0"/>
                    <a:pt x="261" y="3"/>
                    <a:pt x="233" y="10"/>
                  </a:cubicBezTo>
                  <a:cubicBezTo>
                    <a:pt x="81" y="26"/>
                    <a:pt x="0" y="195"/>
                    <a:pt x="81" y="324"/>
                  </a:cubicBezTo>
                  <a:lnTo>
                    <a:pt x="370" y="894"/>
                  </a:lnTo>
                  <a:cubicBezTo>
                    <a:pt x="438" y="1016"/>
                    <a:pt x="568" y="1087"/>
                    <a:pt x="704" y="1087"/>
                  </a:cubicBezTo>
                  <a:cubicBezTo>
                    <a:pt x="729" y="1087"/>
                    <a:pt x="754" y="1084"/>
                    <a:pt x="780" y="1079"/>
                  </a:cubicBezTo>
                  <a:cubicBezTo>
                    <a:pt x="924" y="1055"/>
                    <a:pt x="1005" y="894"/>
                    <a:pt x="932" y="766"/>
                  </a:cubicBezTo>
                  <a:lnTo>
                    <a:pt x="643" y="195"/>
                  </a:lnTo>
                  <a:cubicBezTo>
                    <a:pt x="577" y="76"/>
                    <a:pt x="450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144762" y="3040538"/>
              <a:ext cx="72501" cy="78657"/>
            </a:xfrm>
            <a:custGeom>
              <a:avLst/>
              <a:gdLst/>
              <a:ahLst/>
              <a:cxnLst/>
              <a:rect l="l" t="t" r="r" b="b"/>
              <a:pathLst>
                <a:path w="1002" h="1087" extrusionOk="0">
                  <a:moveTo>
                    <a:pt x="229" y="1"/>
                  </a:moveTo>
                  <a:cubicBezTo>
                    <a:pt x="83" y="1"/>
                    <a:pt x="1" y="157"/>
                    <a:pt x="79" y="282"/>
                  </a:cubicBezTo>
                  <a:lnTo>
                    <a:pt x="352" y="853"/>
                  </a:lnTo>
                  <a:cubicBezTo>
                    <a:pt x="430" y="992"/>
                    <a:pt x="581" y="1086"/>
                    <a:pt x="743" y="1086"/>
                  </a:cubicBezTo>
                  <a:cubicBezTo>
                    <a:pt x="749" y="1086"/>
                    <a:pt x="756" y="1086"/>
                    <a:pt x="762" y="1086"/>
                  </a:cubicBezTo>
                  <a:cubicBezTo>
                    <a:pt x="766" y="1086"/>
                    <a:pt x="769" y="1086"/>
                    <a:pt x="773" y="1086"/>
                  </a:cubicBezTo>
                  <a:cubicBezTo>
                    <a:pt x="911" y="1086"/>
                    <a:pt x="1001" y="930"/>
                    <a:pt x="923" y="813"/>
                  </a:cubicBezTo>
                  <a:lnTo>
                    <a:pt x="642" y="234"/>
                  </a:lnTo>
                  <a:cubicBezTo>
                    <a:pt x="561" y="89"/>
                    <a:pt x="409" y="1"/>
                    <a:pt x="240" y="1"/>
                  </a:cubicBezTo>
                  <a:cubicBezTo>
                    <a:pt x="236" y="1"/>
                    <a:pt x="23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2767856" y="3348298"/>
              <a:ext cx="67508" cy="82999"/>
            </a:xfrm>
            <a:custGeom>
              <a:avLst/>
              <a:gdLst/>
              <a:ahLst/>
              <a:cxnLst/>
              <a:rect l="l" t="t" r="r" b="b"/>
              <a:pathLst>
                <a:path w="933" h="1147" extrusionOk="0">
                  <a:moveTo>
                    <a:pt x="314" y="0"/>
                  </a:moveTo>
                  <a:cubicBezTo>
                    <a:pt x="264" y="0"/>
                    <a:pt x="213" y="15"/>
                    <a:pt x="170" y="47"/>
                  </a:cubicBezTo>
                  <a:cubicBezTo>
                    <a:pt x="41" y="143"/>
                    <a:pt x="1" y="320"/>
                    <a:pt x="73" y="457"/>
                  </a:cubicBezTo>
                  <a:lnTo>
                    <a:pt x="386" y="1011"/>
                  </a:lnTo>
                  <a:cubicBezTo>
                    <a:pt x="438" y="1099"/>
                    <a:pt x="529" y="1147"/>
                    <a:pt x="619" y="1147"/>
                  </a:cubicBezTo>
                  <a:cubicBezTo>
                    <a:pt x="670" y="1147"/>
                    <a:pt x="721" y="1132"/>
                    <a:pt x="764" y="1100"/>
                  </a:cubicBezTo>
                  <a:cubicBezTo>
                    <a:pt x="893" y="1003"/>
                    <a:pt x="933" y="826"/>
                    <a:pt x="861" y="690"/>
                  </a:cubicBezTo>
                  <a:lnTo>
                    <a:pt x="547" y="135"/>
                  </a:lnTo>
                  <a:cubicBezTo>
                    <a:pt x="496" y="48"/>
                    <a:pt x="405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002219" y="3255746"/>
              <a:ext cx="72139" cy="79091"/>
            </a:xfrm>
            <a:custGeom>
              <a:avLst/>
              <a:gdLst/>
              <a:ahLst/>
              <a:cxnLst/>
              <a:rect l="l" t="t" r="r" b="b"/>
              <a:pathLst>
                <a:path w="997" h="1093" extrusionOk="0">
                  <a:moveTo>
                    <a:pt x="301" y="1"/>
                  </a:moveTo>
                  <a:cubicBezTo>
                    <a:pt x="276" y="1"/>
                    <a:pt x="250" y="3"/>
                    <a:pt x="225" y="8"/>
                  </a:cubicBezTo>
                  <a:cubicBezTo>
                    <a:pt x="80" y="32"/>
                    <a:pt x="0" y="193"/>
                    <a:pt x="72" y="330"/>
                  </a:cubicBezTo>
                  <a:lnTo>
                    <a:pt x="362" y="892"/>
                  </a:lnTo>
                  <a:cubicBezTo>
                    <a:pt x="430" y="1015"/>
                    <a:pt x="563" y="1092"/>
                    <a:pt x="700" y="1092"/>
                  </a:cubicBezTo>
                  <a:cubicBezTo>
                    <a:pt x="724" y="1092"/>
                    <a:pt x="748" y="1090"/>
                    <a:pt x="772" y="1085"/>
                  </a:cubicBezTo>
                  <a:cubicBezTo>
                    <a:pt x="924" y="1061"/>
                    <a:pt x="996" y="892"/>
                    <a:pt x="924" y="764"/>
                  </a:cubicBezTo>
                  <a:lnTo>
                    <a:pt x="635" y="193"/>
                  </a:lnTo>
                  <a:cubicBezTo>
                    <a:pt x="567" y="71"/>
                    <a:pt x="43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241286" y="3232445"/>
              <a:ext cx="72501" cy="78585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259" y="0"/>
                  </a:moveTo>
                  <a:cubicBezTo>
                    <a:pt x="253" y="0"/>
                    <a:pt x="246" y="0"/>
                    <a:pt x="240" y="1"/>
                  </a:cubicBezTo>
                  <a:cubicBezTo>
                    <a:pt x="236" y="1"/>
                    <a:pt x="233" y="0"/>
                    <a:pt x="229" y="0"/>
                  </a:cubicBezTo>
                  <a:cubicBezTo>
                    <a:pt x="91" y="0"/>
                    <a:pt x="1" y="156"/>
                    <a:pt x="79" y="274"/>
                  </a:cubicBezTo>
                  <a:lnTo>
                    <a:pt x="360" y="853"/>
                  </a:lnTo>
                  <a:cubicBezTo>
                    <a:pt x="441" y="997"/>
                    <a:pt x="593" y="1086"/>
                    <a:pt x="762" y="1086"/>
                  </a:cubicBezTo>
                  <a:cubicBezTo>
                    <a:pt x="766" y="1086"/>
                    <a:pt x="769" y="1086"/>
                    <a:pt x="773" y="1086"/>
                  </a:cubicBezTo>
                  <a:cubicBezTo>
                    <a:pt x="919" y="1086"/>
                    <a:pt x="1001" y="930"/>
                    <a:pt x="923" y="804"/>
                  </a:cubicBezTo>
                  <a:lnTo>
                    <a:pt x="650" y="234"/>
                  </a:lnTo>
                  <a:cubicBezTo>
                    <a:pt x="572" y="95"/>
                    <a:pt x="421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2799259" y="3641367"/>
              <a:ext cx="833688" cy="279967"/>
            </a:xfrm>
            <a:custGeom>
              <a:avLst/>
              <a:gdLst/>
              <a:ahLst/>
              <a:cxnLst/>
              <a:rect l="l" t="t" r="r" b="b"/>
              <a:pathLst>
                <a:path w="11522" h="3869" extrusionOk="0">
                  <a:moveTo>
                    <a:pt x="8153" y="1"/>
                  </a:moveTo>
                  <a:cubicBezTo>
                    <a:pt x="7378" y="1"/>
                    <a:pt x="6623" y="76"/>
                    <a:pt x="5979" y="192"/>
                  </a:cubicBezTo>
                  <a:cubicBezTo>
                    <a:pt x="2660" y="786"/>
                    <a:pt x="402" y="2819"/>
                    <a:pt x="1" y="3719"/>
                  </a:cubicBezTo>
                  <a:cubicBezTo>
                    <a:pt x="119" y="3822"/>
                    <a:pt x="369" y="3868"/>
                    <a:pt x="580" y="3868"/>
                  </a:cubicBezTo>
                  <a:cubicBezTo>
                    <a:pt x="715" y="3868"/>
                    <a:pt x="833" y="3850"/>
                    <a:pt x="893" y="3816"/>
                  </a:cubicBezTo>
                  <a:cubicBezTo>
                    <a:pt x="1045" y="3735"/>
                    <a:pt x="2942" y="1525"/>
                    <a:pt x="6156" y="1132"/>
                  </a:cubicBezTo>
                  <a:cubicBezTo>
                    <a:pt x="7034" y="1026"/>
                    <a:pt x="7778" y="987"/>
                    <a:pt x="8400" y="987"/>
                  </a:cubicBezTo>
                  <a:cubicBezTo>
                    <a:pt x="10056" y="987"/>
                    <a:pt x="10842" y="1266"/>
                    <a:pt x="10953" y="1325"/>
                  </a:cubicBezTo>
                  <a:cubicBezTo>
                    <a:pt x="10965" y="1330"/>
                    <a:pt x="10979" y="1333"/>
                    <a:pt x="10994" y="1333"/>
                  </a:cubicBezTo>
                  <a:cubicBezTo>
                    <a:pt x="11170" y="1333"/>
                    <a:pt x="11521" y="967"/>
                    <a:pt x="11491" y="642"/>
                  </a:cubicBezTo>
                  <a:cubicBezTo>
                    <a:pt x="10540" y="173"/>
                    <a:pt x="9323" y="1"/>
                    <a:pt x="8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1690465" y="1956615"/>
              <a:ext cx="806554" cy="574623"/>
            </a:xfrm>
            <a:custGeom>
              <a:avLst/>
              <a:gdLst/>
              <a:ahLst/>
              <a:cxnLst/>
              <a:rect l="l" t="t" r="r" b="b"/>
              <a:pathLst>
                <a:path w="11147" h="7941" extrusionOk="0">
                  <a:moveTo>
                    <a:pt x="6442" y="1"/>
                  </a:moveTo>
                  <a:cubicBezTo>
                    <a:pt x="5276" y="1"/>
                    <a:pt x="4063" y="369"/>
                    <a:pt x="2958" y="1079"/>
                  </a:cubicBezTo>
                  <a:cubicBezTo>
                    <a:pt x="298" y="2782"/>
                    <a:pt x="1" y="5426"/>
                    <a:pt x="202" y="7033"/>
                  </a:cubicBezTo>
                  <a:lnTo>
                    <a:pt x="202" y="7941"/>
                  </a:lnTo>
                  <a:lnTo>
                    <a:pt x="5071" y="7941"/>
                  </a:lnTo>
                  <a:lnTo>
                    <a:pt x="11146" y="3168"/>
                  </a:lnTo>
                  <a:cubicBezTo>
                    <a:pt x="10183" y="1016"/>
                    <a:pt x="8378" y="1"/>
                    <a:pt x="6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1805657" y="2096854"/>
              <a:ext cx="691363" cy="433807"/>
            </a:xfrm>
            <a:custGeom>
              <a:avLst/>
              <a:gdLst/>
              <a:ahLst/>
              <a:cxnLst/>
              <a:rect l="l" t="t" r="r" b="b"/>
              <a:pathLst>
                <a:path w="9555" h="5995" extrusionOk="0">
                  <a:moveTo>
                    <a:pt x="8823" y="0"/>
                  </a:moveTo>
                  <a:cubicBezTo>
                    <a:pt x="7819" y="523"/>
                    <a:pt x="5223" y="1865"/>
                    <a:pt x="3544" y="2741"/>
                  </a:cubicBezTo>
                  <a:cubicBezTo>
                    <a:pt x="3174" y="2202"/>
                    <a:pt x="2483" y="1913"/>
                    <a:pt x="1977" y="1905"/>
                  </a:cubicBezTo>
                  <a:lnTo>
                    <a:pt x="1977" y="3568"/>
                  </a:lnTo>
                  <a:cubicBezTo>
                    <a:pt x="1519" y="3922"/>
                    <a:pt x="546" y="5232"/>
                    <a:pt x="0" y="5995"/>
                  </a:cubicBezTo>
                  <a:lnTo>
                    <a:pt x="3479" y="5995"/>
                  </a:lnTo>
                  <a:lnTo>
                    <a:pt x="9554" y="1230"/>
                  </a:lnTo>
                  <a:cubicBezTo>
                    <a:pt x="9361" y="788"/>
                    <a:pt x="9112" y="378"/>
                    <a:pt x="88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1985897" y="2103222"/>
              <a:ext cx="598313" cy="427439"/>
            </a:xfrm>
            <a:custGeom>
              <a:avLst/>
              <a:gdLst/>
              <a:ahLst/>
              <a:cxnLst/>
              <a:rect l="l" t="t" r="r" b="b"/>
              <a:pathLst>
                <a:path w="8269" h="5907" extrusionOk="0">
                  <a:moveTo>
                    <a:pt x="6404" y="1"/>
                  </a:moveTo>
                  <a:cubicBezTo>
                    <a:pt x="6404" y="1"/>
                    <a:pt x="1101" y="3279"/>
                    <a:pt x="651" y="3609"/>
                  </a:cubicBezTo>
                  <a:cubicBezTo>
                    <a:pt x="201" y="3938"/>
                    <a:pt x="0" y="4686"/>
                    <a:pt x="0" y="4686"/>
                  </a:cubicBezTo>
                  <a:lnTo>
                    <a:pt x="0" y="5907"/>
                  </a:lnTo>
                  <a:cubicBezTo>
                    <a:pt x="0" y="5907"/>
                    <a:pt x="8076" y="3352"/>
                    <a:pt x="8100" y="3328"/>
                  </a:cubicBezTo>
                  <a:cubicBezTo>
                    <a:pt x="8124" y="3303"/>
                    <a:pt x="8269" y="3014"/>
                    <a:pt x="8228" y="2926"/>
                  </a:cubicBezTo>
                  <a:cubicBezTo>
                    <a:pt x="8180" y="2837"/>
                    <a:pt x="7224" y="764"/>
                    <a:pt x="6838" y="57"/>
                  </a:cubicBezTo>
                  <a:lnTo>
                    <a:pt x="64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1985897" y="2103222"/>
              <a:ext cx="494844" cy="405369"/>
            </a:xfrm>
            <a:custGeom>
              <a:avLst/>
              <a:gdLst/>
              <a:ahLst/>
              <a:cxnLst/>
              <a:rect l="l" t="t" r="r" b="b"/>
              <a:pathLst>
                <a:path w="6839" h="5602" extrusionOk="0">
                  <a:moveTo>
                    <a:pt x="6404" y="1"/>
                  </a:moveTo>
                  <a:cubicBezTo>
                    <a:pt x="6404" y="1"/>
                    <a:pt x="1101" y="3279"/>
                    <a:pt x="651" y="3609"/>
                  </a:cubicBezTo>
                  <a:cubicBezTo>
                    <a:pt x="201" y="3938"/>
                    <a:pt x="0" y="4686"/>
                    <a:pt x="0" y="4686"/>
                  </a:cubicBezTo>
                  <a:lnTo>
                    <a:pt x="0" y="5602"/>
                  </a:lnTo>
                  <a:cubicBezTo>
                    <a:pt x="209" y="4452"/>
                    <a:pt x="659" y="3882"/>
                    <a:pt x="892" y="3737"/>
                  </a:cubicBezTo>
                  <a:cubicBezTo>
                    <a:pt x="1165" y="3569"/>
                    <a:pt x="6838" y="65"/>
                    <a:pt x="6838" y="65"/>
                  </a:cubicBezTo>
                  <a:lnTo>
                    <a:pt x="6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1699799" y="2032886"/>
              <a:ext cx="267501" cy="480336"/>
            </a:xfrm>
            <a:custGeom>
              <a:avLst/>
              <a:gdLst/>
              <a:ahLst/>
              <a:cxnLst/>
              <a:rect l="l" t="t" r="r" b="b"/>
              <a:pathLst>
                <a:path w="3697" h="6638" extrusionOk="0">
                  <a:moveTo>
                    <a:pt x="2877" y="1"/>
                  </a:moveTo>
                  <a:lnTo>
                    <a:pt x="2829" y="25"/>
                  </a:lnTo>
                  <a:cubicBezTo>
                    <a:pt x="2636" y="153"/>
                    <a:pt x="2451" y="282"/>
                    <a:pt x="2275" y="426"/>
                  </a:cubicBezTo>
                  <a:cubicBezTo>
                    <a:pt x="1889" y="1760"/>
                    <a:pt x="1069" y="3263"/>
                    <a:pt x="121" y="4115"/>
                  </a:cubicBezTo>
                  <a:lnTo>
                    <a:pt x="89" y="4227"/>
                  </a:lnTo>
                  <a:cubicBezTo>
                    <a:pt x="9" y="4806"/>
                    <a:pt x="1" y="5400"/>
                    <a:pt x="73" y="5979"/>
                  </a:cubicBezTo>
                  <a:lnTo>
                    <a:pt x="73" y="6099"/>
                  </a:lnTo>
                  <a:cubicBezTo>
                    <a:pt x="193" y="6284"/>
                    <a:pt x="314" y="6469"/>
                    <a:pt x="459" y="6638"/>
                  </a:cubicBezTo>
                  <a:cubicBezTo>
                    <a:pt x="1913" y="6099"/>
                    <a:pt x="3697" y="3191"/>
                    <a:pt x="2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1724256" y="2512579"/>
              <a:ext cx="487246" cy="170484"/>
            </a:xfrm>
            <a:custGeom>
              <a:avLst/>
              <a:gdLst/>
              <a:ahLst/>
              <a:cxnLst/>
              <a:rect l="l" t="t" r="r" b="b"/>
              <a:pathLst>
                <a:path w="6734" h="2356" extrusionOk="0">
                  <a:moveTo>
                    <a:pt x="0" y="1"/>
                  </a:moveTo>
                  <a:cubicBezTo>
                    <a:pt x="0" y="1"/>
                    <a:pt x="490" y="1905"/>
                    <a:pt x="530" y="2050"/>
                  </a:cubicBezTo>
                  <a:cubicBezTo>
                    <a:pt x="563" y="2195"/>
                    <a:pt x="900" y="2347"/>
                    <a:pt x="900" y="2347"/>
                  </a:cubicBezTo>
                  <a:lnTo>
                    <a:pt x="6734" y="2355"/>
                  </a:lnTo>
                  <a:lnTo>
                    <a:pt x="6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843427" y="2852178"/>
              <a:ext cx="168083" cy="143059"/>
            </a:xfrm>
            <a:custGeom>
              <a:avLst/>
              <a:gdLst/>
              <a:ahLst/>
              <a:cxnLst/>
              <a:rect l="l" t="t" r="r" b="b"/>
              <a:pathLst>
                <a:path w="2323" h="1977" extrusionOk="0">
                  <a:moveTo>
                    <a:pt x="1434" y="0"/>
                  </a:moveTo>
                  <a:cubicBezTo>
                    <a:pt x="1425" y="0"/>
                    <a:pt x="1416" y="0"/>
                    <a:pt x="1407" y="1"/>
                  </a:cubicBezTo>
                  <a:cubicBezTo>
                    <a:pt x="804" y="25"/>
                    <a:pt x="0" y="1045"/>
                    <a:pt x="0" y="1045"/>
                  </a:cubicBezTo>
                  <a:cubicBezTo>
                    <a:pt x="290" y="1093"/>
                    <a:pt x="507" y="1431"/>
                    <a:pt x="442" y="1833"/>
                  </a:cubicBezTo>
                  <a:cubicBezTo>
                    <a:pt x="442" y="1833"/>
                    <a:pt x="859" y="1977"/>
                    <a:pt x="1265" y="1977"/>
                  </a:cubicBezTo>
                  <a:cubicBezTo>
                    <a:pt x="1434" y="1977"/>
                    <a:pt x="1601" y="1952"/>
                    <a:pt x="1736" y="1881"/>
                  </a:cubicBezTo>
                  <a:cubicBezTo>
                    <a:pt x="2194" y="1648"/>
                    <a:pt x="2323" y="1310"/>
                    <a:pt x="2315" y="909"/>
                  </a:cubicBezTo>
                  <a:cubicBezTo>
                    <a:pt x="2299" y="513"/>
                    <a:pt x="2018" y="0"/>
                    <a:pt x="1434" y="0"/>
                  </a:cubicBezTo>
                  <a:close/>
                </a:path>
              </a:pathLst>
            </a:custGeom>
            <a:solidFill>
              <a:srgbClr val="0F1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31778" y="2921936"/>
              <a:ext cx="34369" cy="37917"/>
            </a:xfrm>
            <a:custGeom>
              <a:avLst/>
              <a:gdLst/>
              <a:ahLst/>
              <a:cxnLst/>
              <a:rect l="l" t="t" r="r" b="b"/>
              <a:pathLst>
                <a:path w="475" h="524" extrusionOk="0">
                  <a:moveTo>
                    <a:pt x="475" y="1"/>
                  </a:moveTo>
                  <a:lnTo>
                    <a:pt x="1" y="105"/>
                  </a:lnTo>
                  <a:cubicBezTo>
                    <a:pt x="102" y="394"/>
                    <a:pt x="256" y="523"/>
                    <a:pt x="287" y="523"/>
                  </a:cubicBezTo>
                  <a:cubicBezTo>
                    <a:pt x="288" y="523"/>
                    <a:pt x="289" y="523"/>
                    <a:pt x="290" y="523"/>
                  </a:cubicBezTo>
                  <a:cubicBezTo>
                    <a:pt x="378" y="362"/>
                    <a:pt x="443" y="186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831778" y="2921936"/>
              <a:ext cx="34369" cy="37917"/>
            </a:xfrm>
            <a:custGeom>
              <a:avLst/>
              <a:gdLst/>
              <a:ahLst/>
              <a:cxnLst/>
              <a:rect l="l" t="t" r="r" b="b"/>
              <a:pathLst>
                <a:path w="475" h="524" extrusionOk="0">
                  <a:moveTo>
                    <a:pt x="475" y="1"/>
                  </a:moveTo>
                  <a:lnTo>
                    <a:pt x="1" y="105"/>
                  </a:lnTo>
                  <a:cubicBezTo>
                    <a:pt x="9" y="145"/>
                    <a:pt x="25" y="178"/>
                    <a:pt x="41" y="218"/>
                  </a:cubicBezTo>
                  <a:cubicBezTo>
                    <a:pt x="97" y="218"/>
                    <a:pt x="161" y="234"/>
                    <a:pt x="218" y="250"/>
                  </a:cubicBezTo>
                  <a:cubicBezTo>
                    <a:pt x="226" y="258"/>
                    <a:pt x="274" y="443"/>
                    <a:pt x="290" y="523"/>
                  </a:cubicBezTo>
                  <a:cubicBezTo>
                    <a:pt x="378" y="362"/>
                    <a:pt x="443" y="186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867811" y="2909200"/>
              <a:ext cx="33211" cy="39148"/>
            </a:xfrm>
            <a:custGeom>
              <a:avLst/>
              <a:gdLst/>
              <a:ahLst/>
              <a:cxnLst/>
              <a:rect l="l" t="t" r="r" b="b"/>
              <a:pathLst>
                <a:path w="459" h="541" extrusionOk="0">
                  <a:moveTo>
                    <a:pt x="459" y="0"/>
                  </a:moveTo>
                  <a:lnTo>
                    <a:pt x="1" y="185"/>
                  </a:lnTo>
                  <a:cubicBezTo>
                    <a:pt x="150" y="439"/>
                    <a:pt x="321" y="540"/>
                    <a:pt x="363" y="540"/>
                  </a:cubicBezTo>
                  <a:cubicBezTo>
                    <a:pt x="366" y="540"/>
                    <a:pt x="369" y="540"/>
                    <a:pt x="370" y="538"/>
                  </a:cubicBezTo>
                  <a:cubicBezTo>
                    <a:pt x="427" y="370"/>
                    <a:pt x="459" y="185"/>
                    <a:pt x="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867811" y="2909200"/>
              <a:ext cx="33211" cy="39582"/>
            </a:xfrm>
            <a:custGeom>
              <a:avLst/>
              <a:gdLst/>
              <a:ahLst/>
              <a:cxnLst/>
              <a:rect l="l" t="t" r="r" b="b"/>
              <a:pathLst>
                <a:path w="459" h="547" extrusionOk="0">
                  <a:moveTo>
                    <a:pt x="459" y="0"/>
                  </a:moveTo>
                  <a:lnTo>
                    <a:pt x="1" y="185"/>
                  </a:lnTo>
                  <a:cubicBezTo>
                    <a:pt x="25" y="225"/>
                    <a:pt x="49" y="257"/>
                    <a:pt x="65" y="289"/>
                  </a:cubicBezTo>
                  <a:cubicBezTo>
                    <a:pt x="97" y="285"/>
                    <a:pt x="127" y="283"/>
                    <a:pt x="157" y="283"/>
                  </a:cubicBezTo>
                  <a:cubicBezTo>
                    <a:pt x="186" y="283"/>
                    <a:pt x="214" y="285"/>
                    <a:pt x="242" y="289"/>
                  </a:cubicBezTo>
                  <a:cubicBezTo>
                    <a:pt x="250" y="297"/>
                    <a:pt x="330" y="466"/>
                    <a:pt x="362" y="546"/>
                  </a:cubicBezTo>
                  <a:cubicBezTo>
                    <a:pt x="427" y="370"/>
                    <a:pt x="459" y="185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861444" y="2941763"/>
              <a:ext cx="37263" cy="36108"/>
            </a:xfrm>
            <a:custGeom>
              <a:avLst/>
              <a:gdLst/>
              <a:ahLst/>
              <a:cxnLst/>
              <a:rect l="l" t="t" r="r" b="b"/>
              <a:pathLst>
                <a:path w="515" h="499" extrusionOk="0">
                  <a:moveTo>
                    <a:pt x="105" y="0"/>
                  </a:moveTo>
                  <a:cubicBezTo>
                    <a:pt x="73" y="0"/>
                    <a:pt x="0" y="193"/>
                    <a:pt x="41" y="498"/>
                  </a:cubicBezTo>
                  <a:lnTo>
                    <a:pt x="515" y="362"/>
                  </a:lnTo>
                  <a:cubicBezTo>
                    <a:pt x="402" y="217"/>
                    <a:pt x="258" y="96"/>
                    <a:pt x="105" y="0"/>
                  </a:cubicBezTo>
                  <a:close/>
                </a:path>
              </a:pathLst>
            </a:custGeom>
            <a:solidFill>
              <a:srgbClr val="31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863759" y="2941763"/>
              <a:ext cx="34948" cy="36108"/>
            </a:xfrm>
            <a:custGeom>
              <a:avLst/>
              <a:gdLst/>
              <a:ahLst/>
              <a:cxnLst/>
              <a:rect l="l" t="t" r="r" b="b"/>
              <a:pathLst>
                <a:path w="483" h="499" extrusionOk="0">
                  <a:moveTo>
                    <a:pt x="73" y="0"/>
                  </a:moveTo>
                  <a:cubicBezTo>
                    <a:pt x="89" y="72"/>
                    <a:pt x="137" y="249"/>
                    <a:pt x="137" y="273"/>
                  </a:cubicBezTo>
                  <a:cubicBezTo>
                    <a:pt x="137" y="289"/>
                    <a:pt x="1" y="386"/>
                    <a:pt x="1" y="386"/>
                  </a:cubicBezTo>
                  <a:cubicBezTo>
                    <a:pt x="1" y="418"/>
                    <a:pt x="9" y="458"/>
                    <a:pt x="9" y="498"/>
                  </a:cubicBezTo>
                  <a:lnTo>
                    <a:pt x="483" y="362"/>
                  </a:lnTo>
                  <a:cubicBezTo>
                    <a:pt x="362" y="217"/>
                    <a:pt x="226" y="96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671869" y="2591672"/>
              <a:ext cx="539632" cy="505083"/>
            </a:xfrm>
            <a:custGeom>
              <a:avLst/>
              <a:gdLst/>
              <a:ahLst/>
              <a:cxnLst/>
              <a:rect l="l" t="t" r="r" b="b"/>
              <a:pathLst>
                <a:path w="7458" h="6980" extrusionOk="0">
                  <a:moveTo>
                    <a:pt x="3609" y="1"/>
                  </a:moveTo>
                  <a:cubicBezTo>
                    <a:pt x="3609" y="1"/>
                    <a:pt x="2845" y="780"/>
                    <a:pt x="2122" y="925"/>
                  </a:cubicBezTo>
                  <a:cubicBezTo>
                    <a:pt x="2117" y="925"/>
                    <a:pt x="2112" y="925"/>
                    <a:pt x="2107" y="925"/>
                  </a:cubicBezTo>
                  <a:cubicBezTo>
                    <a:pt x="1918" y="925"/>
                    <a:pt x="1500" y="796"/>
                    <a:pt x="1377" y="796"/>
                  </a:cubicBezTo>
                  <a:cubicBezTo>
                    <a:pt x="1373" y="796"/>
                    <a:pt x="1370" y="796"/>
                    <a:pt x="1367" y="796"/>
                  </a:cubicBezTo>
                  <a:cubicBezTo>
                    <a:pt x="1353" y="794"/>
                    <a:pt x="1339" y="793"/>
                    <a:pt x="1325" y="793"/>
                  </a:cubicBezTo>
                  <a:cubicBezTo>
                    <a:pt x="1219" y="793"/>
                    <a:pt x="1118" y="846"/>
                    <a:pt x="1054" y="925"/>
                  </a:cubicBezTo>
                  <a:cubicBezTo>
                    <a:pt x="925" y="1053"/>
                    <a:pt x="531" y="1865"/>
                    <a:pt x="266" y="2660"/>
                  </a:cubicBezTo>
                  <a:cubicBezTo>
                    <a:pt x="1" y="3464"/>
                    <a:pt x="113" y="3536"/>
                    <a:pt x="154" y="3584"/>
                  </a:cubicBezTo>
                  <a:cubicBezTo>
                    <a:pt x="290" y="3705"/>
                    <a:pt x="443" y="3801"/>
                    <a:pt x="612" y="3874"/>
                  </a:cubicBezTo>
                  <a:cubicBezTo>
                    <a:pt x="643" y="3880"/>
                    <a:pt x="675" y="3883"/>
                    <a:pt x="707" y="3883"/>
                  </a:cubicBezTo>
                  <a:cubicBezTo>
                    <a:pt x="798" y="3883"/>
                    <a:pt x="890" y="3859"/>
                    <a:pt x="973" y="3818"/>
                  </a:cubicBezTo>
                  <a:cubicBezTo>
                    <a:pt x="1102" y="3753"/>
                    <a:pt x="1222" y="3609"/>
                    <a:pt x="1359" y="3584"/>
                  </a:cubicBezTo>
                  <a:cubicBezTo>
                    <a:pt x="1377" y="3583"/>
                    <a:pt x="1395" y="3583"/>
                    <a:pt x="1413" y="3583"/>
                  </a:cubicBezTo>
                  <a:cubicBezTo>
                    <a:pt x="1542" y="3583"/>
                    <a:pt x="1674" y="3608"/>
                    <a:pt x="1801" y="3657"/>
                  </a:cubicBezTo>
                  <a:cubicBezTo>
                    <a:pt x="1817" y="3681"/>
                    <a:pt x="1624" y="3922"/>
                    <a:pt x="1560" y="3946"/>
                  </a:cubicBezTo>
                  <a:cubicBezTo>
                    <a:pt x="1504" y="3994"/>
                    <a:pt x="1487" y="4075"/>
                    <a:pt x="1520" y="4139"/>
                  </a:cubicBezTo>
                  <a:cubicBezTo>
                    <a:pt x="1560" y="4187"/>
                    <a:pt x="1953" y="4517"/>
                    <a:pt x="1953" y="4517"/>
                  </a:cubicBezTo>
                  <a:cubicBezTo>
                    <a:pt x="2025" y="4573"/>
                    <a:pt x="2106" y="4600"/>
                    <a:pt x="2188" y="4600"/>
                  </a:cubicBezTo>
                  <a:cubicBezTo>
                    <a:pt x="2236" y="4600"/>
                    <a:pt x="2284" y="4591"/>
                    <a:pt x="2331" y="4573"/>
                  </a:cubicBezTo>
                  <a:cubicBezTo>
                    <a:pt x="2548" y="4492"/>
                    <a:pt x="2950" y="4332"/>
                    <a:pt x="3070" y="4267"/>
                  </a:cubicBezTo>
                  <a:cubicBezTo>
                    <a:pt x="3191" y="4195"/>
                    <a:pt x="3464" y="3777"/>
                    <a:pt x="3553" y="3753"/>
                  </a:cubicBezTo>
                  <a:cubicBezTo>
                    <a:pt x="3567" y="3749"/>
                    <a:pt x="3591" y="3747"/>
                    <a:pt x="3624" y="3747"/>
                  </a:cubicBezTo>
                  <a:cubicBezTo>
                    <a:pt x="3793" y="3747"/>
                    <a:pt x="4173" y="3808"/>
                    <a:pt x="4348" y="4010"/>
                  </a:cubicBezTo>
                  <a:cubicBezTo>
                    <a:pt x="4557" y="4259"/>
                    <a:pt x="4549" y="4870"/>
                    <a:pt x="4453" y="5015"/>
                  </a:cubicBezTo>
                  <a:cubicBezTo>
                    <a:pt x="4364" y="5167"/>
                    <a:pt x="4059" y="5425"/>
                    <a:pt x="3922" y="5449"/>
                  </a:cubicBezTo>
                  <a:cubicBezTo>
                    <a:pt x="3913" y="5450"/>
                    <a:pt x="3903" y="5451"/>
                    <a:pt x="3892" y="5451"/>
                  </a:cubicBezTo>
                  <a:cubicBezTo>
                    <a:pt x="3724" y="5451"/>
                    <a:pt x="3295" y="5303"/>
                    <a:pt x="3146" y="5303"/>
                  </a:cubicBezTo>
                  <a:cubicBezTo>
                    <a:pt x="3139" y="5303"/>
                    <a:pt x="3132" y="5303"/>
                    <a:pt x="3127" y="5304"/>
                  </a:cubicBezTo>
                  <a:cubicBezTo>
                    <a:pt x="2966" y="5344"/>
                    <a:pt x="2797" y="5392"/>
                    <a:pt x="2637" y="5449"/>
                  </a:cubicBezTo>
                  <a:cubicBezTo>
                    <a:pt x="2596" y="5465"/>
                    <a:pt x="2460" y="5923"/>
                    <a:pt x="2444" y="5963"/>
                  </a:cubicBezTo>
                  <a:cubicBezTo>
                    <a:pt x="2420" y="6035"/>
                    <a:pt x="2428" y="6116"/>
                    <a:pt x="2468" y="6180"/>
                  </a:cubicBezTo>
                  <a:cubicBezTo>
                    <a:pt x="2572" y="6292"/>
                    <a:pt x="2685" y="6397"/>
                    <a:pt x="2813" y="6477"/>
                  </a:cubicBezTo>
                  <a:cubicBezTo>
                    <a:pt x="2950" y="6582"/>
                    <a:pt x="3657" y="6911"/>
                    <a:pt x="3721" y="6943"/>
                  </a:cubicBezTo>
                  <a:cubicBezTo>
                    <a:pt x="3794" y="6967"/>
                    <a:pt x="3870" y="6979"/>
                    <a:pt x="3946" y="6979"/>
                  </a:cubicBezTo>
                  <a:cubicBezTo>
                    <a:pt x="4023" y="6979"/>
                    <a:pt x="4099" y="6967"/>
                    <a:pt x="4171" y="6943"/>
                  </a:cubicBezTo>
                  <a:cubicBezTo>
                    <a:pt x="4324" y="6879"/>
                    <a:pt x="6228" y="5778"/>
                    <a:pt x="6461" y="5601"/>
                  </a:cubicBezTo>
                  <a:cubicBezTo>
                    <a:pt x="6694" y="5425"/>
                    <a:pt x="7458" y="4308"/>
                    <a:pt x="7458" y="4099"/>
                  </a:cubicBezTo>
                  <a:lnTo>
                    <a:pt x="74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862023" y="2929534"/>
              <a:ext cx="323938" cy="167517"/>
            </a:xfrm>
            <a:custGeom>
              <a:avLst/>
              <a:gdLst/>
              <a:ahLst/>
              <a:cxnLst/>
              <a:rect l="l" t="t" r="r" b="b"/>
              <a:pathLst>
                <a:path w="4477" h="2315" extrusionOk="0">
                  <a:moveTo>
                    <a:pt x="1543" y="2266"/>
                  </a:moveTo>
                  <a:cubicBezTo>
                    <a:pt x="1696" y="2202"/>
                    <a:pt x="3600" y="1101"/>
                    <a:pt x="3833" y="924"/>
                  </a:cubicBezTo>
                  <a:cubicBezTo>
                    <a:pt x="3962" y="836"/>
                    <a:pt x="4235" y="466"/>
                    <a:pt x="4476" y="113"/>
                  </a:cubicBezTo>
                  <a:cubicBezTo>
                    <a:pt x="3946" y="0"/>
                    <a:pt x="3456" y="225"/>
                    <a:pt x="3263" y="418"/>
                  </a:cubicBezTo>
                  <a:cubicBezTo>
                    <a:pt x="2716" y="892"/>
                    <a:pt x="2106" y="1286"/>
                    <a:pt x="1447" y="1591"/>
                  </a:cubicBezTo>
                  <a:cubicBezTo>
                    <a:pt x="756" y="1222"/>
                    <a:pt x="113" y="1374"/>
                    <a:pt x="0" y="1664"/>
                  </a:cubicBezTo>
                  <a:cubicBezTo>
                    <a:pt x="57" y="1704"/>
                    <a:pt x="121" y="1760"/>
                    <a:pt x="185" y="1800"/>
                  </a:cubicBezTo>
                  <a:cubicBezTo>
                    <a:pt x="322" y="1905"/>
                    <a:pt x="1037" y="2234"/>
                    <a:pt x="1093" y="2266"/>
                  </a:cubicBezTo>
                  <a:cubicBezTo>
                    <a:pt x="1238" y="2314"/>
                    <a:pt x="1399" y="2314"/>
                    <a:pt x="1543" y="22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846900" y="2775401"/>
              <a:ext cx="187258" cy="65777"/>
            </a:xfrm>
            <a:custGeom>
              <a:avLst/>
              <a:gdLst/>
              <a:ahLst/>
              <a:cxnLst/>
              <a:rect l="l" t="t" r="r" b="b"/>
              <a:pathLst>
                <a:path w="2588" h="909" extrusionOk="0">
                  <a:moveTo>
                    <a:pt x="1" y="1"/>
                  </a:moveTo>
                  <a:cubicBezTo>
                    <a:pt x="242" y="154"/>
                    <a:pt x="322" y="620"/>
                    <a:pt x="137" y="909"/>
                  </a:cubicBezTo>
                  <a:cubicBezTo>
                    <a:pt x="322" y="764"/>
                    <a:pt x="443" y="563"/>
                    <a:pt x="443" y="427"/>
                  </a:cubicBezTo>
                  <a:cubicBezTo>
                    <a:pt x="738" y="559"/>
                    <a:pt x="1177" y="677"/>
                    <a:pt x="1621" y="677"/>
                  </a:cubicBezTo>
                  <a:cubicBezTo>
                    <a:pt x="1962" y="677"/>
                    <a:pt x="2305" y="607"/>
                    <a:pt x="2588" y="419"/>
                  </a:cubicBezTo>
                  <a:lnTo>
                    <a:pt x="2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767236" y="2591672"/>
              <a:ext cx="348323" cy="232063"/>
            </a:xfrm>
            <a:custGeom>
              <a:avLst/>
              <a:gdLst/>
              <a:ahLst/>
              <a:cxnLst/>
              <a:rect l="l" t="t" r="r" b="b"/>
              <a:pathLst>
                <a:path w="4814" h="3207" extrusionOk="0">
                  <a:moveTo>
                    <a:pt x="459" y="1519"/>
                  </a:moveTo>
                  <a:cubicBezTo>
                    <a:pt x="459" y="1519"/>
                    <a:pt x="113" y="2018"/>
                    <a:pt x="1" y="2893"/>
                  </a:cubicBezTo>
                  <a:cubicBezTo>
                    <a:pt x="1" y="2893"/>
                    <a:pt x="435" y="2347"/>
                    <a:pt x="893" y="2468"/>
                  </a:cubicBezTo>
                  <a:cubicBezTo>
                    <a:pt x="1351" y="2596"/>
                    <a:pt x="1961" y="3014"/>
                    <a:pt x="2556" y="3110"/>
                  </a:cubicBezTo>
                  <a:cubicBezTo>
                    <a:pt x="3143" y="3207"/>
                    <a:pt x="3560" y="3086"/>
                    <a:pt x="3834" y="2845"/>
                  </a:cubicBezTo>
                  <a:cubicBezTo>
                    <a:pt x="4115" y="2596"/>
                    <a:pt x="4814" y="1519"/>
                    <a:pt x="4814" y="1519"/>
                  </a:cubicBezTo>
                  <a:lnTo>
                    <a:pt x="4814" y="1"/>
                  </a:lnTo>
                  <a:lnTo>
                    <a:pt x="3593" y="1"/>
                  </a:lnTo>
                  <a:cubicBezTo>
                    <a:pt x="3593" y="1"/>
                    <a:pt x="3504" y="2114"/>
                    <a:pt x="917" y="2291"/>
                  </a:cubicBezTo>
                  <a:cubicBezTo>
                    <a:pt x="780" y="2251"/>
                    <a:pt x="635" y="2251"/>
                    <a:pt x="499" y="2291"/>
                  </a:cubicBezTo>
                  <a:cubicBezTo>
                    <a:pt x="427" y="2307"/>
                    <a:pt x="370" y="2226"/>
                    <a:pt x="370" y="2146"/>
                  </a:cubicBezTo>
                  <a:cubicBezTo>
                    <a:pt x="370" y="1993"/>
                    <a:pt x="459" y="1519"/>
                    <a:pt x="459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1722447" y="2591672"/>
              <a:ext cx="277992" cy="116357"/>
            </a:xfrm>
            <a:custGeom>
              <a:avLst/>
              <a:gdLst/>
              <a:ahLst/>
              <a:cxnLst/>
              <a:rect l="l" t="t" r="r" b="b"/>
              <a:pathLst>
                <a:path w="3842" h="1608" extrusionOk="0">
                  <a:moveTo>
                    <a:pt x="2910" y="1"/>
                  </a:moveTo>
                  <a:cubicBezTo>
                    <a:pt x="2910" y="1"/>
                    <a:pt x="2146" y="780"/>
                    <a:pt x="1423" y="925"/>
                  </a:cubicBezTo>
                  <a:cubicBezTo>
                    <a:pt x="1238" y="933"/>
                    <a:pt x="780" y="788"/>
                    <a:pt x="668" y="796"/>
                  </a:cubicBezTo>
                  <a:cubicBezTo>
                    <a:pt x="547" y="780"/>
                    <a:pt x="427" y="836"/>
                    <a:pt x="355" y="925"/>
                  </a:cubicBezTo>
                  <a:cubicBezTo>
                    <a:pt x="210" y="1126"/>
                    <a:pt x="97" y="1343"/>
                    <a:pt x="1" y="1568"/>
                  </a:cubicBezTo>
                  <a:cubicBezTo>
                    <a:pt x="379" y="1535"/>
                    <a:pt x="588" y="997"/>
                    <a:pt x="796" y="1005"/>
                  </a:cubicBezTo>
                  <a:cubicBezTo>
                    <a:pt x="1005" y="1021"/>
                    <a:pt x="1343" y="1326"/>
                    <a:pt x="1833" y="1455"/>
                  </a:cubicBezTo>
                  <a:cubicBezTo>
                    <a:pt x="2420" y="1608"/>
                    <a:pt x="3705" y="1254"/>
                    <a:pt x="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1798783" y="2843494"/>
              <a:ext cx="234796" cy="161656"/>
            </a:xfrm>
            <a:custGeom>
              <a:avLst/>
              <a:gdLst/>
              <a:ahLst/>
              <a:cxnLst/>
              <a:rect l="l" t="t" r="r" b="b"/>
              <a:pathLst>
                <a:path w="3245" h="2234" extrusionOk="0">
                  <a:moveTo>
                    <a:pt x="2023" y="1"/>
                  </a:moveTo>
                  <a:cubicBezTo>
                    <a:pt x="1817" y="1"/>
                    <a:pt x="1648" y="54"/>
                    <a:pt x="1582" y="121"/>
                  </a:cubicBezTo>
                  <a:cubicBezTo>
                    <a:pt x="1525" y="177"/>
                    <a:pt x="1477" y="233"/>
                    <a:pt x="1429" y="297"/>
                  </a:cubicBezTo>
                  <a:cubicBezTo>
                    <a:pt x="1341" y="426"/>
                    <a:pt x="1228" y="546"/>
                    <a:pt x="1116" y="659"/>
                  </a:cubicBezTo>
                  <a:cubicBezTo>
                    <a:pt x="842" y="804"/>
                    <a:pt x="553" y="892"/>
                    <a:pt x="256" y="924"/>
                  </a:cubicBezTo>
                  <a:cubicBezTo>
                    <a:pt x="1" y="955"/>
                    <a:pt x="28" y="1328"/>
                    <a:pt x="274" y="1328"/>
                  </a:cubicBezTo>
                  <a:cubicBezTo>
                    <a:pt x="283" y="1328"/>
                    <a:pt x="293" y="1327"/>
                    <a:pt x="304" y="1326"/>
                  </a:cubicBezTo>
                  <a:cubicBezTo>
                    <a:pt x="658" y="1286"/>
                    <a:pt x="1003" y="1173"/>
                    <a:pt x="1316" y="1004"/>
                  </a:cubicBezTo>
                  <a:cubicBezTo>
                    <a:pt x="1445" y="932"/>
                    <a:pt x="1582" y="763"/>
                    <a:pt x="1750" y="546"/>
                  </a:cubicBezTo>
                  <a:cubicBezTo>
                    <a:pt x="1782" y="498"/>
                    <a:pt x="1823" y="450"/>
                    <a:pt x="1839" y="426"/>
                  </a:cubicBezTo>
                  <a:cubicBezTo>
                    <a:pt x="1900" y="412"/>
                    <a:pt x="1961" y="405"/>
                    <a:pt x="2023" y="405"/>
                  </a:cubicBezTo>
                  <a:cubicBezTo>
                    <a:pt x="2205" y="405"/>
                    <a:pt x="2384" y="466"/>
                    <a:pt x="2522" y="587"/>
                  </a:cubicBezTo>
                  <a:cubicBezTo>
                    <a:pt x="2803" y="828"/>
                    <a:pt x="2699" y="1366"/>
                    <a:pt x="2626" y="1454"/>
                  </a:cubicBezTo>
                  <a:cubicBezTo>
                    <a:pt x="2490" y="1599"/>
                    <a:pt x="2337" y="1728"/>
                    <a:pt x="2160" y="1832"/>
                  </a:cubicBezTo>
                  <a:cubicBezTo>
                    <a:pt x="2056" y="1808"/>
                    <a:pt x="1959" y="1792"/>
                    <a:pt x="1855" y="1760"/>
                  </a:cubicBezTo>
                  <a:cubicBezTo>
                    <a:pt x="1649" y="1708"/>
                    <a:pt x="1500" y="1672"/>
                    <a:pt x="1391" y="1672"/>
                  </a:cubicBezTo>
                  <a:cubicBezTo>
                    <a:pt x="1364" y="1672"/>
                    <a:pt x="1339" y="1675"/>
                    <a:pt x="1316" y="1679"/>
                  </a:cubicBezTo>
                  <a:cubicBezTo>
                    <a:pt x="1172" y="1712"/>
                    <a:pt x="746" y="1840"/>
                    <a:pt x="730" y="1840"/>
                  </a:cubicBezTo>
                  <a:cubicBezTo>
                    <a:pt x="505" y="1904"/>
                    <a:pt x="553" y="2234"/>
                    <a:pt x="786" y="2234"/>
                  </a:cubicBezTo>
                  <a:cubicBezTo>
                    <a:pt x="802" y="2234"/>
                    <a:pt x="818" y="2226"/>
                    <a:pt x="842" y="2218"/>
                  </a:cubicBezTo>
                  <a:cubicBezTo>
                    <a:pt x="955" y="2186"/>
                    <a:pt x="1276" y="2097"/>
                    <a:pt x="1389" y="2073"/>
                  </a:cubicBezTo>
                  <a:cubicBezTo>
                    <a:pt x="1517" y="2089"/>
                    <a:pt x="1638" y="2113"/>
                    <a:pt x="1758" y="2145"/>
                  </a:cubicBezTo>
                  <a:cubicBezTo>
                    <a:pt x="1951" y="2199"/>
                    <a:pt x="2073" y="2230"/>
                    <a:pt x="2164" y="2230"/>
                  </a:cubicBezTo>
                  <a:cubicBezTo>
                    <a:pt x="2182" y="2230"/>
                    <a:pt x="2200" y="2229"/>
                    <a:pt x="2216" y="2226"/>
                  </a:cubicBezTo>
                  <a:cubicBezTo>
                    <a:pt x="2425" y="2194"/>
                    <a:pt x="2811" y="1856"/>
                    <a:pt x="2940" y="1704"/>
                  </a:cubicBezTo>
                  <a:cubicBezTo>
                    <a:pt x="3116" y="1471"/>
                    <a:pt x="3245" y="683"/>
                    <a:pt x="2787" y="281"/>
                  </a:cubicBezTo>
                  <a:cubicBezTo>
                    <a:pt x="2553" y="73"/>
                    <a:pt x="2263" y="1"/>
                    <a:pt x="2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1817813" y="2864986"/>
              <a:ext cx="84946" cy="46022"/>
            </a:xfrm>
            <a:custGeom>
              <a:avLst/>
              <a:gdLst/>
              <a:ahLst/>
              <a:cxnLst/>
              <a:rect l="l" t="t" r="r" b="b"/>
              <a:pathLst>
                <a:path w="1174" h="636" extrusionOk="0">
                  <a:moveTo>
                    <a:pt x="1174" y="0"/>
                  </a:moveTo>
                  <a:lnTo>
                    <a:pt x="1029" y="161"/>
                  </a:lnTo>
                  <a:cubicBezTo>
                    <a:pt x="1005" y="185"/>
                    <a:pt x="981" y="209"/>
                    <a:pt x="957" y="233"/>
                  </a:cubicBezTo>
                  <a:cubicBezTo>
                    <a:pt x="933" y="265"/>
                    <a:pt x="909" y="290"/>
                    <a:pt x="877" y="314"/>
                  </a:cubicBezTo>
                  <a:cubicBezTo>
                    <a:pt x="861" y="330"/>
                    <a:pt x="845" y="354"/>
                    <a:pt x="828" y="354"/>
                  </a:cubicBezTo>
                  <a:lnTo>
                    <a:pt x="772" y="378"/>
                  </a:lnTo>
                  <a:cubicBezTo>
                    <a:pt x="740" y="402"/>
                    <a:pt x="700" y="418"/>
                    <a:pt x="660" y="434"/>
                  </a:cubicBezTo>
                  <a:cubicBezTo>
                    <a:pt x="620" y="450"/>
                    <a:pt x="579" y="466"/>
                    <a:pt x="539" y="482"/>
                  </a:cubicBezTo>
                  <a:lnTo>
                    <a:pt x="427" y="523"/>
                  </a:lnTo>
                  <a:cubicBezTo>
                    <a:pt x="346" y="547"/>
                    <a:pt x="274" y="571"/>
                    <a:pt x="210" y="579"/>
                  </a:cubicBezTo>
                  <a:cubicBezTo>
                    <a:pt x="89" y="611"/>
                    <a:pt x="1" y="635"/>
                    <a:pt x="1" y="635"/>
                  </a:cubicBezTo>
                  <a:cubicBezTo>
                    <a:pt x="1" y="635"/>
                    <a:pt x="25" y="635"/>
                    <a:pt x="65" y="627"/>
                  </a:cubicBezTo>
                  <a:cubicBezTo>
                    <a:pt x="97" y="627"/>
                    <a:pt x="153" y="619"/>
                    <a:pt x="218" y="611"/>
                  </a:cubicBezTo>
                  <a:cubicBezTo>
                    <a:pt x="282" y="595"/>
                    <a:pt x="354" y="587"/>
                    <a:pt x="435" y="563"/>
                  </a:cubicBezTo>
                  <a:lnTo>
                    <a:pt x="555" y="531"/>
                  </a:lnTo>
                  <a:cubicBezTo>
                    <a:pt x="595" y="515"/>
                    <a:pt x="636" y="499"/>
                    <a:pt x="684" y="482"/>
                  </a:cubicBezTo>
                  <a:cubicBezTo>
                    <a:pt x="724" y="466"/>
                    <a:pt x="756" y="442"/>
                    <a:pt x="796" y="426"/>
                  </a:cubicBezTo>
                  <a:lnTo>
                    <a:pt x="853" y="394"/>
                  </a:lnTo>
                  <a:cubicBezTo>
                    <a:pt x="877" y="378"/>
                    <a:pt x="893" y="370"/>
                    <a:pt x="909" y="354"/>
                  </a:cubicBezTo>
                  <a:cubicBezTo>
                    <a:pt x="933" y="322"/>
                    <a:pt x="965" y="298"/>
                    <a:pt x="989" y="265"/>
                  </a:cubicBezTo>
                  <a:cubicBezTo>
                    <a:pt x="1013" y="233"/>
                    <a:pt x="1029" y="209"/>
                    <a:pt x="1053" y="177"/>
                  </a:cubicBezTo>
                  <a:cubicBezTo>
                    <a:pt x="1126" y="73"/>
                    <a:pt x="1174" y="0"/>
                    <a:pt x="1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1891689" y="2843928"/>
              <a:ext cx="99490" cy="74026"/>
            </a:xfrm>
            <a:custGeom>
              <a:avLst/>
              <a:gdLst/>
              <a:ahLst/>
              <a:cxnLst/>
              <a:rect l="l" t="t" r="r" b="b"/>
              <a:pathLst>
                <a:path w="1375" h="1023" extrusionOk="0">
                  <a:moveTo>
                    <a:pt x="1367" y="752"/>
                  </a:moveTo>
                  <a:cubicBezTo>
                    <a:pt x="1370" y="759"/>
                    <a:pt x="1372" y="766"/>
                    <a:pt x="1374" y="773"/>
                  </a:cubicBezTo>
                  <a:cubicBezTo>
                    <a:pt x="1372" y="766"/>
                    <a:pt x="1370" y="759"/>
                    <a:pt x="1367" y="752"/>
                  </a:cubicBezTo>
                  <a:close/>
                  <a:moveTo>
                    <a:pt x="743" y="1"/>
                  </a:moveTo>
                  <a:cubicBezTo>
                    <a:pt x="548" y="1"/>
                    <a:pt x="387" y="48"/>
                    <a:pt x="314" y="107"/>
                  </a:cubicBezTo>
                  <a:cubicBezTo>
                    <a:pt x="169" y="396"/>
                    <a:pt x="65" y="701"/>
                    <a:pt x="0" y="1023"/>
                  </a:cubicBezTo>
                  <a:cubicBezTo>
                    <a:pt x="16" y="1015"/>
                    <a:pt x="32" y="990"/>
                    <a:pt x="40" y="982"/>
                  </a:cubicBezTo>
                  <a:cubicBezTo>
                    <a:pt x="169" y="910"/>
                    <a:pt x="265" y="741"/>
                    <a:pt x="442" y="524"/>
                  </a:cubicBezTo>
                  <a:cubicBezTo>
                    <a:pt x="474" y="484"/>
                    <a:pt x="539" y="412"/>
                    <a:pt x="563" y="388"/>
                  </a:cubicBezTo>
                  <a:cubicBezTo>
                    <a:pt x="615" y="377"/>
                    <a:pt x="668" y="372"/>
                    <a:pt x="722" y="372"/>
                  </a:cubicBezTo>
                  <a:cubicBezTo>
                    <a:pt x="912" y="372"/>
                    <a:pt x="1101" y="439"/>
                    <a:pt x="1246" y="565"/>
                  </a:cubicBezTo>
                  <a:cubicBezTo>
                    <a:pt x="1297" y="623"/>
                    <a:pt x="1341" y="681"/>
                    <a:pt x="1367" y="752"/>
                  </a:cubicBezTo>
                  <a:lnTo>
                    <a:pt x="1367" y="752"/>
                  </a:lnTo>
                  <a:cubicBezTo>
                    <a:pt x="1297" y="540"/>
                    <a:pt x="1219" y="292"/>
                    <a:pt x="1141" y="66"/>
                  </a:cubicBezTo>
                  <a:cubicBezTo>
                    <a:pt x="1004" y="20"/>
                    <a:pt x="867" y="1"/>
                    <a:pt x="743" y="1"/>
                  </a:cubicBezTo>
                  <a:close/>
                </a:path>
              </a:pathLst>
            </a:custGeom>
            <a:solidFill>
              <a:srgbClr val="191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805006" y="2858184"/>
              <a:ext cx="212872" cy="132639"/>
            </a:xfrm>
            <a:custGeom>
              <a:avLst/>
              <a:gdLst/>
              <a:ahLst/>
              <a:cxnLst/>
              <a:rect l="l" t="t" r="r" b="b"/>
              <a:pathLst>
                <a:path w="2942" h="1833" extrusionOk="0">
                  <a:moveTo>
                    <a:pt x="1935" y="0"/>
                  </a:moveTo>
                  <a:cubicBezTo>
                    <a:pt x="1782" y="0"/>
                    <a:pt x="1664" y="34"/>
                    <a:pt x="1632" y="62"/>
                  </a:cubicBezTo>
                  <a:cubicBezTo>
                    <a:pt x="1560" y="126"/>
                    <a:pt x="1279" y="544"/>
                    <a:pt x="1134" y="633"/>
                  </a:cubicBezTo>
                  <a:cubicBezTo>
                    <a:pt x="837" y="785"/>
                    <a:pt x="523" y="882"/>
                    <a:pt x="194" y="930"/>
                  </a:cubicBezTo>
                  <a:cubicBezTo>
                    <a:pt x="130" y="930"/>
                    <a:pt x="65" y="954"/>
                    <a:pt x="1" y="986"/>
                  </a:cubicBezTo>
                  <a:cubicBezTo>
                    <a:pt x="30" y="1065"/>
                    <a:pt x="104" y="1125"/>
                    <a:pt x="188" y="1125"/>
                  </a:cubicBezTo>
                  <a:cubicBezTo>
                    <a:pt x="198" y="1125"/>
                    <a:pt x="208" y="1125"/>
                    <a:pt x="218" y="1123"/>
                  </a:cubicBezTo>
                  <a:cubicBezTo>
                    <a:pt x="572" y="1083"/>
                    <a:pt x="917" y="970"/>
                    <a:pt x="1230" y="801"/>
                  </a:cubicBezTo>
                  <a:cubicBezTo>
                    <a:pt x="1359" y="729"/>
                    <a:pt x="1496" y="560"/>
                    <a:pt x="1664" y="343"/>
                  </a:cubicBezTo>
                  <a:cubicBezTo>
                    <a:pt x="1696" y="295"/>
                    <a:pt x="1737" y="247"/>
                    <a:pt x="1761" y="223"/>
                  </a:cubicBezTo>
                  <a:cubicBezTo>
                    <a:pt x="1820" y="209"/>
                    <a:pt x="1880" y="202"/>
                    <a:pt x="1940" y="202"/>
                  </a:cubicBezTo>
                  <a:cubicBezTo>
                    <a:pt x="2119" y="202"/>
                    <a:pt x="2298" y="263"/>
                    <a:pt x="2436" y="384"/>
                  </a:cubicBezTo>
                  <a:cubicBezTo>
                    <a:pt x="2717" y="625"/>
                    <a:pt x="2604" y="1163"/>
                    <a:pt x="2540" y="1251"/>
                  </a:cubicBezTo>
                  <a:cubicBezTo>
                    <a:pt x="2404" y="1396"/>
                    <a:pt x="2251" y="1525"/>
                    <a:pt x="2074" y="1629"/>
                  </a:cubicBezTo>
                  <a:cubicBezTo>
                    <a:pt x="1970" y="1605"/>
                    <a:pt x="1873" y="1589"/>
                    <a:pt x="1777" y="1557"/>
                  </a:cubicBezTo>
                  <a:cubicBezTo>
                    <a:pt x="1565" y="1505"/>
                    <a:pt x="1414" y="1469"/>
                    <a:pt x="1305" y="1469"/>
                  </a:cubicBezTo>
                  <a:cubicBezTo>
                    <a:pt x="1278" y="1469"/>
                    <a:pt x="1253" y="1472"/>
                    <a:pt x="1230" y="1476"/>
                  </a:cubicBezTo>
                  <a:cubicBezTo>
                    <a:pt x="1086" y="1501"/>
                    <a:pt x="660" y="1629"/>
                    <a:pt x="644" y="1637"/>
                  </a:cubicBezTo>
                  <a:cubicBezTo>
                    <a:pt x="563" y="1653"/>
                    <a:pt x="515" y="1726"/>
                    <a:pt x="499" y="1798"/>
                  </a:cubicBezTo>
                  <a:cubicBezTo>
                    <a:pt x="548" y="1822"/>
                    <a:pt x="602" y="1833"/>
                    <a:pt x="653" y="1833"/>
                  </a:cubicBezTo>
                  <a:cubicBezTo>
                    <a:pt x="669" y="1833"/>
                    <a:pt x="685" y="1832"/>
                    <a:pt x="700" y="1830"/>
                  </a:cubicBezTo>
                  <a:cubicBezTo>
                    <a:pt x="700" y="1830"/>
                    <a:pt x="1134" y="1701"/>
                    <a:pt x="1279" y="1669"/>
                  </a:cubicBezTo>
                  <a:cubicBezTo>
                    <a:pt x="1288" y="1667"/>
                    <a:pt x="1300" y="1666"/>
                    <a:pt x="1314" y="1666"/>
                  </a:cubicBezTo>
                  <a:cubicBezTo>
                    <a:pt x="1486" y="1666"/>
                    <a:pt x="1948" y="1831"/>
                    <a:pt x="2090" y="1831"/>
                  </a:cubicBezTo>
                  <a:cubicBezTo>
                    <a:pt x="2096" y="1831"/>
                    <a:pt x="2102" y="1831"/>
                    <a:pt x="2106" y="1830"/>
                  </a:cubicBezTo>
                  <a:cubicBezTo>
                    <a:pt x="2227" y="1806"/>
                    <a:pt x="2572" y="1533"/>
                    <a:pt x="2701" y="1372"/>
                  </a:cubicBezTo>
                  <a:cubicBezTo>
                    <a:pt x="2821" y="1211"/>
                    <a:pt x="2942" y="552"/>
                    <a:pt x="2572" y="231"/>
                  </a:cubicBezTo>
                  <a:cubicBezTo>
                    <a:pt x="2371" y="52"/>
                    <a:pt x="2126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900951" y="2798702"/>
              <a:ext cx="91386" cy="177430"/>
            </a:xfrm>
            <a:custGeom>
              <a:avLst/>
              <a:gdLst/>
              <a:ahLst/>
              <a:cxnLst/>
              <a:rect l="l" t="t" r="r" b="b"/>
              <a:pathLst>
                <a:path w="1263" h="2452" extrusionOk="0">
                  <a:moveTo>
                    <a:pt x="740" y="0"/>
                  </a:moveTo>
                  <a:cubicBezTo>
                    <a:pt x="234" y="466"/>
                    <a:pt x="1" y="1607"/>
                    <a:pt x="89" y="2298"/>
                  </a:cubicBezTo>
                  <a:cubicBezTo>
                    <a:pt x="178" y="2315"/>
                    <a:pt x="298" y="2339"/>
                    <a:pt x="443" y="2379"/>
                  </a:cubicBezTo>
                  <a:cubicBezTo>
                    <a:pt x="547" y="2411"/>
                    <a:pt x="644" y="2427"/>
                    <a:pt x="748" y="2451"/>
                  </a:cubicBezTo>
                  <a:cubicBezTo>
                    <a:pt x="925" y="2347"/>
                    <a:pt x="1078" y="2218"/>
                    <a:pt x="1214" y="2073"/>
                  </a:cubicBezTo>
                  <a:cubicBezTo>
                    <a:pt x="1238" y="2033"/>
                    <a:pt x="1254" y="1993"/>
                    <a:pt x="1262" y="1945"/>
                  </a:cubicBezTo>
                  <a:cubicBezTo>
                    <a:pt x="1262" y="1937"/>
                    <a:pt x="820" y="65"/>
                    <a:pt x="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906233" y="2826561"/>
              <a:ext cx="27351" cy="101885"/>
            </a:xfrm>
            <a:custGeom>
              <a:avLst/>
              <a:gdLst/>
              <a:ahLst/>
              <a:cxnLst/>
              <a:rect l="l" t="t" r="r" b="b"/>
              <a:pathLst>
                <a:path w="378" h="1408" extrusionOk="0">
                  <a:moveTo>
                    <a:pt x="378" y="1"/>
                  </a:moveTo>
                  <a:lnTo>
                    <a:pt x="346" y="49"/>
                  </a:lnTo>
                  <a:cubicBezTo>
                    <a:pt x="314" y="97"/>
                    <a:pt x="289" y="146"/>
                    <a:pt x="265" y="194"/>
                  </a:cubicBezTo>
                  <a:cubicBezTo>
                    <a:pt x="241" y="258"/>
                    <a:pt x="209" y="330"/>
                    <a:pt x="177" y="411"/>
                  </a:cubicBezTo>
                  <a:cubicBezTo>
                    <a:pt x="145" y="491"/>
                    <a:pt x="121" y="588"/>
                    <a:pt x="89" y="676"/>
                  </a:cubicBezTo>
                  <a:cubicBezTo>
                    <a:pt x="81" y="716"/>
                    <a:pt x="72" y="764"/>
                    <a:pt x="64" y="813"/>
                  </a:cubicBezTo>
                  <a:cubicBezTo>
                    <a:pt x="48" y="853"/>
                    <a:pt x="40" y="901"/>
                    <a:pt x="40" y="941"/>
                  </a:cubicBezTo>
                  <a:cubicBezTo>
                    <a:pt x="24" y="1030"/>
                    <a:pt x="16" y="1110"/>
                    <a:pt x="8" y="1174"/>
                  </a:cubicBezTo>
                  <a:cubicBezTo>
                    <a:pt x="0" y="1246"/>
                    <a:pt x="0" y="1303"/>
                    <a:pt x="0" y="1343"/>
                  </a:cubicBezTo>
                  <a:lnTo>
                    <a:pt x="0" y="1407"/>
                  </a:lnTo>
                  <a:cubicBezTo>
                    <a:pt x="0" y="1407"/>
                    <a:pt x="0" y="1383"/>
                    <a:pt x="8" y="1343"/>
                  </a:cubicBezTo>
                  <a:cubicBezTo>
                    <a:pt x="16" y="1303"/>
                    <a:pt x="24" y="1246"/>
                    <a:pt x="40" y="1182"/>
                  </a:cubicBezTo>
                  <a:cubicBezTo>
                    <a:pt x="40" y="1142"/>
                    <a:pt x="48" y="1110"/>
                    <a:pt x="56" y="1070"/>
                  </a:cubicBezTo>
                  <a:cubicBezTo>
                    <a:pt x="64" y="1030"/>
                    <a:pt x="72" y="989"/>
                    <a:pt x="81" y="949"/>
                  </a:cubicBezTo>
                  <a:cubicBezTo>
                    <a:pt x="97" y="861"/>
                    <a:pt x="113" y="772"/>
                    <a:pt x="137" y="684"/>
                  </a:cubicBezTo>
                  <a:cubicBezTo>
                    <a:pt x="169" y="596"/>
                    <a:pt x="185" y="507"/>
                    <a:pt x="217" y="427"/>
                  </a:cubicBezTo>
                  <a:lnTo>
                    <a:pt x="257" y="314"/>
                  </a:lnTo>
                  <a:lnTo>
                    <a:pt x="289" y="210"/>
                  </a:lnTo>
                  <a:cubicBezTo>
                    <a:pt x="314" y="146"/>
                    <a:pt x="338" y="89"/>
                    <a:pt x="354" y="57"/>
                  </a:cubicBezTo>
                  <a:lnTo>
                    <a:pt x="378" y="1"/>
                  </a:lnTo>
                  <a:close/>
                </a:path>
              </a:pathLst>
            </a:custGeom>
            <a:solidFill>
              <a:srgbClr val="525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906233" y="2798702"/>
              <a:ext cx="85525" cy="177430"/>
            </a:xfrm>
            <a:custGeom>
              <a:avLst/>
              <a:gdLst/>
              <a:ahLst/>
              <a:cxnLst/>
              <a:rect l="l" t="t" r="r" b="b"/>
              <a:pathLst>
                <a:path w="1182" h="2452" extrusionOk="0">
                  <a:moveTo>
                    <a:pt x="667" y="0"/>
                  </a:moveTo>
                  <a:cubicBezTo>
                    <a:pt x="555" y="691"/>
                    <a:pt x="531" y="1390"/>
                    <a:pt x="587" y="2081"/>
                  </a:cubicBezTo>
                  <a:cubicBezTo>
                    <a:pt x="587" y="2081"/>
                    <a:pt x="241" y="2122"/>
                    <a:pt x="0" y="2178"/>
                  </a:cubicBezTo>
                  <a:cubicBezTo>
                    <a:pt x="0" y="2218"/>
                    <a:pt x="0" y="2258"/>
                    <a:pt x="8" y="2298"/>
                  </a:cubicBezTo>
                  <a:cubicBezTo>
                    <a:pt x="105" y="2315"/>
                    <a:pt x="217" y="2339"/>
                    <a:pt x="370" y="2379"/>
                  </a:cubicBezTo>
                  <a:cubicBezTo>
                    <a:pt x="466" y="2411"/>
                    <a:pt x="571" y="2427"/>
                    <a:pt x="667" y="2451"/>
                  </a:cubicBezTo>
                  <a:cubicBezTo>
                    <a:pt x="844" y="2347"/>
                    <a:pt x="1005" y="2218"/>
                    <a:pt x="1133" y="2073"/>
                  </a:cubicBezTo>
                  <a:cubicBezTo>
                    <a:pt x="1157" y="2033"/>
                    <a:pt x="1173" y="1993"/>
                    <a:pt x="1181" y="1945"/>
                  </a:cubicBezTo>
                  <a:cubicBezTo>
                    <a:pt x="1181" y="1937"/>
                    <a:pt x="739" y="65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80622" y="2841106"/>
              <a:ext cx="75685" cy="47759"/>
            </a:xfrm>
            <a:custGeom>
              <a:avLst/>
              <a:gdLst/>
              <a:ahLst/>
              <a:cxnLst/>
              <a:rect l="l" t="t" r="r" b="b"/>
              <a:pathLst>
                <a:path w="1046" h="660" extrusionOk="0">
                  <a:moveTo>
                    <a:pt x="1045" y="1"/>
                  </a:moveTo>
                  <a:lnTo>
                    <a:pt x="1045" y="1"/>
                  </a:lnTo>
                  <a:cubicBezTo>
                    <a:pt x="976" y="140"/>
                    <a:pt x="717" y="219"/>
                    <a:pt x="480" y="219"/>
                  </a:cubicBezTo>
                  <a:cubicBezTo>
                    <a:pt x="416" y="219"/>
                    <a:pt x="354" y="214"/>
                    <a:pt x="298" y="202"/>
                  </a:cubicBezTo>
                  <a:lnTo>
                    <a:pt x="298" y="202"/>
                  </a:lnTo>
                  <a:cubicBezTo>
                    <a:pt x="314" y="234"/>
                    <a:pt x="121" y="467"/>
                    <a:pt x="57" y="499"/>
                  </a:cubicBezTo>
                  <a:cubicBezTo>
                    <a:pt x="25" y="515"/>
                    <a:pt x="9" y="547"/>
                    <a:pt x="1" y="579"/>
                  </a:cubicBezTo>
                  <a:cubicBezTo>
                    <a:pt x="121" y="636"/>
                    <a:pt x="250" y="660"/>
                    <a:pt x="386" y="660"/>
                  </a:cubicBezTo>
                  <a:cubicBezTo>
                    <a:pt x="643" y="652"/>
                    <a:pt x="989" y="499"/>
                    <a:pt x="1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1858550" y="3044735"/>
              <a:ext cx="98115" cy="133724"/>
            </a:xfrm>
            <a:custGeom>
              <a:avLst/>
              <a:gdLst/>
              <a:ahLst/>
              <a:cxnLst/>
              <a:rect l="l" t="t" r="r" b="b"/>
              <a:pathLst>
                <a:path w="1356" h="1848" extrusionOk="0">
                  <a:moveTo>
                    <a:pt x="546" y="0"/>
                  </a:moveTo>
                  <a:cubicBezTo>
                    <a:pt x="377" y="0"/>
                    <a:pt x="232" y="56"/>
                    <a:pt x="177" y="168"/>
                  </a:cubicBezTo>
                  <a:cubicBezTo>
                    <a:pt x="89" y="867"/>
                    <a:pt x="0" y="1847"/>
                    <a:pt x="0" y="1847"/>
                  </a:cubicBezTo>
                  <a:cubicBezTo>
                    <a:pt x="482" y="1510"/>
                    <a:pt x="924" y="1132"/>
                    <a:pt x="1334" y="706"/>
                  </a:cubicBezTo>
                  <a:cubicBezTo>
                    <a:pt x="1356" y="240"/>
                    <a:pt x="898" y="0"/>
                    <a:pt x="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1858550" y="3044735"/>
              <a:ext cx="98115" cy="133724"/>
            </a:xfrm>
            <a:custGeom>
              <a:avLst/>
              <a:gdLst/>
              <a:ahLst/>
              <a:cxnLst/>
              <a:rect l="l" t="t" r="r" b="b"/>
              <a:pathLst>
                <a:path w="1356" h="1848" extrusionOk="0">
                  <a:moveTo>
                    <a:pt x="545" y="1"/>
                  </a:moveTo>
                  <a:cubicBezTo>
                    <a:pt x="376" y="1"/>
                    <a:pt x="232" y="56"/>
                    <a:pt x="177" y="168"/>
                  </a:cubicBezTo>
                  <a:cubicBezTo>
                    <a:pt x="225" y="159"/>
                    <a:pt x="269" y="154"/>
                    <a:pt x="310" y="154"/>
                  </a:cubicBezTo>
                  <a:cubicBezTo>
                    <a:pt x="679" y="154"/>
                    <a:pt x="731" y="514"/>
                    <a:pt x="731" y="514"/>
                  </a:cubicBezTo>
                  <a:cubicBezTo>
                    <a:pt x="731" y="514"/>
                    <a:pt x="193" y="1582"/>
                    <a:pt x="0" y="1847"/>
                  </a:cubicBezTo>
                  <a:cubicBezTo>
                    <a:pt x="482" y="1510"/>
                    <a:pt x="924" y="1132"/>
                    <a:pt x="1334" y="714"/>
                  </a:cubicBezTo>
                  <a:cubicBezTo>
                    <a:pt x="1356" y="242"/>
                    <a:pt x="897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1793429" y="2841106"/>
              <a:ext cx="62877" cy="28004"/>
            </a:xfrm>
            <a:custGeom>
              <a:avLst/>
              <a:gdLst/>
              <a:ahLst/>
              <a:cxnLst/>
              <a:rect l="l" t="t" r="r" b="b"/>
              <a:pathLst>
                <a:path w="869" h="387" extrusionOk="0">
                  <a:moveTo>
                    <a:pt x="868" y="1"/>
                  </a:moveTo>
                  <a:cubicBezTo>
                    <a:pt x="797" y="144"/>
                    <a:pt x="526" y="224"/>
                    <a:pt x="285" y="224"/>
                  </a:cubicBezTo>
                  <a:cubicBezTo>
                    <a:pt x="227" y="224"/>
                    <a:pt x="172" y="219"/>
                    <a:pt x="121" y="210"/>
                  </a:cubicBezTo>
                  <a:lnTo>
                    <a:pt x="121" y="210"/>
                  </a:lnTo>
                  <a:cubicBezTo>
                    <a:pt x="129" y="226"/>
                    <a:pt x="65" y="306"/>
                    <a:pt x="0" y="387"/>
                  </a:cubicBezTo>
                  <a:cubicBezTo>
                    <a:pt x="169" y="379"/>
                    <a:pt x="723" y="322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2042842" y="2657956"/>
              <a:ext cx="168662" cy="283874"/>
            </a:xfrm>
            <a:custGeom>
              <a:avLst/>
              <a:gdLst/>
              <a:ahLst/>
              <a:cxnLst/>
              <a:rect l="l" t="t" r="r" b="b"/>
              <a:pathLst>
                <a:path w="2331" h="3923" extrusionOk="0">
                  <a:moveTo>
                    <a:pt x="2331" y="1"/>
                  </a:moveTo>
                  <a:cubicBezTo>
                    <a:pt x="2331" y="1"/>
                    <a:pt x="515" y="2106"/>
                    <a:pt x="314" y="2363"/>
                  </a:cubicBezTo>
                  <a:cubicBezTo>
                    <a:pt x="113" y="2628"/>
                    <a:pt x="1" y="3167"/>
                    <a:pt x="226" y="3552"/>
                  </a:cubicBezTo>
                  <a:cubicBezTo>
                    <a:pt x="442" y="3922"/>
                    <a:pt x="981" y="3842"/>
                    <a:pt x="1302" y="3737"/>
                  </a:cubicBezTo>
                  <a:cubicBezTo>
                    <a:pt x="1632" y="3641"/>
                    <a:pt x="2331" y="3175"/>
                    <a:pt x="2331" y="3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2046315" y="2828949"/>
              <a:ext cx="29160" cy="101234"/>
            </a:xfrm>
            <a:custGeom>
              <a:avLst/>
              <a:gdLst/>
              <a:ahLst/>
              <a:cxnLst/>
              <a:rect l="l" t="t" r="r" b="b"/>
              <a:pathLst>
                <a:path w="403" h="1399" extrusionOk="0">
                  <a:moveTo>
                    <a:pt x="266" y="0"/>
                  </a:moveTo>
                  <a:cubicBezTo>
                    <a:pt x="266" y="0"/>
                    <a:pt x="250" y="16"/>
                    <a:pt x="226" y="56"/>
                  </a:cubicBezTo>
                  <a:cubicBezTo>
                    <a:pt x="186" y="105"/>
                    <a:pt x="153" y="153"/>
                    <a:pt x="129" y="209"/>
                  </a:cubicBezTo>
                  <a:cubicBezTo>
                    <a:pt x="105" y="249"/>
                    <a:pt x="89" y="281"/>
                    <a:pt x="81" y="322"/>
                  </a:cubicBezTo>
                  <a:cubicBezTo>
                    <a:pt x="65" y="362"/>
                    <a:pt x="49" y="410"/>
                    <a:pt x="41" y="450"/>
                  </a:cubicBezTo>
                  <a:cubicBezTo>
                    <a:pt x="25" y="498"/>
                    <a:pt x="17" y="547"/>
                    <a:pt x="17" y="595"/>
                  </a:cubicBezTo>
                  <a:cubicBezTo>
                    <a:pt x="1" y="699"/>
                    <a:pt x="9" y="796"/>
                    <a:pt x="25" y="900"/>
                  </a:cubicBezTo>
                  <a:cubicBezTo>
                    <a:pt x="33" y="948"/>
                    <a:pt x="49" y="997"/>
                    <a:pt x="65" y="1037"/>
                  </a:cubicBezTo>
                  <a:cubicBezTo>
                    <a:pt x="81" y="1085"/>
                    <a:pt x="97" y="1125"/>
                    <a:pt x="121" y="1165"/>
                  </a:cubicBezTo>
                  <a:cubicBezTo>
                    <a:pt x="129" y="1181"/>
                    <a:pt x="145" y="1205"/>
                    <a:pt x="161" y="1222"/>
                  </a:cubicBezTo>
                  <a:lnTo>
                    <a:pt x="194" y="1262"/>
                  </a:lnTo>
                  <a:cubicBezTo>
                    <a:pt x="218" y="1286"/>
                    <a:pt x="242" y="1310"/>
                    <a:pt x="274" y="1334"/>
                  </a:cubicBezTo>
                  <a:cubicBezTo>
                    <a:pt x="298" y="1350"/>
                    <a:pt x="322" y="1366"/>
                    <a:pt x="338" y="1374"/>
                  </a:cubicBezTo>
                  <a:lnTo>
                    <a:pt x="403" y="1398"/>
                  </a:lnTo>
                  <a:cubicBezTo>
                    <a:pt x="403" y="1398"/>
                    <a:pt x="386" y="1382"/>
                    <a:pt x="354" y="1358"/>
                  </a:cubicBezTo>
                  <a:cubicBezTo>
                    <a:pt x="338" y="1342"/>
                    <a:pt x="322" y="1326"/>
                    <a:pt x="298" y="1302"/>
                  </a:cubicBezTo>
                  <a:cubicBezTo>
                    <a:pt x="274" y="1278"/>
                    <a:pt x="258" y="1254"/>
                    <a:pt x="242" y="1230"/>
                  </a:cubicBezTo>
                  <a:lnTo>
                    <a:pt x="210" y="1181"/>
                  </a:lnTo>
                  <a:cubicBezTo>
                    <a:pt x="202" y="1165"/>
                    <a:pt x="194" y="1149"/>
                    <a:pt x="186" y="1125"/>
                  </a:cubicBezTo>
                  <a:cubicBezTo>
                    <a:pt x="169" y="1093"/>
                    <a:pt x="161" y="1053"/>
                    <a:pt x="145" y="1013"/>
                  </a:cubicBezTo>
                  <a:cubicBezTo>
                    <a:pt x="137" y="964"/>
                    <a:pt x="129" y="924"/>
                    <a:pt x="121" y="876"/>
                  </a:cubicBezTo>
                  <a:cubicBezTo>
                    <a:pt x="113" y="828"/>
                    <a:pt x="105" y="788"/>
                    <a:pt x="105" y="739"/>
                  </a:cubicBezTo>
                  <a:cubicBezTo>
                    <a:pt x="105" y="691"/>
                    <a:pt x="105" y="643"/>
                    <a:pt x="105" y="603"/>
                  </a:cubicBezTo>
                  <a:cubicBezTo>
                    <a:pt x="113" y="555"/>
                    <a:pt x="113" y="506"/>
                    <a:pt x="121" y="466"/>
                  </a:cubicBezTo>
                  <a:cubicBezTo>
                    <a:pt x="129" y="418"/>
                    <a:pt x="137" y="378"/>
                    <a:pt x="145" y="338"/>
                  </a:cubicBezTo>
                  <a:cubicBezTo>
                    <a:pt x="153" y="297"/>
                    <a:pt x="161" y="257"/>
                    <a:pt x="178" y="225"/>
                  </a:cubicBezTo>
                  <a:cubicBezTo>
                    <a:pt x="194" y="169"/>
                    <a:pt x="218" y="113"/>
                    <a:pt x="242" y="64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2120191" y="2645148"/>
              <a:ext cx="888461" cy="315858"/>
            </a:xfrm>
            <a:custGeom>
              <a:avLst/>
              <a:gdLst/>
              <a:ahLst/>
              <a:cxnLst/>
              <a:rect l="l" t="t" r="r" b="b"/>
              <a:pathLst>
                <a:path w="12279" h="4365" extrusionOk="0">
                  <a:moveTo>
                    <a:pt x="10004" y="1"/>
                  </a:moveTo>
                  <a:lnTo>
                    <a:pt x="0" y="2444"/>
                  </a:lnTo>
                  <a:lnTo>
                    <a:pt x="482" y="3103"/>
                  </a:lnTo>
                  <a:lnTo>
                    <a:pt x="3857" y="4364"/>
                  </a:lnTo>
                  <a:lnTo>
                    <a:pt x="12142" y="2203"/>
                  </a:lnTo>
                  <a:cubicBezTo>
                    <a:pt x="12142" y="2203"/>
                    <a:pt x="12278" y="1584"/>
                    <a:pt x="12142" y="1496"/>
                  </a:cubicBezTo>
                  <a:cubicBezTo>
                    <a:pt x="12005" y="1415"/>
                    <a:pt x="10004" y="1"/>
                    <a:pt x="10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2381833" y="2758540"/>
              <a:ext cx="624506" cy="202467"/>
            </a:xfrm>
            <a:custGeom>
              <a:avLst/>
              <a:gdLst/>
              <a:ahLst/>
              <a:cxnLst/>
              <a:rect l="l" t="t" r="r" b="b"/>
              <a:pathLst>
                <a:path w="8631" h="2798" extrusionOk="0">
                  <a:moveTo>
                    <a:pt x="0" y="2211"/>
                  </a:moveTo>
                  <a:lnTo>
                    <a:pt x="241" y="2797"/>
                  </a:lnTo>
                  <a:lnTo>
                    <a:pt x="8534" y="636"/>
                  </a:lnTo>
                  <a:cubicBezTo>
                    <a:pt x="8534" y="636"/>
                    <a:pt x="8630" y="186"/>
                    <a:pt x="8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046315" y="2485877"/>
              <a:ext cx="807712" cy="343138"/>
            </a:xfrm>
            <a:custGeom>
              <a:avLst/>
              <a:gdLst/>
              <a:ahLst/>
              <a:cxnLst/>
              <a:rect l="l" t="t" r="r" b="b"/>
              <a:pathLst>
                <a:path w="11163" h="4742" extrusionOk="0">
                  <a:moveTo>
                    <a:pt x="8888" y="0"/>
                  </a:moveTo>
                  <a:lnTo>
                    <a:pt x="1" y="1921"/>
                  </a:lnTo>
                  <a:lnTo>
                    <a:pt x="1021" y="4741"/>
                  </a:lnTo>
                  <a:lnTo>
                    <a:pt x="11025" y="2202"/>
                  </a:lnTo>
                  <a:cubicBezTo>
                    <a:pt x="11025" y="2202"/>
                    <a:pt x="11162" y="1591"/>
                    <a:pt x="11025" y="1503"/>
                  </a:cubicBezTo>
                  <a:cubicBezTo>
                    <a:pt x="10889" y="1406"/>
                    <a:pt x="8888" y="0"/>
                    <a:pt x="8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2093998" y="2599270"/>
              <a:ext cx="757641" cy="230906"/>
            </a:xfrm>
            <a:custGeom>
              <a:avLst/>
              <a:gdLst/>
              <a:ahLst/>
              <a:cxnLst/>
              <a:rect l="l" t="t" r="r" b="b"/>
              <a:pathLst>
                <a:path w="10471" h="3191" extrusionOk="0">
                  <a:moveTo>
                    <a:pt x="1" y="2596"/>
                  </a:moveTo>
                  <a:lnTo>
                    <a:pt x="242" y="3190"/>
                  </a:lnTo>
                  <a:lnTo>
                    <a:pt x="10374" y="635"/>
                  </a:lnTo>
                  <a:cubicBezTo>
                    <a:pt x="10374" y="635"/>
                    <a:pt x="10471" y="185"/>
                    <a:pt x="10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2039369" y="2344552"/>
              <a:ext cx="660539" cy="280328"/>
            </a:xfrm>
            <a:custGeom>
              <a:avLst/>
              <a:gdLst/>
              <a:ahLst/>
              <a:cxnLst/>
              <a:rect l="l" t="t" r="r" b="b"/>
              <a:pathLst>
                <a:path w="9129" h="3874" extrusionOk="0">
                  <a:moveTo>
                    <a:pt x="7361" y="1"/>
                  </a:moveTo>
                  <a:lnTo>
                    <a:pt x="0" y="2267"/>
                  </a:lnTo>
                  <a:lnTo>
                    <a:pt x="651" y="3874"/>
                  </a:lnTo>
                  <a:lnTo>
                    <a:pt x="8984" y="1953"/>
                  </a:lnTo>
                  <a:cubicBezTo>
                    <a:pt x="8984" y="1953"/>
                    <a:pt x="9129" y="1342"/>
                    <a:pt x="8984" y="1254"/>
                  </a:cubicBezTo>
                  <a:cubicBezTo>
                    <a:pt x="8847" y="1166"/>
                    <a:pt x="7361" y="1"/>
                    <a:pt x="7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2069035" y="2439927"/>
              <a:ext cx="627979" cy="184956"/>
            </a:xfrm>
            <a:custGeom>
              <a:avLst/>
              <a:gdLst/>
              <a:ahLst/>
              <a:cxnLst/>
              <a:rect l="l" t="t" r="r" b="b"/>
              <a:pathLst>
                <a:path w="8679" h="2556" extrusionOk="0">
                  <a:moveTo>
                    <a:pt x="0" y="1961"/>
                  </a:moveTo>
                  <a:lnTo>
                    <a:pt x="241" y="2556"/>
                  </a:lnTo>
                  <a:lnTo>
                    <a:pt x="8574" y="635"/>
                  </a:lnTo>
                  <a:cubicBezTo>
                    <a:pt x="8574" y="635"/>
                    <a:pt x="8678" y="185"/>
                    <a:pt x="8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2117876" y="2796965"/>
              <a:ext cx="934407" cy="224465"/>
            </a:xfrm>
            <a:custGeom>
              <a:avLst/>
              <a:gdLst/>
              <a:ahLst/>
              <a:cxnLst/>
              <a:rect l="l" t="t" r="r" b="b"/>
              <a:pathLst>
                <a:path w="12914" h="3102" extrusionOk="0">
                  <a:moveTo>
                    <a:pt x="731" y="1768"/>
                  </a:moveTo>
                  <a:cubicBezTo>
                    <a:pt x="1213" y="1680"/>
                    <a:pt x="1896" y="1551"/>
                    <a:pt x="2539" y="1824"/>
                  </a:cubicBezTo>
                  <a:cubicBezTo>
                    <a:pt x="3182" y="2089"/>
                    <a:pt x="3447" y="2435"/>
                    <a:pt x="3544" y="2588"/>
                  </a:cubicBezTo>
                  <a:cubicBezTo>
                    <a:pt x="3632" y="2748"/>
                    <a:pt x="3769" y="3102"/>
                    <a:pt x="4468" y="2965"/>
                  </a:cubicBezTo>
                  <a:cubicBezTo>
                    <a:pt x="5159" y="2829"/>
                    <a:pt x="12423" y="1093"/>
                    <a:pt x="12648" y="1013"/>
                  </a:cubicBezTo>
                  <a:cubicBezTo>
                    <a:pt x="12841" y="940"/>
                    <a:pt x="12913" y="707"/>
                    <a:pt x="12801" y="539"/>
                  </a:cubicBezTo>
                  <a:cubicBezTo>
                    <a:pt x="12712" y="386"/>
                    <a:pt x="12608" y="217"/>
                    <a:pt x="12560" y="153"/>
                  </a:cubicBezTo>
                  <a:cubicBezTo>
                    <a:pt x="12447" y="56"/>
                    <a:pt x="12294" y="16"/>
                    <a:pt x="12150" y="48"/>
                  </a:cubicBezTo>
                  <a:cubicBezTo>
                    <a:pt x="12005" y="89"/>
                    <a:pt x="5014" y="1880"/>
                    <a:pt x="4805" y="1913"/>
                  </a:cubicBezTo>
                  <a:cubicBezTo>
                    <a:pt x="4596" y="1937"/>
                    <a:pt x="4371" y="1993"/>
                    <a:pt x="4146" y="1792"/>
                  </a:cubicBezTo>
                  <a:cubicBezTo>
                    <a:pt x="3921" y="1583"/>
                    <a:pt x="2194" y="0"/>
                    <a:pt x="40" y="1005"/>
                  </a:cubicBezTo>
                  <a:cubicBezTo>
                    <a:pt x="0" y="1366"/>
                    <a:pt x="201" y="1728"/>
                    <a:pt x="731" y="1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2417867" y="2799063"/>
              <a:ext cx="621612" cy="159268"/>
            </a:xfrm>
            <a:custGeom>
              <a:avLst/>
              <a:gdLst/>
              <a:ahLst/>
              <a:cxnLst/>
              <a:rect l="l" t="t" r="r" b="b"/>
              <a:pathLst>
                <a:path w="8591" h="2201" extrusionOk="0">
                  <a:moveTo>
                    <a:pt x="8103" y="0"/>
                  </a:moveTo>
                  <a:cubicBezTo>
                    <a:pt x="8070" y="0"/>
                    <a:pt x="8037" y="4"/>
                    <a:pt x="8004" y="11"/>
                  </a:cubicBezTo>
                  <a:cubicBezTo>
                    <a:pt x="7859" y="52"/>
                    <a:pt x="868" y="1843"/>
                    <a:pt x="659" y="1876"/>
                  </a:cubicBezTo>
                  <a:cubicBezTo>
                    <a:pt x="571" y="1886"/>
                    <a:pt x="481" y="1902"/>
                    <a:pt x="388" y="1902"/>
                  </a:cubicBezTo>
                  <a:cubicBezTo>
                    <a:pt x="261" y="1902"/>
                    <a:pt x="131" y="1871"/>
                    <a:pt x="0" y="1755"/>
                  </a:cubicBezTo>
                  <a:lnTo>
                    <a:pt x="0" y="1755"/>
                  </a:lnTo>
                  <a:cubicBezTo>
                    <a:pt x="247" y="2032"/>
                    <a:pt x="520" y="2200"/>
                    <a:pt x="956" y="2200"/>
                  </a:cubicBezTo>
                  <a:cubicBezTo>
                    <a:pt x="1102" y="2200"/>
                    <a:pt x="1267" y="2181"/>
                    <a:pt x="1455" y="2141"/>
                  </a:cubicBezTo>
                  <a:cubicBezTo>
                    <a:pt x="2090" y="1996"/>
                    <a:pt x="7056" y="767"/>
                    <a:pt x="8590" y="381"/>
                  </a:cubicBezTo>
                  <a:cubicBezTo>
                    <a:pt x="8534" y="293"/>
                    <a:pt x="8478" y="204"/>
                    <a:pt x="8414" y="116"/>
                  </a:cubicBezTo>
                  <a:cubicBezTo>
                    <a:pt x="8327" y="41"/>
                    <a:pt x="8216" y="0"/>
                    <a:pt x="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1604433" y="2441808"/>
              <a:ext cx="431532" cy="261587"/>
            </a:xfrm>
            <a:custGeom>
              <a:avLst/>
              <a:gdLst/>
              <a:ahLst/>
              <a:cxnLst/>
              <a:rect l="l" t="t" r="r" b="b"/>
              <a:pathLst>
                <a:path w="5964" h="3615" extrusionOk="0">
                  <a:moveTo>
                    <a:pt x="4702" y="1"/>
                  </a:moveTo>
                  <a:cubicBezTo>
                    <a:pt x="3280" y="1"/>
                    <a:pt x="1807" y="98"/>
                    <a:pt x="1375" y="183"/>
                  </a:cubicBezTo>
                  <a:cubicBezTo>
                    <a:pt x="1286" y="199"/>
                    <a:pt x="1206" y="248"/>
                    <a:pt x="1150" y="320"/>
                  </a:cubicBezTo>
                  <a:cubicBezTo>
                    <a:pt x="901" y="706"/>
                    <a:pt x="338" y="2023"/>
                    <a:pt x="1" y="2988"/>
                  </a:cubicBezTo>
                  <a:lnTo>
                    <a:pt x="194" y="3614"/>
                  </a:lnTo>
                  <a:cubicBezTo>
                    <a:pt x="194" y="3614"/>
                    <a:pt x="2644" y="2361"/>
                    <a:pt x="3504" y="1983"/>
                  </a:cubicBezTo>
                  <a:cubicBezTo>
                    <a:pt x="3946" y="2289"/>
                    <a:pt x="4493" y="2891"/>
                    <a:pt x="4533" y="2931"/>
                  </a:cubicBezTo>
                  <a:cubicBezTo>
                    <a:pt x="4561" y="2964"/>
                    <a:pt x="4603" y="2981"/>
                    <a:pt x="4645" y="2981"/>
                  </a:cubicBezTo>
                  <a:cubicBezTo>
                    <a:pt x="4676" y="2981"/>
                    <a:pt x="4707" y="2972"/>
                    <a:pt x="4734" y="2956"/>
                  </a:cubicBezTo>
                  <a:cubicBezTo>
                    <a:pt x="4814" y="2899"/>
                    <a:pt x="5264" y="2578"/>
                    <a:pt x="5280" y="2554"/>
                  </a:cubicBezTo>
                  <a:cubicBezTo>
                    <a:pt x="5304" y="2530"/>
                    <a:pt x="5939" y="915"/>
                    <a:pt x="5947" y="866"/>
                  </a:cubicBezTo>
                  <a:cubicBezTo>
                    <a:pt x="5963" y="818"/>
                    <a:pt x="5344" y="7"/>
                    <a:pt x="5272" y="7"/>
                  </a:cubicBezTo>
                  <a:cubicBezTo>
                    <a:pt x="5085" y="3"/>
                    <a:pt x="4894" y="1"/>
                    <a:pt x="4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1862023" y="2442242"/>
              <a:ext cx="173944" cy="215854"/>
            </a:xfrm>
            <a:custGeom>
              <a:avLst/>
              <a:gdLst/>
              <a:ahLst/>
              <a:cxnLst/>
              <a:rect l="l" t="t" r="r" b="b"/>
              <a:pathLst>
                <a:path w="2404" h="2983" extrusionOk="0">
                  <a:moveTo>
                    <a:pt x="1712" y="1"/>
                  </a:moveTo>
                  <a:lnTo>
                    <a:pt x="0" y="1230"/>
                  </a:lnTo>
                  <a:lnTo>
                    <a:pt x="9" y="2025"/>
                  </a:lnTo>
                  <a:cubicBezTo>
                    <a:pt x="354" y="2299"/>
                    <a:pt x="675" y="2604"/>
                    <a:pt x="973" y="2925"/>
                  </a:cubicBezTo>
                  <a:cubicBezTo>
                    <a:pt x="1002" y="2964"/>
                    <a:pt x="1045" y="2982"/>
                    <a:pt x="1088" y="2982"/>
                  </a:cubicBezTo>
                  <a:cubicBezTo>
                    <a:pt x="1118" y="2982"/>
                    <a:pt x="1148" y="2974"/>
                    <a:pt x="1174" y="2958"/>
                  </a:cubicBezTo>
                  <a:cubicBezTo>
                    <a:pt x="1254" y="2901"/>
                    <a:pt x="1704" y="2580"/>
                    <a:pt x="1720" y="2556"/>
                  </a:cubicBezTo>
                  <a:cubicBezTo>
                    <a:pt x="1744" y="2524"/>
                    <a:pt x="2379" y="917"/>
                    <a:pt x="2387" y="860"/>
                  </a:cubicBezTo>
                  <a:cubicBezTo>
                    <a:pt x="2403" y="812"/>
                    <a:pt x="1784" y="9"/>
                    <a:pt x="1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1604433" y="2530597"/>
              <a:ext cx="379725" cy="172799"/>
            </a:xfrm>
            <a:custGeom>
              <a:avLst/>
              <a:gdLst/>
              <a:ahLst/>
              <a:cxnLst/>
              <a:rect l="l" t="t" r="r" b="b"/>
              <a:pathLst>
                <a:path w="5248" h="2388" extrusionOk="0">
                  <a:moveTo>
                    <a:pt x="3569" y="1"/>
                  </a:moveTo>
                  <a:cubicBezTo>
                    <a:pt x="2709" y="379"/>
                    <a:pt x="1" y="1761"/>
                    <a:pt x="1" y="1761"/>
                  </a:cubicBezTo>
                  <a:lnTo>
                    <a:pt x="194" y="2387"/>
                  </a:lnTo>
                  <a:cubicBezTo>
                    <a:pt x="194" y="2387"/>
                    <a:pt x="2644" y="1134"/>
                    <a:pt x="3504" y="756"/>
                  </a:cubicBezTo>
                  <a:cubicBezTo>
                    <a:pt x="3946" y="1062"/>
                    <a:pt x="4493" y="1664"/>
                    <a:pt x="4533" y="1704"/>
                  </a:cubicBezTo>
                  <a:cubicBezTo>
                    <a:pt x="4561" y="1737"/>
                    <a:pt x="4603" y="1754"/>
                    <a:pt x="4645" y="1754"/>
                  </a:cubicBezTo>
                  <a:cubicBezTo>
                    <a:pt x="4676" y="1754"/>
                    <a:pt x="4707" y="1745"/>
                    <a:pt x="4734" y="1729"/>
                  </a:cubicBezTo>
                  <a:cubicBezTo>
                    <a:pt x="4806" y="1680"/>
                    <a:pt x="5143" y="1439"/>
                    <a:pt x="5248" y="1351"/>
                  </a:cubicBezTo>
                  <a:cubicBezTo>
                    <a:pt x="5079" y="1198"/>
                    <a:pt x="3978" y="282"/>
                    <a:pt x="3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1857392" y="2530597"/>
              <a:ext cx="126768" cy="126922"/>
            </a:xfrm>
            <a:custGeom>
              <a:avLst/>
              <a:gdLst/>
              <a:ahLst/>
              <a:cxnLst/>
              <a:rect l="l" t="t" r="r" b="b"/>
              <a:pathLst>
                <a:path w="1752" h="1754" extrusionOk="0">
                  <a:moveTo>
                    <a:pt x="64" y="1"/>
                  </a:moveTo>
                  <a:lnTo>
                    <a:pt x="0" y="756"/>
                  </a:lnTo>
                  <a:cubicBezTo>
                    <a:pt x="450" y="1062"/>
                    <a:pt x="997" y="1664"/>
                    <a:pt x="1037" y="1704"/>
                  </a:cubicBezTo>
                  <a:cubicBezTo>
                    <a:pt x="1065" y="1737"/>
                    <a:pt x="1107" y="1754"/>
                    <a:pt x="1149" y="1754"/>
                  </a:cubicBezTo>
                  <a:cubicBezTo>
                    <a:pt x="1180" y="1754"/>
                    <a:pt x="1211" y="1745"/>
                    <a:pt x="1238" y="1729"/>
                  </a:cubicBezTo>
                  <a:cubicBezTo>
                    <a:pt x="1310" y="1680"/>
                    <a:pt x="1647" y="1439"/>
                    <a:pt x="1752" y="1351"/>
                  </a:cubicBezTo>
                  <a:cubicBezTo>
                    <a:pt x="1583" y="1198"/>
                    <a:pt x="482" y="282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2016649" y="2372484"/>
              <a:ext cx="376252" cy="488512"/>
            </a:xfrm>
            <a:custGeom>
              <a:avLst/>
              <a:gdLst/>
              <a:ahLst/>
              <a:cxnLst/>
              <a:rect l="l" t="t" r="r" b="b"/>
              <a:pathLst>
                <a:path w="5200" h="6751" extrusionOk="0">
                  <a:moveTo>
                    <a:pt x="2934" y="0"/>
                  </a:moveTo>
                  <a:cubicBezTo>
                    <a:pt x="2661" y="8"/>
                    <a:pt x="2404" y="105"/>
                    <a:pt x="2195" y="273"/>
                  </a:cubicBezTo>
                  <a:cubicBezTo>
                    <a:pt x="1833" y="563"/>
                    <a:pt x="981" y="1382"/>
                    <a:pt x="154" y="3086"/>
                  </a:cubicBezTo>
                  <a:cubicBezTo>
                    <a:pt x="1" y="3423"/>
                    <a:pt x="65" y="4139"/>
                    <a:pt x="539" y="4211"/>
                  </a:cubicBezTo>
                  <a:lnTo>
                    <a:pt x="684" y="4211"/>
                  </a:lnTo>
                  <a:lnTo>
                    <a:pt x="1712" y="6750"/>
                  </a:lnTo>
                  <a:cubicBezTo>
                    <a:pt x="2092" y="6605"/>
                    <a:pt x="2494" y="6533"/>
                    <a:pt x="2896" y="6533"/>
                  </a:cubicBezTo>
                  <a:cubicBezTo>
                    <a:pt x="3029" y="6533"/>
                    <a:pt x="3163" y="6541"/>
                    <a:pt x="3295" y="6557"/>
                  </a:cubicBezTo>
                  <a:cubicBezTo>
                    <a:pt x="3697" y="6019"/>
                    <a:pt x="4203" y="5416"/>
                    <a:pt x="4605" y="5063"/>
                  </a:cubicBezTo>
                  <a:cubicBezTo>
                    <a:pt x="5200" y="4548"/>
                    <a:pt x="5087" y="3962"/>
                    <a:pt x="4967" y="3664"/>
                  </a:cubicBezTo>
                  <a:cubicBezTo>
                    <a:pt x="4927" y="3568"/>
                    <a:pt x="4605" y="2684"/>
                    <a:pt x="4372" y="2033"/>
                  </a:cubicBezTo>
                  <a:cubicBezTo>
                    <a:pt x="3922" y="796"/>
                    <a:pt x="3866" y="651"/>
                    <a:pt x="3842" y="603"/>
                  </a:cubicBezTo>
                  <a:cubicBezTo>
                    <a:pt x="3689" y="233"/>
                    <a:pt x="3328" y="0"/>
                    <a:pt x="2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1956810" y="2335218"/>
              <a:ext cx="376252" cy="590832"/>
            </a:xfrm>
            <a:custGeom>
              <a:avLst/>
              <a:gdLst/>
              <a:ahLst/>
              <a:cxnLst/>
              <a:rect l="l" t="t" r="r" b="b"/>
              <a:pathLst>
                <a:path w="5200" h="8165" extrusionOk="0">
                  <a:moveTo>
                    <a:pt x="2933" y="1"/>
                  </a:moveTo>
                  <a:cubicBezTo>
                    <a:pt x="2660" y="1"/>
                    <a:pt x="2403" y="97"/>
                    <a:pt x="2194" y="274"/>
                  </a:cubicBezTo>
                  <a:cubicBezTo>
                    <a:pt x="1832" y="563"/>
                    <a:pt x="973" y="1375"/>
                    <a:pt x="153" y="3087"/>
                  </a:cubicBezTo>
                  <a:cubicBezTo>
                    <a:pt x="0" y="3424"/>
                    <a:pt x="65" y="4139"/>
                    <a:pt x="531" y="4212"/>
                  </a:cubicBezTo>
                  <a:lnTo>
                    <a:pt x="683" y="4212"/>
                  </a:lnTo>
                  <a:lnTo>
                    <a:pt x="1808" y="6992"/>
                  </a:lnTo>
                  <a:lnTo>
                    <a:pt x="1840" y="7378"/>
                  </a:lnTo>
                  <a:cubicBezTo>
                    <a:pt x="1848" y="7578"/>
                    <a:pt x="1921" y="7779"/>
                    <a:pt x="2049" y="7940"/>
                  </a:cubicBezTo>
                  <a:cubicBezTo>
                    <a:pt x="2121" y="8025"/>
                    <a:pt x="2290" y="8164"/>
                    <a:pt x="2664" y="8164"/>
                  </a:cubicBezTo>
                  <a:cubicBezTo>
                    <a:pt x="2749" y="8164"/>
                    <a:pt x="2843" y="8157"/>
                    <a:pt x="2949" y="8141"/>
                  </a:cubicBezTo>
                  <a:cubicBezTo>
                    <a:pt x="2949" y="8141"/>
                    <a:pt x="2451" y="8028"/>
                    <a:pt x="2596" y="7643"/>
                  </a:cubicBezTo>
                  <a:cubicBezTo>
                    <a:pt x="2676" y="7466"/>
                    <a:pt x="2781" y="7297"/>
                    <a:pt x="2885" y="7137"/>
                  </a:cubicBezTo>
                  <a:cubicBezTo>
                    <a:pt x="3303" y="6510"/>
                    <a:pt x="4050" y="5537"/>
                    <a:pt x="4605" y="5063"/>
                  </a:cubicBezTo>
                  <a:cubicBezTo>
                    <a:pt x="5199" y="4541"/>
                    <a:pt x="5087" y="3962"/>
                    <a:pt x="4966" y="3665"/>
                  </a:cubicBezTo>
                  <a:cubicBezTo>
                    <a:pt x="4926" y="3561"/>
                    <a:pt x="4605" y="2685"/>
                    <a:pt x="4372" y="2034"/>
                  </a:cubicBezTo>
                  <a:cubicBezTo>
                    <a:pt x="3914" y="796"/>
                    <a:pt x="3865" y="644"/>
                    <a:pt x="3841" y="596"/>
                  </a:cubicBezTo>
                  <a:cubicBezTo>
                    <a:pt x="3689" y="234"/>
                    <a:pt x="3327" y="1"/>
                    <a:pt x="2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1995738" y="2393470"/>
              <a:ext cx="272204" cy="475632"/>
            </a:xfrm>
            <a:custGeom>
              <a:avLst/>
              <a:gdLst/>
              <a:ahLst/>
              <a:cxnLst/>
              <a:rect l="l" t="t" r="r" b="b"/>
              <a:pathLst>
                <a:path w="3762" h="6573" extrusionOk="0">
                  <a:moveTo>
                    <a:pt x="2389" y="1"/>
                  </a:moveTo>
                  <a:cubicBezTo>
                    <a:pt x="2322" y="1"/>
                    <a:pt x="2243" y="30"/>
                    <a:pt x="2162" y="96"/>
                  </a:cubicBezTo>
                  <a:cubicBezTo>
                    <a:pt x="2010" y="216"/>
                    <a:pt x="933" y="1092"/>
                    <a:pt x="1" y="3407"/>
                  </a:cubicBezTo>
                  <a:cubicBezTo>
                    <a:pt x="1" y="3407"/>
                    <a:pt x="1230" y="6404"/>
                    <a:pt x="1302" y="6573"/>
                  </a:cubicBezTo>
                  <a:cubicBezTo>
                    <a:pt x="1495" y="6026"/>
                    <a:pt x="2725" y="4363"/>
                    <a:pt x="3536" y="3656"/>
                  </a:cubicBezTo>
                  <a:cubicBezTo>
                    <a:pt x="3729" y="3479"/>
                    <a:pt x="3761" y="3342"/>
                    <a:pt x="3681" y="3157"/>
                  </a:cubicBezTo>
                  <a:cubicBezTo>
                    <a:pt x="3609" y="2965"/>
                    <a:pt x="2604" y="200"/>
                    <a:pt x="2564" y="112"/>
                  </a:cubicBezTo>
                  <a:cubicBezTo>
                    <a:pt x="2533" y="42"/>
                    <a:pt x="2470" y="1"/>
                    <a:pt x="2389" y="1"/>
                  </a:cubicBezTo>
                  <a:close/>
                </a:path>
              </a:pathLst>
            </a:custGeom>
            <a:solidFill>
              <a:srgbClr val="252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066647" y="2435295"/>
              <a:ext cx="136174" cy="338435"/>
            </a:xfrm>
            <a:custGeom>
              <a:avLst/>
              <a:gdLst/>
              <a:ahLst/>
              <a:cxnLst/>
              <a:rect l="l" t="t" r="r" b="b"/>
              <a:pathLst>
                <a:path w="1882" h="4677" extrusionOk="0">
                  <a:moveTo>
                    <a:pt x="684" y="0"/>
                  </a:moveTo>
                  <a:cubicBezTo>
                    <a:pt x="435" y="281"/>
                    <a:pt x="202" y="587"/>
                    <a:pt x="1" y="908"/>
                  </a:cubicBezTo>
                  <a:cubicBezTo>
                    <a:pt x="298" y="2186"/>
                    <a:pt x="684" y="3447"/>
                    <a:pt x="1150" y="4677"/>
                  </a:cubicBezTo>
                  <a:cubicBezTo>
                    <a:pt x="1375" y="4371"/>
                    <a:pt x="1632" y="4050"/>
                    <a:pt x="1881" y="3769"/>
                  </a:cubicBezTo>
                  <a:cubicBezTo>
                    <a:pt x="1399" y="2539"/>
                    <a:pt x="1005" y="1278"/>
                    <a:pt x="684" y="0"/>
                  </a:cubicBezTo>
                  <a:close/>
                </a:path>
              </a:pathLst>
            </a:custGeom>
            <a:solidFill>
              <a:srgbClr val="31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025983" y="2530597"/>
              <a:ext cx="108245" cy="296682"/>
            </a:xfrm>
            <a:custGeom>
              <a:avLst/>
              <a:gdLst/>
              <a:ahLst/>
              <a:cxnLst/>
              <a:rect l="l" t="t" r="r" b="b"/>
              <a:pathLst>
                <a:path w="1496" h="4100" extrusionOk="0">
                  <a:moveTo>
                    <a:pt x="306" y="1"/>
                  </a:moveTo>
                  <a:cubicBezTo>
                    <a:pt x="209" y="178"/>
                    <a:pt x="105" y="379"/>
                    <a:pt x="0" y="587"/>
                  </a:cubicBezTo>
                  <a:cubicBezTo>
                    <a:pt x="322" y="1777"/>
                    <a:pt x="724" y="2950"/>
                    <a:pt x="1198" y="4099"/>
                  </a:cubicBezTo>
                  <a:cubicBezTo>
                    <a:pt x="1286" y="3962"/>
                    <a:pt x="1383" y="3810"/>
                    <a:pt x="1495" y="3649"/>
                  </a:cubicBezTo>
                  <a:cubicBezTo>
                    <a:pt x="1021" y="2460"/>
                    <a:pt x="627" y="1238"/>
                    <a:pt x="306" y="1"/>
                  </a:cubicBezTo>
                  <a:close/>
                </a:path>
              </a:pathLst>
            </a:custGeom>
            <a:solidFill>
              <a:srgbClr val="31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995738" y="2389924"/>
              <a:ext cx="272204" cy="479178"/>
            </a:xfrm>
            <a:custGeom>
              <a:avLst/>
              <a:gdLst/>
              <a:ahLst/>
              <a:cxnLst/>
              <a:rect l="l" t="t" r="r" b="b"/>
              <a:pathLst>
                <a:path w="3762" h="6622" extrusionOk="0">
                  <a:moveTo>
                    <a:pt x="1" y="3456"/>
                  </a:moveTo>
                  <a:cubicBezTo>
                    <a:pt x="1" y="3456"/>
                    <a:pt x="1230" y="6453"/>
                    <a:pt x="1302" y="6622"/>
                  </a:cubicBezTo>
                  <a:cubicBezTo>
                    <a:pt x="1495" y="6075"/>
                    <a:pt x="2725" y="4412"/>
                    <a:pt x="3536" y="3705"/>
                  </a:cubicBezTo>
                  <a:cubicBezTo>
                    <a:pt x="3729" y="3528"/>
                    <a:pt x="3761" y="3391"/>
                    <a:pt x="3681" y="3206"/>
                  </a:cubicBezTo>
                  <a:cubicBezTo>
                    <a:pt x="3609" y="3014"/>
                    <a:pt x="2604" y="249"/>
                    <a:pt x="2564" y="161"/>
                  </a:cubicBezTo>
                  <a:cubicBezTo>
                    <a:pt x="2508" y="32"/>
                    <a:pt x="2339" y="0"/>
                    <a:pt x="2162" y="145"/>
                  </a:cubicBezTo>
                  <a:cubicBezTo>
                    <a:pt x="2010" y="265"/>
                    <a:pt x="933" y="1141"/>
                    <a:pt x="1" y="3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995738" y="2393470"/>
              <a:ext cx="271625" cy="275046"/>
            </a:xfrm>
            <a:custGeom>
              <a:avLst/>
              <a:gdLst/>
              <a:ahLst/>
              <a:cxnLst/>
              <a:rect l="l" t="t" r="r" b="b"/>
              <a:pathLst>
                <a:path w="3754" h="3801" extrusionOk="0">
                  <a:moveTo>
                    <a:pt x="2389" y="1"/>
                  </a:moveTo>
                  <a:cubicBezTo>
                    <a:pt x="2322" y="1"/>
                    <a:pt x="2243" y="30"/>
                    <a:pt x="2162" y="96"/>
                  </a:cubicBezTo>
                  <a:cubicBezTo>
                    <a:pt x="2010" y="216"/>
                    <a:pt x="933" y="1092"/>
                    <a:pt x="1" y="3415"/>
                  </a:cubicBezTo>
                  <a:lnTo>
                    <a:pt x="153" y="3800"/>
                  </a:lnTo>
                  <a:cubicBezTo>
                    <a:pt x="1053" y="1759"/>
                    <a:pt x="2018" y="972"/>
                    <a:pt x="2162" y="859"/>
                  </a:cubicBezTo>
                  <a:cubicBezTo>
                    <a:pt x="2245" y="791"/>
                    <a:pt x="2327" y="761"/>
                    <a:pt x="2396" y="761"/>
                  </a:cubicBezTo>
                  <a:cubicBezTo>
                    <a:pt x="2473" y="761"/>
                    <a:pt x="2534" y="799"/>
                    <a:pt x="2564" y="867"/>
                  </a:cubicBezTo>
                  <a:cubicBezTo>
                    <a:pt x="2596" y="948"/>
                    <a:pt x="3295" y="2860"/>
                    <a:pt x="3568" y="3624"/>
                  </a:cubicBezTo>
                  <a:cubicBezTo>
                    <a:pt x="3729" y="3463"/>
                    <a:pt x="3753" y="3334"/>
                    <a:pt x="3681" y="3157"/>
                  </a:cubicBezTo>
                  <a:cubicBezTo>
                    <a:pt x="3609" y="2981"/>
                    <a:pt x="2604" y="200"/>
                    <a:pt x="2564" y="112"/>
                  </a:cubicBezTo>
                  <a:cubicBezTo>
                    <a:pt x="2533" y="42"/>
                    <a:pt x="2470" y="1"/>
                    <a:pt x="2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960862" y="2335218"/>
              <a:ext cx="268080" cy="275697"/>
            </a:xfrm>
            <a:custGeom>
              <a:avLst/>
              <a:gdLst/>
              <a:ahLst/>
              <a:cxnLst/>
              <a:rect l="l" t="t" r="r" b="b"/>
              <a:pathLst>
                <a:path w="3705" h="3810" extrusionOk="0">
                  <a:moveTo>
                    <a:pt x="2877" y="1"/>
                  </a:moveTo>
                  <a:cubicBezTo>
                    <a:pt x="2604" y="1"/>
                    <a:pt x="2347" y="97"/>
                    <a:pt x="2146" y="274"/>
                  </a:cubicBezTo>
                  <a:cubicBezTo>
                    <a:pt x="1776" y="563"/>
                    <a:pt x="925" y="1375"/>
                    <a:pt x="97" y="3087"/>
                  </a:cubicBezTo>
                  <a:cubicBezTo>
                    <a:pt x="9" y="3312"/>
                    <a:pt x="1" y="3569"/>
                    <a:pt x="73" y="3810"/>
                  </a:cubicBezTo>
                  <a:cubicBezTo>
                    <a:pt x="563" y="2508"/>
                    <a:pt x="1817" y="917"/>
                    <a:pt x="2347" y="547"/>
                  </a:cubicBezTo>
                  <a:cubicBezTo>
                    <a:pt x="2581" y="385"/>
                    <a:pt x="2840" y="279"/>
                    <a:pt x="3117" y="279"/>
                  </a:cubicBezTo>
                  <a:cubicBezTo>
                    <a:pt x="3306" y="279"/>
                    <a:pt x="3503" y="329"/>
                    <a:pt x="3705" y="443"/>
                  </a:cubicBezTo>
                  <a:cubicBezTo>
                    <a:pt x="3520" y="162"/>
                    <a:pt x="3207" y="1"/>
                    <a:pt x="2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2163750" y="2390213"/>
              <a:ext cx="115770" cy="256160"/>
            </a:xfrm>
            <a:custGeom>
              <a:avLst/>
              <a:gdLst/>
              <a:ahLst/>
              <a:cxnLst/>
              <a:rect l="l" t="t" r="r" b="b"/>
              <a:pathLst>
                <a:path w="1600" h="3540" extrusionOk="0">
                  <a:moveTo>
                    <a:pt x="236" y="1"/>
                  </a:moveTo>
                  <a:cubicBezTo>
                    <a:pt x="157" y="1"/>
                    <a:pt x="77" y="25"/>
                    <a:pt x="1" y="61"/>
                  </a:cubicBezTo>
                  <a:cubicBezTo>
                    <a:pt x="24" y="50"/>
                    <a:pt x="49" y="45"/>
                    <a:pt x="73" y="45"/>
                  </a:cubicBezTo>
                  <a:cubicBezTo>
                    <a:pt x="143" y="45"/>
                    <a:pt x="212" y="86"/>
                    <a:pt x="242" y="157"/>
                  </a:cubicBezTo>
                  <a:cubicBezTo>
                    <a:pt x="282" y="245"/>
                    <a:pt x="1287" y="3018"/>
                    <a:pt x="1359" y="3202"/>
                  </a:cubicBezTo>
                  <a:cubicBezTo>
                    <a:pt x="1415" y="3307"/>
                    <a:pt x="1415" y="3436"/>
                    <a:pt x="1351" y="3540"/>
                  </a:cubicBezTo>
                  <a:cubicBezTo>
                    <a:pt x="1520" y="3387"/>
                    <a:pt x="1600" y="3154"/>
                    <a:pt x="1496" y="2825"/>
                  </a:cubicBezTo>
                  <a:cubicBezTo>
                    <a:pt x="1463" y="2704"/>
                    <a:pt x="853" y="945"/>
                    <a:pt x="644" y="374"/>
                  </a:cubicBezTo>
                  <a:cubicBezTo>
                    <a:pt x="538" y="93"/>
                    <a:pt x="389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2103911" y="2608532"/>
              <a:ext cx="224449" cy="322226"/>
            </a:xfrm>
            <a:custGeom>
              <a:avLst/>
              <a:gdLst/>
              <a:ahLst/>
              <a:cxnLst/>
              <a:rect l="l" t="t" r="r" b="b"/>
              <a:pathLst>
                <a:path w="3102" h="4453" extrusionOk="0">
                  <a:moveTo>
                    <a:pt x="860" y="3368"/>
                  </a:moveTo>
                  <a:cubicBezTo>
                    <a:pt x="1270" y="2741"/>
                    <a:pt x="2017" y="1768"/>
                    <a:pt x="2572" y="1286"/>
                  </a:cubicBezTo>
                  <a:cubicBezTo>
                    <a:pt x="3102" y="828"/>
                    <a:pt x="3070" y="322"/>
                    <a:pt x="2973" y="1"/>
                  </a:cubicBezTo>
                  <a:cubicBezTo>
                    <a:pt x="2901" y="402"/>
                    <a:pt x="2580" y="804"/>
                    <a:pt x="2371" y="973"/>
                  </a:cubicBezTo>
                  <a:cubicBezTo>
                    <a:pt x="1198" y="1945"/>
                    <a:pt x="450" y="3255"/>
                    <a:pt x="169" y="3681"/>
                  </a:cubicBezTo>
                  <a:cubicBezTo>
                    <a:pt x="73" y="3826"/>
                    <a:pt x="16" y="3986"/>
                    <a:pt x="0" y="4147"/>
                  </a:cubicBezTo>
                  <a:lnTo>
                    <a:pt x="16" y="4171"/>
                  </a:lnTo>
                  <a:cubicBezTo>
                    <a:pt x="105" y="4268"/>
                    <a:pt x="338" y="4452"/>
                    <a:pt x="924" y="4364"/>
                  </a:cubicBezTo>
                  <a:cubicBezTo>
                    <a:pt x="924" y="4364"/>
                    <a:pt x="418" y="4251"/>
                    <a:pt x="563" y="3874"/>
                  </a:cubicBezTo>
                  <a:cubicBezTo>
                    <a:pt x="651" y="3689"/>
                    <a:pt x="748" y="3520"/>
                    <a:pt x="860" y="3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2109121" y="2701591"/>
              <a:ext cx="99490" cy="131481"/>
            </a:xfrm>
            <a:custGeom>
              <a:avLst/>
              <a:gdLst/>
              <a:ahLst/>
              <a:cxnLst/>
              <a:rect l="l" t="t" r="r" b="b"/>
              <a:pathLst>
                <a:path w="1375" h="1817" extrusionOk="0">
                  <a:moveTo>
                    <a:pt x="1375" y="0"/>
                  </a:moveTo>
                  <a:cubicBezTo>
                    <a:pt x="1375" y="0"/>
                    <a:pt x="1270" y="105"/>
                    <a:pt x="1126" y="257"/>
                  </a:cubicBezTo>
                  <a:cubicBezTo>
                    <a:pt x="1053" y="338"/>
                    <a:pt x="973" y="426"/>
                    <a:pt x="884" y="531"/>
                  </a:cubicBezTo>
                  <a:cubicBezTo>
                    <a:pt x="796" y="635"/>
                    <a:pt x="708" y="748"/>
                    <a:pt x="619" y="860"/>
                  </a:cubicBezTo>
                  <a:cubicBezTo>
                    <a:pt x="579" y="916"/>
                    <a:pt x="539" y="973"/>
                    <a:pt x="499" y="1037"/>
                  </a:cubicBezTo>
                  <a:lnTo>
                    <a:pt x="378" y="1206"/>
                  </a:lnTo>
                  <a:cubicBezTo>
                    <a:pt x="298" y="1302"/>
                    <a:pt x="234" y="1415"/>
                    <a:pt x="177" y="1503"/>
                  </a:cubicBezTo>
                  <a:cubicBezTo>
                    <a:pt x="65" y="1688"/>
                    <a:pt x="1" y="1816"/>
                    <a:pt x="1" y="1816"/>
                  </a:cubicBezTo>
                  <a:cubicBezTo>
                    <a:pt x="1" y="1816"/>
                    <a:pt x="89" y="1704"/>
                    <a:pt x="218" y="1535"/>
                  </a:cubicBezTo>
                  <a:cubicBezTo>
                    <a:pt x="242" y="1495"/>
                    <a:pt x="274" y="1439"/>
                    <a:pt x="314" y="1390"/>
                  </a:cubicBezTo>
                  <a:lnTo>
                    <a:pt x="434" y="1238"/>
                  </a:lnTo>
                  <a:lnTo>
                    <a:pt x="555" y="1077"/>
                  </a:lnTo>
                  <a:cubicBezTo>
                    <a:pt x="595" y="1021"/>
                    <a:pt x="635" y="965"/>
                    <a:pt x="684" y="908"/>
                  </a:cubicBezTo>
                  <a:cubicBezTo>
                    <a:pt x="772" y="796"/>
                    <a:pt x="860" y="683"/>
                    <a:pt x="933" y="571"/>
                  </a:cubicBezTo>
                  <a:cubicBezTo>
                    <a:pt x="1013" y="466"/>
                    <a:pt x="1093" y="370"/>
                    <a:pt x="1158" y="290"/>
                  </a:cubicBezTo>
                  <a:cubicBezTo>
                    <a:pt x="1294" y="121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525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645749" y="1896264"/>
              <a:ext cx="316920" cy="560006"/>
            </a:xfrm>
            <a:custGeom>
              <a:avLst/>
              <a:gdLst/>
              <a:ahLst/>
              <a:cxnLst/>
              <a:rect l="l" t="t" r="r" b="b"/>
              <a:pathLst>
                <a:path w="4380" h="7739" extrusionOk="0">
                  <a:moveTo>
                    <a:pt x="2764" y="0"/>
                  </a:moveTo>
                  <a:cubicBezTo>
                    <a:pt x="2829" y="1495"/>
                    <a:pt x="1736" y="4018"/>
                    <a:pt x="386" y="5223"/>
                  </a:cubicBezTo>
                  <a:lnTo>
                    <a:pt x="0" y="6581"/>
                  </a:lnTo>
                  <a:cubicBezTo>
                    <a:pt x="0" y="6581"/>
                    <a:pt x="346" y="7296"/>
                    <a:pt x="723" y="7738"/>
                  </a:cubicBezTo>
                  <a:cubicBezTo>
                    <a:pt x="2347" y="7136"/>
                    <a:pt x="4380" y="360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645749" y="1896264"/>
              <a:ext cx="222712" cy="476283"/>
            </a:xfrm>
            <a:custGeom>
              <a:avLst/>
              <a:gdLst/>
              <a:ahLst/>
              <a:cxnLst/>
              <a:rect l="l" t="t" r="r" b="b"/>
              <a:pathLst>
                <a:path w="3078" h="6582" extrusionOk="0">
                  <a:moveTo>
                    <a:pt x="2764" y="0"/>
                  </a:moveTo>
                  <a:lnTo>
                    <a:pt x="2764" y="0"/>
                  </a:lnTo>
                  <a:cubicBezTo>
                    <a:pt x="2829" y="1495"/>
                    <a:pt x="1736" y="4018"/>
                    <a:pt x="386" y="5223"/>
                  </a:cubicBezTo>
                  <a:lnTo>
                    <a:pt x="0" y="6581"/>
                  </a:lnTo>
                  <a:cubicBezTo>
                    <a:pt x="2748" y="4958"/>
                    <a:pt x="3078" y="1406"/>
                    <a:pt x="2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763184" y="2170085"/>
              <a:ext cx="251221" cy="204783"/>
            </a:xfrm>
            <a:custGeom>
              <a:avLst/>
              <a:gdLst/>
              <a:ahLst/>
              <a:cxnLst/>
              <a:rect l="l" t="t" r="r" b="b"/>
              <a:pathLst>
                <a:path w="3472" h="2830" extrusionOk="0">
                  <a:moveTo>
                    <a:pt x="0" y="1"/>
                  </a:moveTo>
                  <a:cubicBezTo>
                    <a:pt x="185" y="2315"/>
                    <a:pt x="1961" y="2829"/>
                    <a:pt x="2499" y="2829"/>
                  </a:cubicBezTo>
                  <a:cubicBezTo>
                    <a:pt x="3030" y="2829"/>
                    <a:pt x="3472" y="2395"/>
                    <a:pt x="3472" y="1857"/>
                  </a:cubicBezTo>
                  <a:cubicBezTo>
                    <a:pt x="3472" y="1319"/>
                    <a:pt x="3038" y="885"/>
                    <a:pt x="2499" y="885"/>
                  </a:cubicBezTo>
                  <a:cubicBezTo>
                    <a:pt x="2369" y="885"/>
                    <a:pt x="2217" y="895"/>
                    <a:pt x="2047" y="895"/>
                  </a:cubicBezTo>
                  <a:cubicBezTo>
                    <a:pt x="1518" y="895"/>
                    <a:pt x="810" y="79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763184" y="2170085"/>
              <a:ext cx="248905" cy="204783"/>
            </a:xfrm>
            <a:custGeom>
              <a:avLst/>
              <a:gdLst/>
              <a:ahLst/>
              <a:cxnLst/>
              <a:rect l="l" t="t" r="r" b="b"/>
              <a:pathLst>
                <a:path w="3440" h="2830" extrusionOk="0">
                  <a:moveTo>
                    <a:pt x="2499" y="2829"/>
                  </a:moveTo>
                  <a:cubicBezTo>
                    <a:pt x="2941" y="2829"/>
                    <a:pt x="3335" y="2524"/>
                    <a:pt x="3440" y="2090"/>
                  </a:cubicBezTo>
                  <a:cubicBezTo>
                    <a:pt x="1873" y="2074"/>
                    <a:pt x="394" y="1029"/>
                    <a:pt x="0" y="1"/>
                  </a:cubicBezTo>
                  <a:cubicBezTo>
                    <a:pt x="193" y="2315"/>
                    <a:pt x="1961" y="2829"/>
                    <a:pt x="2499" y="2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F424-044E-75D1-EFAC-B6F427E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64" y="235351"/>
            <a:ext cx="5767914" cy="570000"/>
          </a:xfrm>
        </p:spPr>
        <p:txBody>
          <a:bodyPr/>
          <a:lstStyle/>
          <a:p>
            <a:r>
              <a:rPr lang="en-US" sz="2400" b="1" dirty="0" err="1">
                <a:latin typeface="Comic Sans MS" panose="030F0702030302020204" pitchFamily="66" charset="0"/>
              </a:rPr>
              <a:t>Pemberontakan</a:t>
            </a:r>
            <a:r>
              <a:rPr lang="en-US" sz="2400" b="1" dirty="0">
                <a:latin typeface="Comic Sans MS" panose="030F0702030302020204" pitchFamily="66" charset="0"/>
              </a:rPr>
              <a:t> Shimabara (1637)</a:t>
            </a:r>
            <a:endParaRPr lang="en-ID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E5B00-EA0B-F9E0-A3A4-4D9818CC9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Pemberontakan</a:t>
            </a:r>
            <a:r>
              <a:rPr lang="en-US" dirty="0"/>
              <a:t> oleh </a:t>
            </a:r>
            <a:r>
              <a:rPr lang="en-US" dirty="0" err="1"/>
              <a:t>petani</a:t>
            </a:r>
            <a:r>
              <a:rPr lang="en-US" dirty="0"/>
              <a:t> Kristen di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Keshogunan</a:t>
            </a:r>
            <a:r>
              <a:rPr lang="en-US" dirty="0"/>
              <a:t> Tokugawa.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E6DCF0-A9D1-AF03-C4BD-BBF0D50573F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dirty="0" err="1"/>
              <a:t>Disebebabkan</a:t>
            </a:r>
            <a:r>
              <a:rPr lang="en-US" dirty="0"/>
              <a:t> oleh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sangat </a:t>
            </a:r>
            <a:r>
              <a:rPr lang="en-US" dirty="0" err="1"/>
              <a:t>besar</a:t>
            </a:r>
            <a:r>
              <a:rPr lang="en-US" dirty="0"/>
              <a:t> dan </a:t>
            </a:r>
            <a:r>
              <a:rPr lang="en-US" dirty="0" err="1"/>
              <a:t>penindasan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penganut</a:t>
            </a:r>
            <a:r>
              <a:rPr lang="en-US" dirty="0"/>
              <a:t> </a:t>
            </a:r>
            <a:r>
              <a:rPr lang="en-US" dirty="0" err="1"/>
              <a:t>kristen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FF1744D-F583-76A4-72BF-D654B43B09E1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dirty="0" err="1"/>
              <a:t>Pemberontakan</a:t>
            </a:r>
            <a:r>
              <a:rPr lang="en-US" dirty="0"/>
              <a:t> ini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(Sakoku)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8214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A674-6048-EA70-3376-2ADBD5D9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Isolasi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Jepang</a:t>
            </a:r>
            <a:r>
              <a:rPr lang="en-US" sz="2400" dirty="0"/>
              <a:t> :</a:t>
            </a:r>
            <a:endParaRPr lang="en-ID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AA3CDE-EB60-EEB9-AC92-E9259D65B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57746"/>
              </p:ext>
            </p:extLst>
          </p:nvPr>
        </p:nvGraphicFramePr>
        <p:xfrm>
          <a:off x="1524000" y="1250066"/>
          <a:ext cx="5918522" cy="335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6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DC70-FE1B-D04C-CEA2-E26E2D3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Dampak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Isolasi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Jepang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6324-9101-384E-E22C-99A17A3C7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286" y="1152475"/>
            <a:ext cx="8032714" cy="3416400"/>
          </a:xfrm>
        </p:spPr>
        <p:txBody>
          <a:bodyPr/>
          <a:lstStyle/>
          <a:p>
            <a:pPr marL="133350" indent="0">
              <a:buNone/>
            </a:pPr>
            <a:r>
              <a:rPr lang="en-US" sz="1600" b="1" dirty="0" err="1"/>
              <a:t>Dampak</a:t>
            </a:r>
            <a:r>
              <a:rPr lang="en-US" sz="1600" b="1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 :</a:t>
            </a:r>
          </a:p>
          <a:p>
            <a:pPr marL="133350" indent="0">
              <a:buNone/>
            </a:pP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4379C-BADC-3F9C-DE20-962FBE72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06353"/>
              </p:ext>
            </p:extLst>
          </p:nvPr>
        </p:nvGraphicFramePr>
        <p:xfrm>
          <a:off x="1070659" y="1564710"/>
          <a:ext cx="7002682" cy="313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20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DC70-FE1B-D04C-CEA2-E26E2D3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Dampak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Isolasi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Jepang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6324-9101-384E-E22C-99A17A3C7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286" y="1152475"/>
            <a:ext cx="8032714" cy="3416400"/>
          </a:xfrm>
        </p:spPr>
        <p:txBody>
          <a:bodyPr/>
          <a:lstStyle/>
          <a:p>
            <a:pPr marL="133350" indent="0">
              <a:buNone/>
            </a:pPr>
            <a:r>
              <a:rPr lang="en-US" sz="1600" b="1" dirty="0" err="1"/>
              <a:t>Dampak</a:t>
            </a:r>
            <a:r>
              <a:rPr lang="en-US" sz="1600" b="1" dirty="0"/>
              <a:t> </a:t>
            </a:r>
            <a:r>
              <a:rPr lang="en-US" sz="1600" b="1" dirty="0" err="1"/>
              <a:t>Negatif</a:t>
            </a:r>
            <a:r>
              <a:rPr lang="en-US" sz="1600" b="1" dirty="0"/>
              <a:t> :</a:t>
            </a:r>
          </a:p>
          <a:p>
            <a:pPr marL="133350" indent="0">
              <a:buNone/>
            </a:pP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4379C-BADC-3F9C-DE20-962FBE72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718173"/>
              </p:ext>
            </p:extLst>
          </p:nvPr>
        </p:nvGraphicFramePr>
        <p:xfrm>
          <a:off x="1070659" y="1564710"/>
          <a:ext cx="7002682" cy="313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20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0"/>
          <p:cNvSpPr/>
          <p:nvPr/>
        </p:nvSpPr>
        <p:spPr>
          <a:xfrm>
            <a:off x="4867213" y="1592625"/>
            <a:ext cx="744900" cy="744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0"/>
          <p:cNvSpPr/>
          <p:nvPr/>
        </p:nvSpPr>
        <p:spPr>
          <a:xfrm>
            <a:off x="950313" y="3048900"/>
            <a:ext cx="744900" cy="744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0"/>
          <p:cNvSpPr/>
          <p:nvPr/>
        </p:nvSpPr>
        <p:spPr>
          <a:xfrm>
            <a:off x="4867213" y="3048900"/>
            <a:ext cx="744900" cy="744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0"/>
          <p:cNvSpPr/>
          <p:nvPr/>
        </p:nvSpPr>
        <p:spPr>
          <a:xfrm>
            <a:off x="950313" y="1592625"/>
            <a:ext cx="744900" cy="744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0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Latar Belakang Restorasi Meiji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747" name="Google Shape;747;p30"/>
          <p:cNvSpPr txBox="1">
            <a:spLocks noGrp="1"/>
          </p:cNvSpPr>
          <p:nvPr>
            <p:ph type="title" idx="2"/>
          </p:nvPr>
        </p:nvSpPr>
        <p:spPr>
          <a:xfrm>
            <a:off x="1829013" y="1788858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Kemunduran ekonomi akibat politik isolasi/Shakoku</a:t>
            </a:r>
            <a:endParaRPr sz="1600" dirty="0"/>
          </a:p>
        </p:txBody>
      </p:sp>
      <p:sp>
        <p:nvSpPr>
          <p:cNvPr id="749" name="Google Shape;749;p30"/>
          <p:cNvSpPr txBox="1">
            <a:spLocks noGrp="1"/>
          </p:cNvSpPr>
          <p:nvPr>
            <p:ph type="title" idx="3"/>
          </p:nvPr>
        </p:nvSpPr>
        <p:spPr>
          <a:xfrm>
            <a:off x="1811685" y="3224975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Kedatangan Kapal Commodore Matthew Perry </a:t>
            </a:r>
            <a:endParaRPr sz="1600" dirty="0"/>
          </a:p>
        </p:txBody>
      </p:sp>
      <p:sp>
        <p:nvSpPr>
          <p:cNvPr id="751" name="Google Shape;751;p30"/>
          <p:cNvSpPr txBox="1">
            <a:spLocks noGrp="1"/>
          </p:cNvSpPr>
          <p:nvPr>
            <p:ph type="title" idx="5"/>
          </p:nvPr>
        </p:nvSpPr>
        <p:spPr>
          <a:xfrm>
            <a:off x="883413" y="172267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2" name="Google Shape;752;p30"/>
          <p:cNvSpPr txBox="1">
            <a:spLocks noGrp="1"/>
          </p:cNvSpPr>
          <p:nvPr>
            <p:ph type="title" idx="6"/>
          </p:nvPr>
        </p:nvSpPr>
        <p:spPr>
          <a:xfrm>
            <a:off x="883413" y="318612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3" name="Google Shape;753;p30"/>
          <p:cNvSpPr txBox="1">
            <a:spLocks noGrp="1"/>
          </p:cNvSpPr>
          <p:nvPr>
            <p:ph type="title" idx="7"/>
          </p:nvPr>
        </p:nvSpPr>
        <p:spPr>
          <a:xfrm>
            <a:off x="5755138" y="1799391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Jepang tertinggal dari segala aspek</a:t>
            </a:r>
            <a:endParaRPr sz="1600" dirty="0"/>
          </a:p>
        </p:txBody>
      </p:sp>
      <p:sp>
        <p:nvSpPr>
          <p:cNvPr id="755" name="Google Shape;755;p30"/>
          <p:cNvSpPr txBox="1">
            <a:spLocks noGrp="1"/>
          </p:cNvSpPr>
          <p:nvPr>
            <p:ph type="title" idx="9"/>
          </p:nvPr>
        </p:nvSpPr>
        <p:spPr>
          <a:xfrm>
            <a:off x="5755138" y="3186125"/>
            <a:ext cx="25053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/>
              <a:t>Ditandatanganinya</a:t>
            </a:r>
            <a:r>
              <a:rPr lang="en-US" sz="1600" dirty="0"/>
              <a:t> </a:t>
            </a:r>
            <a:r>
              <a:rPr lang="en-US" sz="1600" dirty="0" err="1"/>
              <a:t>Perjanjian</a:t>
            </a:r>
            <a:r>
              <a:rPr lang="en-US" sz="1600" dirty="0"/>
              <a:t> Kanagawa oleh Shogun (</a:t>
            </a:r>
            <a:r>
              <a:rPr lang="en-US" sz="1600" dirty="0" err="1"/>
              <a:t>Dibukanya</a:t>
            </a:r>
            <a:r>
              <a:rPr lang="en-US" sz="1600" dirty="0"/>
              <a:t> Pelabuhan </a:t>
            </a:r>
            <a:r>
              <a:rPr lang="en-US" sz="1600" dirty="0" err="1"/>
              <a:t>Shimoda</a:t>
            </a:r>
            <a:r>
              <a:rPr lang="en-US" sz="1600" dirty="0"/>
              <a:t> dan </a:t>
            </a:r>
            <a:r>
              <a:rPr lang="en-US" sz="1600" dirty="0" err="1"/>
              <a:t>Hokkadate</a:t>
            </a:r>
            <a:r>
              <a:rPr lang="en-US" sz="1600" dirty="0"/>
              <a:t>) </a:t>
            </a:r>
            <a:endParaRPr sz="1600" dirty="0"/>
          </a:p>
        </p:txBody>
      </p:sp>
      <p:sp>
        <p:nvSpPr>
          <p:cNvPr id="757" name="Google Shape;757;p30"/>
          <p:cNvSpPr txBox="1">
            <a:spLocks noGrp="1"/>
          </p:cNvSpPr>
          <p:nvPr>
            <p:ph type="title" idx="14"/>
          </p:nvPr>
        </p:nvSpPr>
        <p:spPr>
          <a:xfrm>
            <a:off x="4800290" y="172267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58" name="Google Shape;758;p30"/>
          <p:cNvSpPr txBox="1">
            <a:spLocks noGrp="1"/>
          </p:cNvSpPr>
          <p:nvPr>
            <p:ph type="title" idx="15"/>
          </p:nvPr>
        </p:nvSpPr>
        <p:spPr>
          <a:xfrm>
            <a:off x="4800290" y="3186125"/>
            <a:ext cx="87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4DCEE-94CB-CDA3-4774-6108252E5C56}"/>
              </a:ext>
            </a:extLst>
          </p:cNvPr>
          <p:cNvSpPr txBox="1"/>
          <p:nvPr/>
        </p:nvSpPr>
        <p:spPr>
          <a:xfrm>
            <a:off x="402336" y="3530420"/>
            <a:ext cx="4169664" cy="7386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08 September 1867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Kaisar</a:t>
            </a:r>
            <a:r>
              <a:rPr lang="en-US" dirty="0"/>
              <a:t> </a:t>
            </a:r>
            <a:r>
              <a:rPr lang="en-US" dirty="0" err="1"/>
              <a:t>Matsuhito</a:t>
            </a:r>
            <a:r>
              <a:rPr lang="en-US" dirty="0"/>
              <a:t> (</a:t>
            </a:r>
            <a:r>
              <a:rPr lang="en-US" dirty="0" err="1"/>
              <a:t>Kaisar</a:t>
            </a:r>
            <a:r>
              <a:rPr lang="en-US" dirty="0"/>
              <a:t> Meiji)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F4FDE-E940-76D0-53DE-EF880D4B5CB9}"/>
              </a:ext>
            </a:extLst>
          </p:cNvPr>
          <p:cNvSpPr txBox="1"/>
          <p:nvPr/>
        </p:nvSpPr>
        <p:spPr>
          <a:xfrm>
            <a:off x="402336" y="586206"/>
            <a:ext cx="4169664" cy="7386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1863 </a:t>
            </a:r>
            <a:r>
              <a:rPr lang="en-US" dirty="0" err="1"/>
              <a:t>Choushu</a:t>
            </a:r>
            <a:r>
              <a:rPr lang="en-US" dirty="0"/>
              <a:t> </a:t>
            </a:r>
            <a:r>
              <a:rPr lang="en-US" dirty="0" err="1"/>
              <a:t>menembaki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Amerika di </a:t>
            </a:r>
            <a:r>
              <a:rPr lang="en-US" dirty="0" err="1"/>
              <a:t>Selat</a:t>
            </a:r>
            <a:r>
              <a:rPr lang="en-US" dirty="0"/>
              <a:t> Shimonoseki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pergolakan</a:t>
            </a:r>
            <a:r>
              <a:rPr lang="en-US" dirty="0"/>
              <a:t> anti Shogun dan anti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0FA97-56AB-4BB2-63DC-CFBB74C93FE7}"/>
              </a:ext>
            </a:extLst>
          </p:cNvPr>
          <p:cNvSpPr txBox="1"/>
          <p:nvPr/>
        </p:nvSpPr>
        <p:spPr>
          <a:xfrm>
            <a:off x="402336" y="2048530"/>
            <a:ext cx="4169664" cy="7386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1865 </a:t>
            </a:r>
            <a:r>
              <a:rPr lang="en-US" dirty="0" err="1"/>
              <a:t>Kaisar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Barat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ID" dirty="0"/>
          </a:p>
        </p:txBody>
      </p:sp>
      <p:pic>
        <p:nvPicPr>
          <p:cNvPr id="1026" name="Picture 2" descr="Mutsuhito - Wikipedia bahasa Indonesia, ensiklopedia bebas">
            <a:extLst>
              <a:ext uri="{FF2B5EF4-FFF2-40B4-BE49-F238E27FC236}">
                <a16:creationId xmlns:a16="http://schemas.microsoft.com/office/drawing/2014/main" id="{BEEDE05D-0BDA-B37F-5A02-DF8970F4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53630"/>
            <a:ext cx="3388614" cy="46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4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FDB2-77D9-ECB3-ECF9-A01419D4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40B35-8418-15E0-3DD4-FED35AEFF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Sakoku, Ketika Jepang Mengisolasi Negaranya Selama 2 Abad | Berita Jepang  Japanesestation.com">
            <a:extLst>
              <a:ext uri="{FF2B5EF4-FFF2-40B4-BE49-F238E27FC236}">
                <a16:creationId xmlns:a16="http://schemas.microsoft.com/office/drawing/2014/main" id="{8D2E71FC-4759-C589-5EFE-8D5E3FF81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3850"/>
          <a:stretch/>
        </p:blipFill>
        <p:spPr bwMode="auto">
          <a:xfrm>
            <a:off x="241239" y="574625"/>
            <a:ext cx="8661522" cy="43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2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5"/>
          <p:cNvSpPr txBox="1">
            <a:spLocks noGrp="1"/>
          </p:cNvSpPr>
          <p:nvPr>
            <p:ph type="title"/>
          </p:nvPr>
        </p:nvSpPr>
        <p:spPr>
          <a:xfrm>
            <a:off x="601899" y="445025"/>
            <a:ext cx="49503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Pembaharuan dibidang Politik</a:t>
            </a:r>
            <a:endParaRPr sz="2200" dirty="0"/>
          </a:p>
        </p:txBody>
      </p:sp>
      <p:sp>
        <p:nvSpPr>
          <p:cNvPr id="1423" name="Google Shape;1423;p35"/>
          <p:cNvSpPr txBox="1">
            <a:spLocks noGrp="1"/>
          </p:cNvSpPr>
          <p:nvPr>
            <p:ph type="subTitle" idx="2"/>
          </p:nvPr>
        </p:nvSpPr>
        <p:spPr>
          <a:xfrm>
            <a:off x="3460325" y="2273475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Menciptakan bendera Hinomaru</a:t>
            </a:r>
            <a:endParaRPr dirty="0"/>
          </a:p>
        </p:txBody>
      </p:sp>
      <p:sp>
        <p:nvSpPr>
          <p:cNvPr id="1425" name="Google Shape;1425;p35"/>
          <p:cNvSpPr txBox="1">
            <a:spLocks noGrp="1"/>
          </p:cNvSpPr>
          <p:nvPr>
            <p:ph type="subTitle" idx="4"/>
          </p:nvPr>
        </p:nvSpPr>
        <p:spPr>
          <a:xfrm>
            <a:off x="3403113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Memindahkan Ibukota darri Kyoto ke Tokyo</a:t>
            </a:r>
            <a:endParaRPr dirty="0"/>
          </a:p>
        </p:txBody>
      </p:sp>
      <p:sp>
        <p:nvSpPr>
          <p:cNvPr id="1427" name="Google Shape;1427;p35"/>
          <p:cNvSpPr txBox="1">
            <a:spLocks noGrp="1"/>
          </p:cNvSpPr>
          <p:nvPr>
            <p:ph type="subTitle" idx="6"/>
          </p:nvPr>
        </p:nvSpPr>
        <p:spPr>
          <a:xfrm>
            <a:off x="6096650" y="2273475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Menciptakan lagu kebangsaan Kimigayo</a:t>
            </a:r>
            <a:endParaRPr dirty="0"/>
          </a:p>
        </p:txBody>
      </p:sp>
      <p:sp>
        <p:nvSpPr>
          <p:cNvPr id="1430" name="Google Shape;1430;p35"/>
          <p:cNvSpPr txBox="1">
            <a:spLocks noGrp="1"/>
          </p:cNvSpPr>
          <p:nvPr>
            <p:ph type="subTitle" idx="13"/>
          </p:nvPr>
        </p:nvSpPr>
        <p:spPr>
          <a:xfrm>
            <a:off x="824100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Shintoisme</a:t>
            </a:r>
            <a:r>
              <a:rPr lang="en-US" dirty="0"/>
              <a:t> </a:t>
            </a:r>
            <a:r>
              <a:rPr lang="en-US" dirty="0" err="1"/>
              <a:t>dikukuhkan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agama </a:t>
            </a:r>
            <a:r>
              <a:rPr lang="en-US" dirty="0" err="1"/>
              <a:t>nasional</a:t>
            </a:r>
            <a:endParaRPr dirty="0"/>
          </a:p>
        </p:txBody>
      </p:sp>
      <p:sp>
        <p:nvSpPr>
          <p:cNvPr id="1432" name="Google Shape;1432;p35"/>
          <p:cNvSpPr txBox="1">
            <a:spLocks noGrp="1"/>
          </p:cNvSpPr>
          <p:nvPr>
            <p:ph type="subTitle" idx="15"/>
          </p:nvPr>
        </p:nvSpPr>
        <p:spPr>
          <a:xfrm>
            <a:off x="6096650" y="4124050"/>
            <a:ext cx="22233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Samurai </a:t>
            </a:r>
            <a:r>
              <a:rPr lang="en-US" dirty="0" err="1"/>
              <a:t>dibubarkan</a:t>
            </a:r>
            <a:r>
              <a:rPr lang="en-US" dirty="0"/>
              <a:t> dan </a:t>
            </a:r>
            <a:r>
              <a:rPr lang="en-US" dirty="0" err="1"/>
              <a:t>dijadikan</a:t>
            </a:r>
            <a:r>
              <a:rPr lang="en-US" dirty="0"/>
              <a:t> tantara </a:t>
            </a:r>
            <a:r>
              <a:rPr lang="en-US" dirty="0" err="1"/>
              <a:t>nasional</a:t>
            </a:r>
            <a:endParaRPr dirty="0"/>
          </a:p>
        </p:txBody>
      </p:sp>
      <p:sp>
        <p:nvSpPr>
          <p:cNvPr id="1434" name="Google Shape;1434;p35"/>
          <p:cNvSpPr/>
          <p:nvPr/>
        </p:nvSpPr>
        <p:spPr>
          <a:xfrm>
            <a:off x="1618650" y="12193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5"/>
          <p:cNvSpPr/>
          <p:nvPr/>
        </p:nvSpPr>
        <p:spPr>
          <a:xfrm>
            <a:off x="4254900" y="12193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5"/>
          <p:cNvSpPr/>
          <p:nvPr/>
        </p:nvSpPr>
        <p:spPr>
          <a:xfrm>
            <a:off x="6891150" y="12193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5"/>
          <p:cNvSpPr/>
          <p:nvPr/>
        </p:nvSpPr>
        <p:spPr>
          <a:xfrm>
            <a:off x="1618650" y="30711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5"/>
          <p:cNvSpPr/>
          <p:nvPr/>
        </p:nvSpPr>
        <p:spPr>
          <a:xfrm>
            <a:off x="4254900" y="30711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5"/>
          <p:cNvSpPr/>
          <p:nvPr/>
        </p:nvSpPr>
        <p:spPr>
          <a:xfrm>
            <a:off x="6891150" y="30711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35"/>
          <p:cNvGrpSpPr/>
          <p:nvPr/>
        </p:nvGrpSpPr>
        <p:grpSpPr>
          <a:xfrm>
            <a:off x="1748025" y="1348763"/>
            <a:ext cx="375350" cy="375325"/>
            <a:chOff x="2505650" y="1309575"/>
            <a:chExt cx="375350" cy="375325"/>
          </a:xfrm>
        </p:grpSpPr>
        <p:sp>
          <p:nvSpPr>
            <p:cNvPr id="1441" name="Google Shape;1441;p35"/>
            <p:cNvSpPr/>
            <p:nvPr/>
          </p:nvSpPr>
          <p:spPr>
            <a:xfrm>
              <a:off x="2678600" y="1420175"/>
              <a:ext cx="25600" cy="22150"/>
            </a:xfrm>
            <a:custGeom>
              <a:avLst/>
              <a:gdLst/>
              <a:ahLst/>
              <a:cxnLst/>
              <a:rect l="l" t="t" r="r" b="b"/>
              <a:pathLst>
                <a:path w="1024" h="886" extrusionOk="0">
                  <a:moveTo>
                    <a:pt x="589" y="0"/>
                  </a:moveTo>
                  <a:cubicBezTo>
                    <a:pt x="193" y="0"/>
                    <a:pt x="1" y="474"/>
                    <a:pt x="282" y="755"/>
                  </a:cubicBezTo>
                  <a:cubicBezTo>
                    <a:pt x="369" y="846"/>
                    <a:pt x="477" y="886"/>
                    <a:pt x="583" y="886"/>
                  </a:cubicBezTo>
                  <a:cubicBezTo>
                    <a:pt x="807" y="886"/>
                    <a:pt x="1024" y="708"/>
                    <a:pt x="1024" y="448"/>
                  </a:cubicBezTo>
                  <a:cubicBezTo>
                    <a:pt x="1024" y="205"/>
                    <a:pt x="832" y="0"/>
                    <a:pt x="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2562250" y="1398125"/>
              <a:ext cx="186075" cy="220275"/>
            </a:xfrm>
            <a:custGeom>
              <a:avLst/>
              <a:gdLst/>
              <a:ahLst/>
              <a:cxnLst/>
              <a:rect l="l" t="t" r="r" b="b"/>
              <a:pathLst>
                <a:path w="7443" h="8811" extrusionOk="0">
                  <a:moveTo>
                    <a:pt x="5233" y="5276"/>
                  </a:moveTo>
                  <a:cubicBezTo>
                    <a:pt x="5911" y="5276"/>
                    <a:pt x="6560" y="5803"/>
                    <a:pt x="6560" y="6598"/>
                  </a:cubicBezTo>
                  <a:cubicBezTo>
                    <a:pt x="6560" y="7327"/>
                    <a:pt x="5972" y="7928"/>
                    <a:pt x="5243" y="7928"/>
                  </a:cubicBezTo>
                  <a:cubicBezTo>
                    <a:pt x="4067" y="7928"/>
                    <a:pt x="3479" y="6496"/>
                    <a:pt x="4310" y="5665"/>
                  </a:cubicBezTo>
                  <a:cubicBezTo>
                    <a:pt x="4579" y="5396"/>
                    <a:pt x="4909" y="5276"/>
                    <a:pt x="5233" y="5276"/>
                  </a:cubicBezTo>
                  <a:close/>
                  <a:moveTo>
                    <a:pt x="2481" y="0"/>
                  </a:moveTo>
                  <a:lnTo>
                    <a:pt x="2481" y="0"/>
                  </a:lnTo>
                  <a:cubicBezTo>
                    <a:pt x="755" y="1215"/>
                    <a:pt x="0" y="3402"/>
                    <a:pt x="627" y="5422"/>
                  </a:cubicBezTo>
                  <a:cubicBezTo>
                    <a:pt x="1266" y="7430"/>
                    <a:pt x="3133" y="8811"/>
                    <a:pt x="5243" y="8811"/>
                  </a:cubicBezTo>
                  <a:cubicBezTo>
                    <a:pt x="6458" y="8811"/>
                    <a:pt x="7443" y="7826"/>
                    <a:pt x="7443" y="6611"/>
                  </a:cubicBezTo>
                  <a:cubicBezTo>
                    <a:pt x="7443" y="5396"/>
                    <a:pt x="6458" y="4412"/>
                    <a:pt x="5243" y="4412"/>
                  </a:cubicBezTo>
                  <a:cubicBezTo>
                    <a:pt x="3542" y="4399"/>
                    <a:pt x="2161" y="3031"/>
                    <a:pt x="2161" y="1330"/>
                  </a:cubicBezTo>
                  <a:cubicBezTo>
                    <a:pt x="2174" y="870"/>
                    <a:pt x="2276" y="409"/>
                    <a:pt x="2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2505650" y="1309575"/>
              <a:ext cx="375350" cy="375325"/>
            </a:xfrm>
            <a:custGeom>
              <a:avLst/>
              <a:gdLst/>
              <a:ahLst/>
              <a:cxnLst/>
              <a:rect l="l" t="t" r="r" b="b"/>
              <a:pathLst>
                <a:path w="15014" h="15013" extrusionOk="0">
                  <a:moveTo>
                    <a:pt x="7505" y="1791"/>
                  </a:moveTo>
                  <a:cubicBezTo>
                    <a:pt x="8243" y="1791"/>
                    <a:pt x="8987" y="1933"/>
                    <a:pt x="9694" y="2225"/>
                  </a:cubicBezTo>
                  <a:cubicBezTo>
                    <a:pt x="11829" y="3107"/>
                    <a:pt x="13223" y="5192"/>
                    <a:pt x="13223" y="7506"/>
                  </a:cubicBezTo>
                  <a:cubicBezTo>
                    <a:pt x="13210" y="10665"/>
                    <a:pt x="10666" y="13222"/>
                    <a:pt x="7507" y="13235"/>
                  </a:cubicBezTo>
                  <a:cubicBezTo>
                    <a:pt x="5193" y="13235"/>
                    <a:pt x="3108" y="11841"/>
                    <a:pt x="2213" y="9693"/>
                  </a:cubicBezTo>
                  <a:cubicBezTo>
                    <a:pt x="1331" y="7557"/>
                    <a:pt x="1817" y="5102"/>
                    <a:pt x="3454" y="3465"/>
                  </a:cubicBezTo>
                  <a:cubicBezTo>
                    <a:pt x="4548" y="2371"/>
                    <a:pt x="6015" y="1791"/>
                    <a:pt x="7505" y="1791"/>
                  </a:cubicBezTo>
                  <a:close/>
                  <a:moveTo>
                    <a:pt x="3991" y="0"/>
                  </a:moveTo>
                  <a:cubicBezTo>
                    <a:pt x="3876" y="0"/>
                    <a:pt x="3760" y="38"/>
                    <a:pt x="3671" y="128"/>
                  </a:cubicBezTo>
                  <a:lnTo>
                    <a:pt x="129" y="3683"/>
                  </a:lnTo>
                  <a:cubicBezTo>
                    <a:pt x="39" y="3760"/>
                    <a:pt x="1" y="3875"/>
                    <a:pt x="1" y="3990"/>
                  </a:cubicBezTo>
                  <a:lnTo>
                    <a:pt x="1" y="11023"/>
                  </a:lnTo>
                  <a:cubicBezTo>
                    <a:pt x="1" y="11138"/>
                    <a:pt x="39" y="11253"/>
                    <a:pt x="129" y="11330"/>
                  </a:cubicBezTo>
                  <a:lnTo>
                    <a:pt x="3671" y="14885"/>
                  </a:lnTo>
                  <a:cubicBezTo>
                    <a:pt x="3760" y="14961"/>
                    <a:pt x="3876" y="15013"/>
                    <a:pt x="3991" y="15013"/>
                  </a:cubicBezTo>
                  <a:lnTo>
                    <a:pt x="11024" y="15013"/>
                  </a:lnTo>
                  <a:cubicBezTo>
                    <a:pt x="11139" y="15013"/>
                    <a:pt x="11254" y="14961"/>
                    <a:pt x="11343" y="14885"/>
                  </a:cubicBezTo>
                  <a:lnTo>
                    <a:pt x="14886" y="11330"/>
                  </a:lnTo>
                  <a:cubicBezTo>
                    <a:pt x="14975" y="11253"/>
                    <a:pt x="15013" y="11138"/>
                    <a:pt x="15013" y="11023"/>
                  </a:cubicBezTo>
                  <a:lnTo>
                    <a:pt x="15013" y="3990"/>
                  </a:lnTo>
                  <a:cubicBezTo>
                    <a:pt x="15013" y="3875"/>
                    <a:pt x="14975" y="3760"/>
                    <a:pt x="14886" y="3683"/>
                  </a:cubicBezTo>
                  <a:lnTo>
                    <a:pt x="11343" y="128"/>
                  </a:lnTo>
                  <a:cubicBezTo>
                    <a:pt x="11254" y="51"/>
                    <a:pt x="11139" y="0"/>
                    <a:pt x="11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2638325" y="1376375"/>
              <a:ext cx="186400" cy="219975"/>
            </a:xfrm>
            <a:custGeom>
              <a:avLst/>
              <a:gdLst/>
              <a:ahLst/>
              <a:cxnLst/>
              <a:rect l="l" t="t" r="r" b="b"/>
              <a:pathLst>
                <a:path w="7456" h="8799" extrusionOk="0">
                  <a:moveTo>
                    <a:pt x="2183" y="868"/>
                  </a:moveTo>
                  <a:cubicBezTo>
                    <a:pt x="2863" y="868"/>
                    <a:pt x="3517" y="1401"/>
                    <a:pt x="3517" y="2200"/>
                  </a:cubicBezTo>
                  <a:cubicBezTo>
                    <a:pt x="3517" y="2916"/>
                    <a:pt x="2929" y="3517"/>
                    <a:pt x="2200" y="3517"/>
                  </a:cubicBezTo>
                  <a:cubicBezTo>
                    <a:pt x="1024" y="3517"/>
                    <a:pt x="436" y="2098"/>
                    <a:pt x="1267" y="1254"/>
                  </a:cubicBezTo>
                  <a:cubicBezTo>
                    <a:pt x="1534" y="987"/>
                    <a:pt x="1861" y="868"/>
                    <a:pt x="2183" y="868"/>
                  </a:cubicBezTo>
                  <a:close/>
                  <a:moveTo>
                    <a:pt x="2200" y="1"/>
                  </a:moveTo>
                  <a:cubicBezTo>
                    <a:pt x="985" y="1"/>
                    <a:pt x="1" y="985"/>
                    <a:pt x="1" y="2200"/>
                  </a:cubicBezTo>
                  <a:cubicBezTo>
                    <a:pt x="1" y="3415"/>
                    <a:pt x="985" y="4399"/>
                    <a:pt x="2200" y="4399"/>
                  </a:cubicBezTo>
                  <a:cubicBezTo>
                    <a:pt x="3901" y="4399"/>
                    <a:pt x="5282" y="5781"/>
                    <a:pt x="5282" y="7481"/>
                  </a:cubicBezTo>
                  <a:cubicBezTo>
                    <a:pt x="5282" y="7942"/>
                    <a:pt x="5167" y="8389"/>
                    <a:pt x="4962" y="8798"/>
                  </a:cubicBezTo>
                  <a:cubicBezTo>
                    <a:pt x="6701" y="7596"/>
                    <a:pt x="7456" y="5397"/>
                    <a:pt x="6816" y="3376"/>
                  </a:cubicBezTo>
                  <a:cubicBezTo>
                    <a:pt x="6177" y="1369"/>
                    <a:pt x="4310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2678600" y="1552200"/>
              <a:ext cx="25600" cy="22175"/>
            </a:xfrm>
            <a:custGeom>
              <a:avLst/>
              <a:gdLst/>
              <a:ahLst/>
              <a:cxnLst/>
              <a:rect l="l" t="t" r="r" b="b"/>
              <a:pathLst>
                <a:path w="1024" h="887" extrusionOk="0">
                  <a:moveTo>
                    <a:pt x="589" y="1"/>
                  </a:moveTo>
                  <a:cubicBezTo>
                    <a:pt x="193" y="1"/>
                    <a:pt x="1" y="474"/>
                    <a:pt x="282" y="755"/>
                  </a:cubicBezTo>
                  <a:cubicBezTo>
                    <a:pt x="369" y="846"/>
                    <a:pt x="477" y="886"/>
                    <a:pt x="583" y="886"/>
                  </a:cubicBezTo>
                  <a:cubicBezTo>
                    <a:pt x="807" y="886"/>
                    <a:pt x="1024" y="708"/>
                    <a:pt x="1024" y="448"/>
                  </a:cubicBezTo>
                  <a:cubicBezTo>
                    <a:pt x="1024" y="205"/>
                    <a:pt x="83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35"/>
          <p:cNvGrpSpPr/>
          <p:nvPr/>
        </p:nvGrpSpPr>
        <p:grpSpPr>
          <a:xfrm>
            <a:off x="4384013" y="1362225"/>
            <a:ext cx="375975" cy="348400"/>
            <a:chOff x="2532200" y="2002975"/>
            <a:chExt cx="375975" cy="348400"/>
          </a:xfrm>
        </p:grpSpPr>
        <p:sp>
          <p:nvSpPr>
            <p:cNvPr id="1447" name="Google Shape;1447;p35"/>
            <p:cNvSpPr/>
            <p:nvPr/>
          </p:nvSpPr>
          <p:spPr>
            <a:xfrm>
              <a:off x="2709075" y="2068900"/>
              <a:ext cx="25825" cy="22000"/>
            </a:xfrm>
            <a:custGeom>
              <a:avLst/>
              <a:gdLst/>
              <a:ahLst/>
              <a:cxnLst/>
              <a:rect l="l" t="t" r="r" b="b"/>
              <a:pathLst>
                <a:path w="1033" h="880" extrusionOk="0">
                  <a:moveTo>
                    <a:pt x="450" y="0"/>
                  </a:moveTo>
                  <a:cubicBezTo>
                    <a:pt x="223" y="0"/>
                    <a:pt x="1" y="175"/>
                    <a:pt x="10" y="445"/>
                  </a:cubicBezTo>
                  <a:cubicBezTo>
                    <a:pt x="10" y="688"/>
                    <a:pt x="201" y="880"/>
                    <a:pt x="444" y="880"/>
                  </a:cubicBezTo>
                  <a:cubicBezTo>
                    <a:pt x="841" y="880"/>
                    <a:pt x="1033" y="406"/>
                    <a:pt x="751" y="125"/>
                  </a:cubicBezTo>
                  <a:cubicBezTo>
                    <a:pt x="665" y="39"/>
                    <a:pt x="557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2532200" y="2002975"/>
              <a:ext cx="375975" cy="284850"/>
            </a:xfrm>
            <a:custGeom>
              <a:avLst/>
              <a:gdLst/>
              <a:ahLst/>
              <a:cxnLst/>
              <a:rect l="l" t="t" r="r" b="b"/>
              <a:pathLst>
                <a:path w="15039" h="11394" extrusionOk="0">
                  <a:moveTo>
                    <a:pt x="7535" y="1765"/>
                  </a:moveTo>
                  <a:cubicBezTo>
                    <a:pt x="8701" y="1765"/>
                    <a:pt x="9280" y="3188"/>
                    <a:pt x="8453" y="4015"/>
                  </a:cubicBezTo>
                  <a:cubicBezTo>
                    <a:pt x="8184" y="4284"/>
                    <a:pt x="7854" y="4405"/>
                    <a:pt x="7530" y="4405"/>
                  </a:cubicBezTo>
                  <a:cubicBezTo>
                    <a:pt x="6852" y="4405"/>
                    <a:pt x="6202" y="3878"/>
                    <a:pt x="6202" y="3082"/>
                  </a:cubicBezTo>
                  <a:cubicBezTo>
                    <a:pt x="6202" y="2353"/>
                    <a:pt x="6790" y="1765"/>
                    <a:pt x="7519" y="1765"/>
                  </a:cubicBezTo>
                  <a:cubicBezTo>
                    <a:pt x="7525" y="1765"/>
                    <a:pt x="7530" y="1765"/>
                    <a:pt x="7535" y="1765"/>
                  </a:cubicBezTo>
                  <a:close/>
                  <a:moveTo>
                    <a:pt x="7515" y="6148"/>
                  </a:moveTo>
                  <a:cubicBezTo>
                    <a:pt x="7868" y="6148"/>
                    <a:pt x="8223" y="6196"/>
                    <a:pt x="8568" y="6292"/>
                  </a:cubicBezTo>
                  <a:lnTo>
                    <a:pt x="7570" y="8798"/>
                  </a:lnTo>
                  <a:lnTo>
                    <a:pt x="7468" y="8798"/>
                  </a:lnTo>
                  <a:lnTo>
                    <a:pt x="6471" y="6292"/>
                  </a:lnTo>
                  <a:cubicBezTo>
                    <a:pt x="6810" y="6196"/>
                    <a:pt x="7161" y="6148"/>
                    <a:pt x="7515" y="6148"/>
                  </a:cubicBezTo>
                  <a:close/>
                  <a:moveTo>
                    <a:pt x="5652" y="6637"/>
                  </a:moveTo>
                  <a:lnTo>
                    <a:pt x="6663" y="9130"/>
                  </a:lnTo>
                  <a:cubicBezTo>
                    <a:pt x="6637" y="9156"/>
                    <a:pt x="6624" y="9156"/>
                    <a:pt x="6611" y="9169"/>
                  </a:cubicBezTo>
                  <a:lnTo>
                    <a:pt x="4207" y="7967"/>
                  </a:lnTo>
                  <a:cubicBezTo>
                    <a:pt x="4565" y="7404"/>
                    <a:pt x="5064" y="6956"/>
                    <a:pt x="5652" y="6637"/>
                  </a:cubicBezTo>
                  <a:close/>
                  <a:moveTo>
                    <a:pt x="9386" y="6637"/>
                  </a:moveTo>
                  <a:cubicBezTo>
                    <a:pt x="9975" y="6956"/>
                    <a:pt x="10473" y="7417"/>
                    <a:pt x="10831" y="7967"/>
                  </a:cubicBezTo>
                  <a:lnTo>
                    <a:pt x="8427" y="9169"/>
                  </a:lnTo>
                  <a:lnTo>
                    <a:pt x="8389" y="9143"/>
                  </a:lnTo>
                  <a:lnTo>
                    <a:pt x="9386" y="6637"/>
                  </a:lnTo>
                  <a:close/>
                  <a:moveTo>
                    <a:pt x="7519" y="0"/>
                  </a:moveTo>
                  <a:cubicBezTo>
                    <a:pt x="3389" y="0"/>
                    <a:pt x="0" y="2967"/>
                    <a:pt x="0" y="6598"/>
                  </a:cubicBezTo>
                  <a:cubicBezTo>
                    <a:pt x="0" y="6765"/>
                    <a:pt x="103" y="6918"/>
                    <a:pt x="243" y="6995"/>
                  </a:cubicBezTo>
                  <a:lnTo>
                    <a:pt x="6228" y="9962"/>
                  </a:lnTo>
                  <a:cubicBezTo>
                    <a:pt x="6215" y="10013"/>
                    <a:pt x="6202" y="10064"/>
                    <a:pt x="6202" y="10115"/>
                  </a:cubicBezTo>
                  <a:cubicBezTo>
                    <a:pt x="6228" y="10831"/>
                    <a:pt x="6816" y="11394"/>
                    <a:pt x="7519" y="11394"/>
                  </a:cubicBezTo>
                  <a:cubicBezTo>
                    <a:pt x="8235" y="11394"/>
                    <a:pt x="8824" y="10831"/>
                    <a:pt x="8849" y="10115"/>
                  </a:cubicBezTo>
                  <a:cubicBezTo>
                    <a:pt x="8836" y="10064"/>
                    <a:pt x="8836" y="10013"/>
                    <a:pt x="8824" y="9962"/>
                  </a:cubicBezTo>
                  <a:lnTo>
                    <a:pt x="14795" y="6995"/>
                  </a:lnTo>
                  <a:cubicBezTo>
                    <a:pt x="14936" y="6918"/>
                    <a:pt x="15038" y="6765"/>
                    <a:pt x="15038" y="6598"/>
                  </a:cubicBezTo>
                  <a:cubicBezTo>
                    <a:pt x="15038" y="2954"/>
                    <a:pt x="11650" y="0"/>
                    <a:pt x="7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2662950" y="2302500"/>
              <a:ext cx="114475" cy="48875"/>
            </a:xfrm>
            <a:custGeom>
              <a:avLst/>
              <a:gdLst/>
              <a:ahLst/>
              <a:cxnLst/>
              <a:rect l="l" t="t" r="r" b="b"/>
              <a:pathLst>
                <a:path w="4579" h="1955" extrusionOk="0">
                  <a:moveTo>
                    <a:pt x="1113" y="1"/>
                  </a:moveTo>
                  <a:lnTo>
                    <a:pt x="333" y="385"/>
                  </a:lnTo>
                  <a:cubicBezTo>
                    <a:pt x="64" y="525"/>
                    <a:pt x="0" y="883"/>
                    <a:pt x="218" y="1101"/>
                  </a:cubicBezTo>
                  <a:cubicBezTo>
                    <a:pt x="793" y="1670"/>
                    <a:pt x="1541" y="1954"/>
                    <a:pt x="2289" y="1954"/>
                  </a:cubicBezTo>
                  <a:cubicBezTo>
                    <a:pt x="3037" y="1954"/>
                    <a:pt x="3785" y="1670"/>
                    <a:pt x="4361" y="1101"/>
                  </a:cubicBezTo>
                  <a:cubicBezTo>
                    <a:pt x="4578" y="883"/>
                    <a:pt x="4514" y="525"/>
                    <a:pt x="4246" y="385"/>
                  </a:cubicBezTo>
                  <a:lnTo>
                    <a:pt x="3466" y="1"/>
                  </a:lnTo>
                  <a:cubicBezTo>
                    <a:pt x="3108" y="231"/>
                    <a:pt x="2699" y="346"/>
                    <a:pt x="2289" y="346"/>
                  </a:cubicBezTo>
                  <a:cubicBezTo>
                    <a:pt x="1880" y="346"/>
                    <a:pt x="1471" y="231"/>
                    <a:pt x="1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35"/>
          <p:cNvSpPr/>
          <p:nvPr/>
        </p:nvSpPr>
        <p:spPr>
          <a:xfrm>
            <a:off x="7042325" y="1348438"/>
            <a:ext cx="331850" cy="375975"/>
          </a:xfrm>
          <a:custGeom>
            <a:avLst/>
            <a:gdLst/>
            <a:ahLst/>
            <a:cxnLst/>
            <a:rect l="l" t="t" r="r" b="b"/>
            <a:pathLst>
              <a:path w="13274" h="15039" extrusionOk="0">
                <a:moveTo>
                  <a:pt x="6650" y="6189"/>
                </a:moveTo>
                <a:cubicBezTo>
                  <a:pt x="7826" y="6189"/>
                  <a:pt x="8415" y="7609"/>
                  <a:pt x="7583" y="8440"/>
                </a:cubicBezTo>
                <a:cubicBezTo>
                  <a:pt x="7314" y="8713"/>
                  <a:pt x="6983" y="8835"/>
                  <a:pt x="6657" y="8835"/>
                </a:cubicBezTo>
                <a:cubicBezTo>
                  <a:pt x="5975" y="8835"/>
                  <a:pt x="5320" y="8302"/>
                  <a:pt x="5320" y="7506"/>
                </a:cubicBezTo>
                <a:cubicBezTo>
                  <a:pt x="5333" y="6778"/>
                  <a:pt x="5921" y="6189"/>
                  <a:pt x="6650" y="6189"/>
                </a:cubicBezTo>
                <a:close/>
                <a:moveTo>
                  <a:pt x="6643" y="0"/>
                </a:moveTo>
                <a:cubicBezTo>
                  <a:pt x="6506" y="0"/>
                  <a:pt x="6369" y="64"/>
                  <a:pt x="6279" y="192"/>
                </a:cubicBezTo>
                <a:lnTo>
                  <a:pt x="4514" y="2852"/>
                </a:lnTo>
                <a:cubicBezTo>
                  <a:pt x="4399" y="3031"/>
                  <a:pt x="4425" y="3261"/>
                  <a:pt x="4578" y="3414"/>
                </a:cubicBezTo>
                <a:lnTo>
                  <a:pt x="5307" y="4143"/>
                </a:lnTo>
                <a:cubicBezTo>
                  <a:pt x="5256" y="4335"/>
                  <a:pt x="5141" y="4501"/>
                  <a:pt x="4975" y="4604"/>
                </a:cubicBezTo>
                <a:cubicBezTo>
                  <a:pt x="4857" y="4662"/>
                  <a:pt x="4728" y="4694"/>
                  <a:pt x="4603" y="4694"/>
                </a:cubicBezTo>
                <a:cubicBezTo>
                  <a:pt x="4538" y="4694"/>
                  <a:pt x="4473" y="4685"/>
                  <a:pt x="4412" y="4668"/>
                </a:cubicBezTo>
                <a:lnTo>
                  <a:pt x="4144" y="3657"/>
                </a:lnTo>
                <a:cubicBezTo>
                  <a:pt x="4080" y="3466"/>
                  <a:pt x="3888" y="3338"/>
                  <a:pt x="3683" y="3338"/>
                </a:cubicBezTo>
                <a:lnTo>
                  <a:pt x="512" y="3542"/>
                </a:lnTo>
                <a:cubicBezTo>
                  <a:pt x="371" y="3555"/>
                  <a:pt x="231" y="3645"/>
                  <a:pt x="167" y="3773"/>
                </a:cubicBezTo>
                <a:cubicBezTo>
                  <a:pt x="90" y="3900"/>
                  <a:pt x="90" y="4054"/>
                  <a:pt x="154" y="4182"/>
                </a:cubicBezTo>
                <a:lnTo>
                  <a:pt x="1560" y="7033"/>
                </a:lnTo>
                <a:cubicBezTo>
                  <a:pt x="1634" y="7181"/>
                  <a:pt x="1795" y="7277"/>
                  <a:pt x="1957" y="7277"/>
                </a:cubicBezTo>
                <a:cubicBezTo>
                  <a:pt x="1992" y="7277"/>
                  <a:pt x="2026" y="7272"/>
                  <a:pt x="2059" y="7263"/>
                </a:cubicBezTo>
                <a:lnTo>
                  <a:pt x="3069" y="6995"/>
                </a:lnTo>
                <a:cubicBezTo>
                  <a:pt x="3363" y="7276"/>
                  <a:pt x="3363" y="7749"/>
                  <a:pt x="3069" y="8031"/>
                </a:cubicBezTo>
                <a:lnTo>
                  <a:pt x="2072" y="7762"/>
                </a:lnTo>
                <a:cubicBezTo>
                  <a:pt x="2031" y="7749"/>
                  <a:pt x="1989" y="7743"/>
                  <a:pt x="1948" y="7743"/>
                </a:cubicBezTo>
                <a:cubicBezTo>
                  <a:pt x="1785" y="7743"/>
                  <a:pt x="1632" y="7839"/>
                  <a:pt x="1560" y="7992"/>
                </a:cubicBezTo>
                <a:lnTo>
                  <a:pt x="154" y="10844"/>
                </a:lnTo>
                <a:cubicBezTo>
                  <a:pt x="0" y="11125"/>
                  <a:pt x="205" y="11458"/>
                  <a:pt x="512" y="11483"/>
                </a:cubicBezTo>
                <a:lnTo>
                  <a:pt x="3683" y="11688"/>
                </a:lnTo>
                <a:cubicBezTo>
                  <a:pt x="3692" y="11688"/>
                  <a:pt x="3700" y="11689"/>
                  <a:pt x="3709" y="11689"/>
                </a:cubicBezTo>
                <a:cubicBezTo>
                  <a:pt x="3904" y="11689"/>
                  <a:pt x="4082" y="11552"/>
                  <a:pt x="4144" y="11368"/>
                </a:cubicBezTo>
                <a:lnTo>
                  <a:pt x="4412" y="10371"/>
                </a:lnTo>
                <a:cubicBezTo>
                  <a:pt x="4482" y="10348"/>
                  <a:pt x="4553" y="10337"/>
                  <a:pt x="4623" y="10337"/>
                </a:cubicBezTo>
                <a:cubicBezTo>
                  <a:pt x="4938" y="10337"/>
                  <a:pt x="5234" y="10558"/>
                  <a:pt x="5307" y="10882"/>
                </a:cubicBezTo>
                <a:lnTo>
                  <a:pt x="4578" y="11624"/>
                </a:lnTo>
                <a:cubicBezTo>
                  <a:pt x="4425" y="11765"/>
                  <a:pt x="4399" y="11995"/>
                  <a:pt x="4514" y="12174"/>
                </a:cubicBezTo>
                <a:lnTo>
                  <a:pt x="6279" y="14846"/>
                </a:lnTo>
                <a:cubicBezTo>
                  <a:pt x="6362" y="14974"/>
                  <a:pt x="6500" y="15038"/>
                  <a:pt x="6639" y="15038"/>
                </a:cubicBezTo>
                <a:cubicBezTo>
                  <a:pt x="6778" y="15038"/>
                  <a:pt x="6918" y="14974"/>
                  <a:pt x="7008" y="14846"/>
                </a:cubicBezTo>
                <a:lnTo>
                  <a:pt x="8773" y="12174"/>
                </a:lnTo>
                <a:cubicBezTo>
                  <a:pt x="8888" y="11995"/>
                  <a:pt x="8862" y="11765"/>
                  <a:pt x="8709" y="11624"/>
                </a:cubicBezTo>
                <a:lnTo>
                  <a:pt x="7980" y="10882"/>
                </a:lnTo>
                <a:cubicBezTo>
                  <a:pt x="8053" y="10558"/>
                  <a:pt x="8340" y="10337"/>
                  <a:pt x="8659" y="10337"/>
                </a:cubicBezTo>
                <a:cubicBezTo>
                  <a:pt x="8730" y="10337"/>
                  <a:pt x="8803" y="10348"/>
                  <a:pt x="8875" y="10371"/>
                </a:cubicBezTo>
                <a:lnTo>
                  <a:pt x="9143" y="11368"/>
                </a:lnTo>
                <a:cubicBezTo>
                  <a:pt x="9205" y="11552"/>
                  <a:pt x="9383" y="11689"/>
                  <a:pt x="9578" y="11689"/>
                </a:cubicBezTo>
                <a:cubicBezTo>
                  <a:pt x="9587" y="11689"/>
                  <a:pt x="9595" y="11688"/>
                  <a:pt x="9604" y="11688"/>
                </a:cubicBezTo>
                <a:lnTo>
                  <a:pt x="12775" y="11483"/>
                </a:lnTo>
                <a:cubicBezTo>
                  <a:pt x="13082" y="11458"/>
                  <a:pt x="13274" y="11125"/>
                  <a:pt x="13133" y="10844"/>
                </a:cubicBezTo>
                <a:lnTo>
                  <a:pt x="11727" y="7992"/>
                </a:lnTo>
                <a:cubicBezTo>
                  <a:pt x="11653" y="7845"/>
                  <a:pt x="11491" y="7749"/>
                  <a:pt x="11322" y="7749"/>
                </a:cubicBezTo>
                <a:cubicBezTo>
                  <a:pt x="11287" y="7749"/>
                  <a:pt x="11251" y="7753"/>
                  <a:pt x="11215" y="7762"/>
                </a:cubicBezTo>
                <a:lnTo>
                  <a:pt x="10218" y="8031"/>
                </a:lnTo>
                <a:cubicBezTo>
                  <a:pt x="9923" y="7749"/>
                  <a:pt x="9923" y="7276"/>
                  <a:pt x="10218" y="6995"/>
                </a:cubicBezTo>
                <a:lnTo>
                  <a:pt x="11215" y="7263"/>
                </a:lnTo>
                <a:cubicBezTo>
                  <a:pt x="11253" y="7273"/>
                  <a:pt x="11292" y="7278"/>
                  <a:pt x="11330" y="7278"/>
                </a:cubicBezTo>
                <a:cubicBezTo>
                  <a:pt x="11496" y="7278"/>
                  <a:pt x="11654" y="7189"/>
                  <a:pt x="11727" y="7033"/>
                </a:cubicBezTo>
                <a:lnTo>
                  <a:pt x="13133" y="4182"/>
                </a:lnTo>
                <a:cubicBezTo>
                  <a:pt x="13274" y="3900"/>
                  <a:pt x="13082" y="3568"/>
                  <a:pt x="12775" y="3542"/>
                </a:cubicBezTo>
                <a:lnTo>
                  <a:pt x="9604" y="3338"/>
                </a:lnTo>
                <a:cubicBezTo>
                  <a:pt x="9399" y="3338"/>
                  <a:pt x="9207" y="3466"/>
                  <a:pt x="9143" y="3657"/>
                </a:cubicBezTo>
                <a:lnTo>
                  <a:pt x="8875" y="4668"/>
                </a:lnTo>
                <a:cubicBezTo>
                  <a:pt x="8806" y="4688"/>
                  <a:pt x="8737" y="4697"/>
                  <a:pt x="8669" y="4697"/>
                </a:cubicBezTo>
                <a:cubicBezTo>
                  <a:pt x="8346" y="4697"/>
                  <a:pt x="8054" y="4481"/>
                  <a:pt x="7980" y="4143"/>
                </a:cubicBezTo>
                <a:lnTo>
                  <a:pt x="8709" y="3414"/>
                </a:lnTo>
                <a:cubicBezTo>
                  <a:pt x="8862" y="3261"/>
                  <a:pt x="8888" y="3031"/>
                  <a:pt x="8773" y="2852"/>
                </a:cubicBezTo>
                <a:lnTo>
                  <a:pt x="7008" y="192"/>
                </a:lnTo>
                <a:cubicBezTo>
                  <a:pt x="6918" y="64"/>
                  <a:pt x="6781" y="0"/>
                  <a:pt x="6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1" name="Google Shape;1451;p35"/>
          <p:cNvGrpSpPr/>
          <p:nvPr/>
        </p:nvGrpSpPr>
        <p:grpSpPr>
          <a:xfrm>
            <a:off x="1748350" y="3200563"/>
            <a:ext cx="374700" cy="375325"/>
            <a:chOff x="1005375" y="4028825"/>
            <a:chExt cx="374700" cy="375325"/>
          </a:xfrm>
        </p:grpSpPr>
        <p:sp>
          <p:nvSpPr>
            <p:cNvPr id="1452" name="Google Shape;1452;p35"/>
            <p:cNvSpPr/>
            <p:nvPr/>
          </p:nvSpPr>
          <p:spPr>
            <a:xfrm>
              <a:off x="1082400" y="4315575"/>
              <a:ext cx="66200" cy="88575"/>
            </a:xfrm>
            <a:custGeom>
              <a:avLst/>
              <a:gdLst/>
              <a:ahLst/>
              <a:cxnLst/>
              <a:rect l="l" t="t" r="r" b="b"/>
              <a:pathLst>
                <a:path w="2648" h="3543" extrusionOk="0">
                  <a:moveTo>
                    <a:pt x="1" y="1"/>
                  </a:moveTo>
                  <a:lnTo>
                    <a:pt x="1" y="3543"/>
                  </a:lnTo>
                  <a:lnTo>
                    <a:pt x="2648" y="354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5375" y="4139425"/>
              <a:ext cx="219950" cy="263775"/>
            </a:xfrm>
            <a:custGeom>
              <a:avLst/>
              <a:gdLst/>
              <a:ahLst/>
              <a:cxnLst/>
              <a:rect l="l" t="t" r="r" b="b"/>
              <a:pathLst>
                <a:path w="8798" h="10551" extrusionOk="0">
                  <a:moveTo>
                    <a:pt x="4399" y="1765"/>
                  </a:moveTo>
                  <a:cubicBezTo>
                    <a:pt x="4795" y="1765"/>
                    <a:pt x="4987" y="2239"/>
                    <a:pt x="4719" y="2507"/>
                  </a:cubicBezTo>
                  <a:cubicBezTo>
                    <a:pt x="4626" y="2599"/>
                    <a:pt x="4514" y="2641"/>
                    <a:pt x="4404" y="2641"/>
                  </a:cubicBezTo>
                  <a:cubicBezTo>
                    <a:pt x="4178" y="2641"/>
                    <a:pt x="3964" y="2467"/>
                    <a:pt x="3964" y="2200"/>
                  </a:cubicBezTo>
                  <a:cubicBezTo>
                    <a:pt x="3964" y="1957"/>
                    <a:pt x="4156" y="1765"/>
                    <a:pt x="4399" y="1765"/>
                  </a:cubicBezTo>
                  <a:close/>
                  <a:moveTo>
                    <a:pt x="5744" y="2648"/>
                  </a:moveTo>
                  <a:cubicBezTo>
                    <a:pt x="6118" y="2648"/>
                    <a:pt x="6313" y="3124"/>
                    <a:pt x="6036" y="3390"/>
                  </a:cubicBezTo>
                  <a:cubicBezTo>
                    <a:pt x="5944" y="3482"/>
                    <a:pt x="5831" y="3523"/>
                    <a:pt x="5721" y="3523"/>
                  </a:cubicBezTo>
                  <a:cubicBezTo>
                    <a:pt x="5495" y="3523"/>
                    <a:pt x="5281" y="3349"/>
                    <a:pt x="5281" y="3083"/>
                  </a:cubicBezTo>
                  <a:cubicBezTo>
                    <a:pt x="5281" y="2840"/>
                    <a:pt x="5473" y="2648"/>
                    <a:pt x="5729" y="2648"/>
                  </a:cubicBezTo>
                  <a:cubicBezTo>
                    <a:pt x="5734" y="2648"/>
                    <a:pt x="5739" y="2648"/>
                    <a:pt x="5744" y="2648"/>
                  </a:cubicBezTo>
                  <a:close/>
                  <a:moveTo>
                    <a:pt x="4399" y="1"/>
                  </a:moveTo>
                  <a:cubicBezTo>
                    <a:pt x="1867" y="1"/>
                    <a:pt x="0" y="5205"/>
                    <a:pt x="0" y="7916"/>
                  </a:cubicBezTo>
                  <a:cubicBezTo>
                    <a:pt x="0" y="8850"/>
                    <a:pt x="205" y="9540"/>
                    <a:pt x="627" y="9949"/>
                  </a:cubicBezTo>
                  <a:cubicBezTo>
                    <a:pt x="997" y="10320"/>
                    <a:pt x="1522" y="10474"/>
                    <a:pt x="2200" y="10550"/>
                  </a:cubicBezTo>
                  <a:lnTo>
                    <a:pt x="2212" y="10550"/>
                  </a:lnTo>
                  <a:lnTo>
                    <a:pt x="2212" y="6599"/>
                  </a:lnTo>
                  <a:cubicBezTo>
                    <a:pt x="2200" y="6356"/>
                    <a:pt x="2404" y="6164"/>
                    <a:pt x="2647" y="6164"/>
                  </a:cubicBezTo>
                  <a:lnTo>
                    <a:pt x="6164" y="6164"/>
                  </a:lnTo>
                  <a:cubicBezTo>
                    <a:pt x="6407" y="6164"/>
                    <a:pt x="6598" y="6356"/>
                    <a:pt x="6598" y="6599"/>
                  </a:cubicBezTo>
                  <a:lnTo>
                    <a:pt x="6598" y="10550"/>
                  </a:lnTo>
                  <a:cubicBezTo>
                    <a:pt x="7289" y="10474"/>
                    <a:pt x="7813" y="10320"/>
                    <a:pt x="8184" y="9949"/>
                  </a:cubicBezTo>
                  <a:cubicBezTo>
                    <a:pt x="8606" y="9540"/>
                    <a:pt x="8798" y="8850"/>
                    <a:pt x="8798" y="7916"/>
                  </a:cubicBezTo>
                  <a:cubicBezTo>
                    <a:pt x="8798" y="5205"/>
                    <a:pt x="6944" y="1"/>
                    <a:pt x="4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1236500" y="4227350"/>
              <a:ext cx="66200" cy="66200"/>
            </a:xfrm>
            <a:custGeom>
              <a:avLst/>
              <a:gdLst/>
              <a:ahLst/>
              <a:cxnLst/>
              <a:rect l="l" t="t" r="r" b="b"/>
              <a:pathLst>
                <a:path w="2648" h="2648" extrusionOk="0">
                  <a:moveTo>
                    <a:pt x="0" y="0"/>
                  </a:moveTo>
                  <a:lnTo>
                    <a:pt x="0" y="1535"/>
                  </a:lnTo>
                  <a:cubicBezTo>
                    <a:pt x="103" y="1906"/>
                    <a:pt x="192" y="2277"/>
                    <a:pt x="256" y="2647"/>
                  </a:cubicBezTo>
                  <a:lnTo>
                    <a:pt x="2647" y="2647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1174150" y="4028825"/>
              <a:ext cx="205925" cy="263775"/>
            </a:xfrm>
            <a:custGeom>
              <a:avLst/>
              <a:gdLst/>
              <a:ahLst/>
              <a:cxnLst/>
              <a:rect l="l" t="t" r="r" b="b"/>
              <a:pathLst>
                <a:path w="8237" h="10551" extrusionOk="0">
                  <a:moveTo>
                    <a:pt x="3812" y="1755"/>
                  </a:moveTo>
                  <a:cubicBezTo>
                    <a:pt x="4040" y="1755"/>
                    <a:pt x="4259" y="1930"/>
                    <a:pt x="4259" y="2200"/>
                  </a:cubicBezTo>
                  <a:cubicBezTo>
                    <a:pt x="4259" y="2443"/>
                    <a:pt x="4055" y="2635"/>
                    <a:pt x="3812" y="2635"/>
                  </a:cubicBezTo>
                  <a:cubicBezTo>
                    <a:pt x="3428" y="2635"/>
                    <a:pt x="3223" y="2161"/>
                    <a:pt x="3505" y="1880"/>
                  </a:cubicBezTo>
                  <a:cubicBezTo>
                    <a:pt x="3595" y="1794"/>
                    <a:pt x="3704" y="1755"/>
                    <a:pt x="3812" y="1755"/>
                  </a:cubicBezTo>
                  <a:close/>
                  <a:moveTo>
                    <a:pt x="5129" y="2638"/>
                  </a:moveTo>
                  <a:cubicBezTo>
                    <a:pt x="5358" y="2638"/>
                    <a:pt x="5576" y="2813"/>
                    <a:pt x="5576" y="3082"/>
                  </a:cubicBezTo>
                  <a:cubicBezTo>
                    <a:pt x="5576" y="3325"/>
                    <a:pt x="5372" y="3517"/>
                    <a:pt x="5141" y="3517"/>
                  </a:cubicBezTo>
                  <a:cubicBezTo>
                    <a:pt x="4745" y="3517"/>
                    <a:pt x="4553" y="3044"/>
                    <a:pt x="4822" y="2762"/>
                  </a:cubicBezTo>
                  <a:cubicBezTo>
                    <a:pt x="4912" y="2676"/>
                    <a:pt x="5022" y="2638"/>
                    <a:pt x="5129" y="2638"/>
                  </a:cubicBezTo>
                  <a:close/>
                  <a:moveTo>
                    <a:pt x="3812" y="0"/>
                  </a:moveTo>
                  <a:cubicBezTo>
                    <a:pt x="2124" y="0"/>
                    <a:pt x="743" y="2328"/>
                    <a:pt x="1" y="4668"/>
                  </a:cubicBezTo>
                  <a:cubicBezTo>
                    <a:pt x="679" y="5333"/>
                    <a:pt x="1254" y="6266"/>
                    <a:pt x="1702" y="7251"/>
                  </a:cubicBezTo>
                  <a:cubicBezTo>
                    <a:pt x="1778" y="7136"/>
                    <a:pt x="1919" y="7072"/>
                    <a:pt x="2060" y="7072"/>
                  </a:cubicBezTo>
                  <a:lnTo>
                    <a:pt x="5576" y="7072"/>
                  </a:lnTo>
                  <a:cubicBezTo>
                    <a:pt x="5819" y="7072"/>
                    <a:pt x="6011" y="7264"/>
                    <a:pt x="6011" y="7507"/>
                  </a:cubicBezTo>
                  <a:lnTo>
                    <a:pt x="6011" y="10550"/>
                  </a:lnTo>
                  <a:cubicBezTo>
                    <a:pt x="6702" y="10473"/>
                    <a:pt x="7251" y="10320"/>
                    <a:pt x="7622" y="9949"/>
                  </a:cubicBezTo>
                  <a:cubicBezTo>
                    <a:pt x="8044" y="9540"/>
                    <a:pt x="8236" y="8888"/>
                    <a:pt x="8236" y="7954"/>
                  </a:cubicBezTo>
                  <a:cubicBezTo>
                    <a:pt x="8236" y="5230"/>
                    <a:pt x="6356" y="0"/>
                    <a:pt x="3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35"/>
          <p:cNvGrpSpPr/>
          <p:nvPr/>
        </p:nvGrpSpPr>
        <p:grpSpPr>
          <a:xfrm>
            <a:off x="4380650" y="3200813"/>
            <a:ext cx="382700" cy="374850"/>
            <a:chOff x="234600" y="4028750"/>
            <a:chExt cx="382700" cy="374850"/>
          </a:xfrm>
        </p:grpSpPr>
        <p:sp>
          <p:nvSpPr>
            <p:cNvPr id="1457" name="Google Shape;1457;p35"/>
            <p:cNvSpPr/>
            <p:nvPr/>
          </p:nvSpPr>
          <p:spPr>
            <a:xfrm>
              <a:off x="234600" y="4028750"/>
              <a:ext cx="382700" cy="374850"/>
            </a:xfrm>
            <a:custGeom>
              <a:avLst/>
              <a:gdLst/>
              <a:ahLst/>
              <a:cxnLst/>
              <a:rect l="l" t="t" r="r" b="b"/>
              <a:pathLst>
                <a:path w="15308" h="14994" extrusionOk="0">
                  <a:moveTo>
                    <a:pt x="12494" y="1985"/>
                  </a:moveTo>
                  <a:lnTo>
                    <a:pt x="12494" y="4428"/>
                  </a:lnTo>
                  <a:lnTo>
                    <a:pt x="2814" y="4428"/>
                  </a:lnTo>
                  <a:lnTo>
                    <a:pt x="2814" y="1985"/>
                  </a:lnTo>
                  <a:cubicBezTo>
                    <a:pt x="4425" y="2126"/>
                    <a:pt x="6036" y="2203"/>
                    <a:pt x="7647" y="2203"/>
                  </a:cubicBezTo>
                  <a:cubicBezTo>
                    <a:pt x="9259" y="2203"/>
                    <a:pt x="10883" y="2126"/>
                    <a:pt x="12494" y="1985"/>
                  </a:cubicBezTo>
                  <a:close/>
                  <a:moveTo>
                    <a:pt x="10294" y="5310"/>
                  </a:moveTo>
                  <a:lnTo>
                    <a:pt x="9284" y="6666"/>
                  </a:lnTo>
                  <a:cubicBezTo>
                    <a:pt x="8785" y="6352"/>
                    <a:pt x="8220" y="6196"/>
                    <a:pt x="7655" y="6196"/>
                  </a:cubicBezTo>
                  <a:cubicBezTo>
                    <a:pt x="7091" y="6196"/>
                    <a:pt x="6528" y="6352"/>
                    <a:pt x="6036" y="6666"/>
                  </a:cubicBezTo>
                  <a:lnTo>
                    <a:pt x="5013" y="5310"/>
                  </a:lnTo>
                  <a:close/>
                  <a:moveTo>
                    <a:pt x="7660" y="7944"/>
                  </a:moveTo>
                  <a:cubicBezTo>
                    <a:pt x="8837" y="7944"/>
                    <a:pt x="9425" y="9377"/>
                    <a:pt x="8594" y="10208"/>
                  </a:cubicBezTo>
                  <a:cubicBezTo>
                    <a:pt x="8325" y="10477"/>
                    <a:pt x="7993" y="10597"/>
                    <a:pt x="7667" y="10597"/>
                  </a:cubicBezTo>
                  <a:cubicBezTo>
                    <a:pt x="6986" y="10597"/>
                    <a:pt x="6330" y="10070"/>
                    <a:pt x="6330" y="9274"/>
                  </a:cubicBezTo>
                  <a:cubicBezTo>
                    <a:pt x="6330" y="8545"/>
                    <a:pt x="6931" y="7944"/>
                    <a:pt x="7660" y="7944"/>
                  </a:cubicBezTo>
                  <a:close/>
                  <a:moveTo>
                    <a:pt x="12481" y="5310"/>
                  </a:moveTo>
                  <a:lnTo>
                    <a:pt x="12494" y="13264"/>
                  </a:lnTo>
                  <a:lnTo>
                    <a:pt x="2814" y="13264"/>
                  </a:lnTo>
                  <a:lnTo>
                    <a:pt x="2814" y="5310"/>
                  </a:lnTo>
                  <a:lnTo>
                    <a:pt x="3913" y="5310"/>
                  </a:lnTo>
                  <a:lnTo>
                    <a:pt x="5346" y="7228"/>
                  </a:lnTo>
                  <a:cubicBezTo>
                    <a:pt x="4847" y="7791"/>
                    <a:pt x="4565" y="8507"/>
                    <a:pt x="4565" y="9261"/>
                  </a:cubicBezTo>
                  <a:cubicBezTo>
                    <a:pt x="4527" y="10988"/>
                    <a:pt x="5921" y="12407"/>
                    <a:pt x="7647" y="12407"/>
                  </a:cubicBezTo>
                  <a:cubicBezTo>
                    <a:pt x="9374" y="12407"/>
                    <a:pt x="10767" y="10988"/>
                    <a:pt x="10729" y="9261"/>
                  </a:cubicBezTo>
                  <a:cubicBezTo>
                    <a:pt x="10716" y="8507"/>
                    <a:pt x="10435" y="7791"/>
                    <a:pt x="9936" y="7228"/>
                  </a:cubicBezTo>
                  <a:lnTo>
                    <a:pt x="11381" y="5310"/>
                  </a:lnTo>
                  <a:close/>
                  <a:moveTo>
                    <a:pt x="592" y="1"/>
                  </a:moveTo>
                  <a:cubicBezTo>
                    <a:pt x="483" y="1"/>
                    <a:pt x="384" y="39"/>
                    <a:pt x="294" y="106"/>
                  </a:cubicBezTo>
                  <a:cubicBezTo>
                    <a:pt x="205" y="195"/>
                    <a:pt x="141" y="310"/>
                    <a:pt x="141" y="438"/>
                  </a:cubicBezTo>
                  <a:lnTo>
                    <a:pt x="141" y="1320"/>
                  </a:lnTo>
                  <a:cubicBezTo>
                    <a:pt x="141" y="1538"/>
                    <a:pt x="307" y="1730"/>
                    <a:pt x="525" y="1755"/>
                  </a:cubicBezTo>
                  <a:cubicBezTo>
                    <a:pt x="985" y="1819"/>
                    <a:pt x="1471" y="1858"/>
                    <a:pt x="1931" y="1909"/>
                  </a:cubicBezTo>
                  <a:lnTo>
                    <a:pt x="1931" y="4428"/>
                  </a:lnTo>
                  <a:lnTo>
                    <a:pt x="576" y="4428"/>
                  </a:lnTo>
                  <a:cubicBezTo>
                    <a:pt x="0" y="4428"/>
                    <a:pt x="0" y="5310"/>
                    <a:pt x="576" y="5310"/>
                  </a:cubicBezTo>
                  <a:lnTo>
                    <a:pt x="1931" y="5310"/>
                  </a:lnTo>
                  <a:lnTo>
                    <a:pt x="1931" y="14581"/>
                  </a:lnTo>
                  <a:cubicBezTo>
                    <a:pt x="1944" y="14856"/>
                    <a:pt x="2155" y="14993"/>
                    <a:pt x="2368" y="14993"/>
                  </a:cubicBezTo>
                  <a:cubicBezTo>
                    <a:pt x="2580" y="14993"/>
                    <a:pt x="2794" y="14856"/>
                    <a:pt x="2814" y="14581"/>
                  </a:cubicBezTo>
                  <a:lnTo>
                    <a:pt x="2814" y="14134"/>
                  </a:lnTo>
                  <a:lnTo>
                    <a:pt x="12494" y="14134"/>
                  </a:lnTo>
                  <a:lnTo>
                    <a:pt x="12494" y="14581"/>
                  </a:lnTo>
                  <a:cubicBezTo>
                    <a:pt x="12507" y="14856"/>
                    <a:pt x="12718" y="14993"/>
                    <a:pt x="12930" y="14993"/>
                  </a:cubicBezTo>
                  <a:cubicBezTo>
                    <a:pt x="13143" y="14993"/>
                    <a:pt x="13357" y="14856"/>
                    <a:pt x="13376" y="14581"/>
                  </a:cubicBezTo>
                  <a:lnTo>
                    <a:pt x="13376" y="5310"/>
                  </a:lnTo>
                  <a:lnTo>
                    <a:pt x="14719" y="5310"/>
                  </a:lnTo>
                  <a:cubicBezTo>
                    <a:pt x="15307" y="5310"/>
                    <a:pt x="15307" y="4428"/>
                    <a:pt x="14719" y="4428"/>
                  </a:cubicBezTo>
                  <a:lnTo>
                    <a:pt x="13376" y="4428"/>
                  </a:lnTo>
                  <a:lnTo>
                    <a:pt x="13376" y="1909"/>
                  </a:lnTo>
                  <a:cubicBezTo>
                    <a:pt x="13824" y="1858"/>
                    <a:pt x="14322" y="1819"/>
                    <a:pt x="14770" y="1755"/>
                  </a:cubicBezTo>
                  <a:cubicBezTo>
                    <a:pt x="15000" y="1730"/>
                    <a:pt x="15166" y="1551"/>
                    <a:pt x="15166" y="1320"/>
                  </a:cubicBezTo>
                  <a:lnTo>
                    <a:pt x="15166" y="438"/>
                  </a:lnTo>
                  <a:cubicBezTo>
                    <a:pt x="15166" y="310"/>
                    <a:pt x="15115" y="195"/>
                    <a:pt x="15013" y="106"/>
                  </a:cubicBezTo>
                  <a:cubicBezTo>
                    <a:pt x="14935" y="39"/>
                    <a:pt x="14827" y="1"/>
                    <a:pt x="14716" y="1"/>
                  </a:cubicBezTo>
                  <a:cubicBezTo>
                    <a:pt x="14700" y="1"/>
                    <a:pt x="14684" y="2"/>
                    <a:pt x="14668" y="3"/>
                  </a:cubicBezTo>
                  <a:cubicBezTo>
                    <a:pt x="12340" y="291"/>
                    <a:pt x="10000" y="435"/>
                    <a:pt x="7658" y="435"/>
                  </a:cubicBezTo>
                  <a:cubicBezTo>
                    <a:pt x="5317" y="435"/>
                    <a:pt x="2973" y="291"/>
                    <a:pt x="640" y="3"/>
                  </a:cubicBezTo>
                  <a:cubicBezTo>
                    <a:pt x="623" y="2"/>
                    <a:pt x="607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414900" y="4249350"/>
              <a:ext cx="25925" cy="22150"/>
            </a:xfrm>
            <a:custGeom>
              <a:avLst/>
              <a:gdLst/>
              <a:ahLst/>
              <a:cxnLst/>
              <a:rect l="l" t="t" r="r" b="b"/>
              <a:pathLst>
                <a:path w="1037" h="886" extrusionOk="0">
                  <a:moveTo>
                    <a:pt x="447" y="0"/>
                  </a:moveTo>
                  <a:cubicBezTo>
                    <a:pt x="219" y="0"/>
                    <a:pt x="1" y="181"/>
                    <a:pt x="1" y="450"/>
                  </a:cubicBezTo>
                  <a:cubicBezTo>
                    <a:pt x="1" y="680"/>
                    <a:pt x="205" y="885"/>
                    <a:pt x="448" y="885"/>
                  </a:cubicBezTo>
                  <a:cubicBezTo>
                    <a:pt x="832" y="885"/>
                    <a:pt x="1036" y="412"/>
                    <a:pt x="755" y="131"/>
                  </a:cubicBezTo>
                  <a:cubicBezTo>
                    <a:pt x="665" y="40"/>
                    <a:pt x="555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35"/>
          <p:cNvGrpSpPr/>
          <p:nvPr/>
        </p:nvGrpSpPr>
        <p:grpSpPr>
          <a:xfrm>
            <a:off x="7018975" y="3200475"/>
            <a:ext cx="378550" cy="375500"/>
            <a:chOff x="1770375" y="4028825"/>
            <a:chExt cx="378550" cy="375500"/>
          </a:xfrm>
        </p:grpSpPr>
        <p:sp>
          <p:nvSpPr>
            <p:cNvPr id="1460" name="Google Shape;1460;p35"/>
            <p:cNvSpPr/>
            <p:nvPr/>
          </p:nvSpPr>
          <p:spPr>
            <a:xfrm>
              <a:off x="1894100" y="4028825"/>
              <a:ext cx="133000" cy="199500"/>
            </a:xfrm>
            <a:custGeom>
              <a:avLst/>
              <a:gdLst/>
              <a:ahLst/>
              <a:cxnLst/>
              <a:rect l="l" t="t" r="r" b="b"/>
              <a:pathLst>
                <a:path w="5320" h="7980" extrusionOk="0">
                  <a:moveTo>
                    <a:pt x="2673" y="0"/>
                  </a:moveTo>
                  <a:cubicBezTo>
                    <a:pt x="1867" y="1126"/>
                    <a:pt x="0" y="4578"/>
                    <a:pt x="576" y="7954"/>
                  </a:cubicBezTo>
                  <a:lnTo>
                    <a:pt x="576" y="7980"/>
                  </a:lnTo>
                  <a:lnTo>
                    <a:pt x="4745" y="7980"/>
                  </a:lnTo>
                  <a:cubicBezTo>
                    <a:pt x="5320" y="4591"/>
                    <a:pt x="3453" y="1126"/>
                    <a:pt x="2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995450" y="4041600"/>
              <a:ext cx="153475" cy="186725"/>
            </a:xfrm>
            <a:custGeom>
              <a:avLst/>
              <a:gdLst/>
              <a:ahLst/>
              <a:cxnLst/>
              <a:rect l="l" t="t" r="r" b="b"/>
              <a:pathLst>
                <a:path w="6139" h="7469" extrusionOk="0">
                  <a:moveTo>
                    <a:pt x="0" y="1"/>
                  </a:moveTo>
                  <a:lnTo>
                    <a:pt x="0" y="1"/>
                  </a:lnTo>
                  <a:cubicBezTo>
                    <a:pt x="921" y="1586"/>
                    <a:pt x="2046" y="4553"/>
                    <a:pt x="1598" y="7469"/>
                  </a:cubicBezTo>
                  <a:lnTo>
                    <a:pt x="5690" y="7469"/>
                  </a:lnTo>
                  <a:cubicBezTo>
                    <a:pt x="5844" y="7469"/>
                    <a:pt x="5985" y="7379"/>
                    <a:pt x="6074" y="7239"/>
                  </a:cubicBezTo>
                  <a:lnTo>
                    <a:pt x="6061" y="7239"/>
                  </a:lnTo>
                  <a:cubicBezTo>
                    <a:pt x="6138" y="7111"/>
                    <a:pt x="6138" y="6932"/>
                    <a:pt x="6061" y="6804"/>
                  </a:cubicBezTo>
                  <a:cubicBezTo>
                    <a:pt x="4527" y="4246"/>
                    <a:pt x="2430" y="17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770375" y="4041600"/>
              <a:ext cx="156025" cy="186725"/>
            </a:xfrm>
            <a:custGeom>
              <a:avLst/>
              <a:gdLst/>
              <a:ahLst/>
              <a:cxnLst/>
              <a:rect l="l" t="t" r="r" b="b"/>
              <a:pathLst>
                <a:path w="6241" h="7469" extrusionOk="0">
                  <a:moveTo>
                    <a:pt x="6241" y="1"/>
                  </a:moveTo>
                  <a:lnTo>
                    <a:pt x="6241" y="1"/>
                  </a:lnTo>
                  <a:cubicBezTo>
                    <a:pt x="3798" y="1702"/>
                    <a:pt x="1701" y="4259"/>
                    <a:pt x="167" y="6804"/>
                  </a:cubicBezTo>
                  <a:cubicBezTo>
                    <a:pt x="1" y="7085"/>
                    <a:pt x="205" y="7469"/>
                    <a:pt x="550" y="7469"/>
                  </a:cubicBezTo>
                  <a:lnTo>
                    <a:pt x="4642" y="7469"/>
                  </a:lnTo>
                  <a:cubicBezTo>
                    <a:pt x="4195" y="4553"/>
                    <a:pt x="5307" y="1586"/>
                    <a:pt x="6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822175" y="4250375"/>
              <a:ext cx="276875" cy="153950"/>
            </a:xfrm>
            <a:custGeom>
              <a:avLst/>
              <a:gdLst/>
              <a:ahLst/>
              <a:cxnLst/>
              <a:rect l="l" t="t" r="r" b="b"/>
              <a:pathLst>
                <a:path w="11075" h="6158" extrusionOk="0">
                  <a:moveTo>
                    <a:pt x="0" y="0"/>
                  </a:moveTo>
                  <a:cubicBezTo>
                    <a:pt x="448" y="1752"/>
                    <a:pt x="1752" y="3159"/>
                    <a:pt x="3466" y="3734"/>
                  </a:cubicBezTo>
                  <a:lnTo>
                    <a:pt x="4207" y="3977"/>
                  </a:lnTo>
                  <a:cubicBezTo>
                    <a:pt x="3657" y="4386"/>
                    <a:pt x="3338" y="5038"/>
                    <a:pt x="3338" y="5716"/>
                  </a:cubicBezTo>
                  <a:cubicBezTo>
                    <a:pt x="3338" y="6010"/>
                    <a:pt x="3558" y="6157"/>
                    <a:pt x="3779" y="6157"/>
                  </a:cubicBezTo>
                  <a:cubicBezTo>
                    <a:pt x="3999" y="6157"/>
                    <a:pt x="4220" y="6010"/>
                    <a:pt x="4220" y="5716"/>
                  </a:cubicBezTo>
                  <a:cubicBezTo>
                    <a:pt x="4194" y="4974"/>
                    <a:pt x="4796" y="4348"/>
                    <a:pt x="5537" y="4348"/>
                  </a:cubicBezTo>
                  <a:cubicBezTo>
                    <a:pt x="6292" y="4348"/>
                    <a:pt x="6880" y="4974"/>
                    <a:pt x="6854" y="5716"/>
                  </a:cubicBezTo>
                  <a:cubicBezTo>
                    <a:pt x="6873" y="5991"/>
                    <a:pt x="7088" y="6128"/>
                    <a:pt x="7300" y="6128"/>
                  </a:cubicBezTo>
                  <a:cubicBezTo>
                    <a:pt x="7513" y="6128"/>
                    <a:pt x="7724" y="5991"/>
                    <a:pt x="7737" y="5716"/>
                  </a:cubicBezTo>
                  <a:cubicBezTo>
                    <a:pt x="7737" y="5038"/>
                    <a:pt x="7417" y="4386"/>
                    <a:pt x="6867" y="3977"/>
                  </a:cubicBezTo>
                  <a:lnTo>
                    <a:pt x="7622" y="3734"/>
                  </a:lnTo>
                  <a:cubicBezTo>
                    <a:pt x="9335" y="3159"/>
                    <a:pt x="10639" y="1752"/>
                    <a:pt x="11074" y="0"/>
                  </a:cubicBezTo>
                  <a:lnTo>
                    <a:pt x="10179" y="0"/>
                  </a:lnTo>
                  <a:cubicBezTo>
                    <a:pt x="9757" y="1368"/>
                    <a:pt x="8696" y="2442"/>
                    <a:pt x="7340" y="2890"/>
                  </a:cubicBezTo>
                  <a:lnTo>
                    <a:pt x="5537" y="3491"/>
                  </a:lnTo>
                  <a:lnTo>
                    <a:pt x="3734" y="2890"/>
                  </a:lnTo>
                  <a:cubicBezTo>
                    <a:pt x="2379" y="2442"/>
                    <a:pt x="1330" y="1368"/>
                    <a:pt x="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5"/>
          <p:cNvSpPr/>
          <p:nvPr/>
        </p:nvSpPr>
        <p:spPr>
          <a:xfrm rot="2864874">
            <a:off x="8852077" y="663450"/>
            <a:ext cx="180227" cy="135826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5"/>
          <p:cNvSpPr/>
          <p:nvPr/>
        </p:nvSpPr>
        <p:spPr>
          <a:xfrm>
            <a:off x="7230400" y="845075"/>
            <a:ext cx="180225" cy="135825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5"/>
          <p:cNvSpPr/>
          <p:nvPr/>
        </p:nvSpPr>
        <p:spPr>
          <a:xfrm rot="1921562">
            <a:off x="6177154" y="1392323"/>
            <a:ext cx="180223" cy="135824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5"/>
          <p:cNvSpPr/>
          <p:nvPr/>
        </p:nvSpPr>
        <p:spPr>
          <a:xfrm>
            <a:off x="6298000" y="396909"/>
            <a:ext cx="331848" cy="250095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5"/>
          <p:cNvSpPr/>
          <p:nvPr/>
        </p:nvSpPr>
        <p:spPr>
          <a:xfrm>
            <a:off x="8574425" y="2695650"/>
            <a:ext cx="180225" cy="135825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5"/>
          <p:cNvSpPr/>
          <p:nvPr/>
        </p:nvSpPr>
        <p:spPr>
          <a:xfrm rot="3702770">
            <a:off x="8767042" y="3401000"/>
            <a:ext cx="180228" cy="135828"/>
          </a:xfrm>
          <a:custGeom>
            <a:avLst/>
            <a:gdLst/>
            <a:ahLst/>
            <a:cxnLst/>
            <a:rect l="l" t="t" r="r" b="b"/>
            <a:pathLst>
              <a:path w="7209" h="5433" extrusionOk="0">
                <a:moveTo>
                  <a:pt x="1" y="0"/>
                </a:moveTo>
                <a:cubicBezTo>
                  <a:pt x="1" y="0"/>
                  <a:pt x="330" y="972"/>
                  <a:pt x="1496" y="2218"/>
                </a:cubicBezTo>
                <a:cubicBezTo>
                  <a:pt x="2146" y="2885"/>
                  <a:pt x="2878" y="3463"/>
                  <a:pt x="3673" y="3953"/>
                </a:cubicBezTo>
                <a:cubicBezTo>
                  <a:pt x="4782" y="4604"/>
                  <a:pt x="5971" y="5103"/>
                  <a:pt x="7209" y="5432"/>
                </a:cubicBezTo>
                <a:cubicBezTo>
                  <a:pt x="6839" y="4853"/>
                  <a:pt x="6421" y="4307"/>
                  <a:pt x="5963" y="3801"/>
                </a:cubicBezTo>
                <a:cubicBezTo>
                  <a:pt x="5537" y="3343"/>
                  <a:pt x="5087" y="2909"/>
                  <a:pt x="4597" y="2523"/>
                </a:cubicBezTo>
                <a:cubicBezTo>
                  <a:pt x="4155" y="2170"/>
                  <a:pt x="3697" y="1840"/>
                  <a:pt x="3223" y="1535"/>
                </a:cubicBezTo>
                <a:cubicBezTo>
                  <a:pt x="2773" y="1246"/>
                  <a:pt x="2347" y="1021"/>
                  <a:pt x="1954" y="820"/>
                </a:cubicBezTo>
                <a:cubicBezTo>
                  <a:pt x="1327" y="482"/>
                  <a:pt x="676" y="209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429;p35">
            <a:extLst>
              <a:ext uri="{FF2B5EF4-FFF2-40B4-BE49-F238E27FC236}">
                <a16:creationId xmlns:a16="http://schemas.microsoft.com/office/drawing/2014/main" id="{78C46B16-986D-46F9-1E93-9723D6BD2DB3}"/>
              </a:ext>
            </a:extLst>
          </p:cNvPr>
          <p:cNvSpPr txBox="1">
            <a:spLocks/>
          </p:cNvSpPr>
          <p:nvPr/>
        </p:nvSpPr>
        <p:spPr>
          <a:xfrm>
            <a:off x="606350" y="2352726"/>
            <a:ext cx="265485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pemeritahan</a:t>
            </a:r>
            <a:r>
              <a:rPr lang="en-ID" dirty="0"/>
              <a:t> </a:t>
            </a:r>
            <a:r>
              <a:rPr lang="en-ID" dirty="0" err="1"/>
              <a:t>Bakufu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</a:t>
            </a:r>
            <a:r>
              <a:rPr lang="en-ID" dirty="0" err="1"/>
              <a:t>dibubarkan</a:t>
            </a:r>
            <a:r>
              <a:rPr lang="en-ID" dirty="0"/>
              <a:t> pada 3 </a:t>
            </a:r>
            <a:r>
              <a:rPr lang="en-ID" dirty="0" err="1"/>
              <a:t>Januari</a:t>
            </a:r>
            <a:r>
              <a:rPr lang="en-ID" dirty="0"/>
              <a:t> 1868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4"/>
          <p:cNvSpPr txBox="1">
            <a:spLocks noGrp="1"/>
          </p:cNvSpPr>
          <p:nvPr>
            <p:ph type="title"/>
          </p:nvPr>
        </p:nvSpPr>
        <p:spPr>
          <a:xfrm>
            <a:off x="601900" y="445025"/>
            <a:ext cx="79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Pembaharuan di bidang Militer</a:t>
            </a:r>
            <a:endParaRPr sz="2800" dirty="0"/>
          </a:p>
        </p:txBody>
      </p:sp>
      <p:sp>
        <p:nvSpPr>
          <p:cNvPr id="1385" name="Google Shape;1385;p34"/>
          <p:cNvSpPr txBox="1">
            <a:spLocks noGrp="1"/>
          </p:cNvSpPr>
          <p:nvPr>
            <p:ph type="subTitle" idx="2"/>
          </p:nvPr>
        </p:nvSpPr>
        <p:spPr>
          <a:xfrm>
            <a:off x="601975" y="2621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Angkatan Darat Jepang dikelola Keluarga Chosu dengan mencontoh Prusia (Jerman)</a:t>
            </a:r>
            <a:endParaRPr dirty="0"/>
          </a:p>
        </p:txBody>
      </p:sp>
      <p:sp>
        <p:nvSpPr>
          <p:cNvPr id="1387" name="Google Shape;1387;p34"/>
          <p:cNvSpPr txBox="1">
            <a:spLocks noGrp="1"/>
          </p:cNvSpPr>
          <p:nvPr>
            <p:ph type="subTitle" idx="4"/>
          </p:nvPr>
        </p:nvSpPr>
        <p:spPr>
          <a:xfrm>
            <a:off x="3374318" y="2621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Angkatan Laut Jepang dikelola Keluarga Satsuma dengan mencontoh Inggris</a:t>
            </a:r>
            <a:endParaRPr dirty="0"/>
          </a:p>
        </p:txBody>
      </p:sp>
      <p:sp>
        <p:nvSpPr>
          <p:cNvPr id="1388" name="Google Shape;1388;p34"/>
          <p:cNvSpPr/>
          <p:nvPr/>
        </p:nvSpPr>
        <p:spPr>
          <a:xfrm>
            <a:off x="1482475" y="1731925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4"/>
          <p:cNvSpPr/>
          <p:nvPr/>
        </p:nvSpPr>
        <p:spPr>
          <a:xfrm>
            <a:off x="4254775" y="1654650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4"/>
          <p:cNvSpPr txBox="1">
            <a:spLocks noGrp="1"/>
          </p:cNvSpPr>
          <p:nvPr>
            <p:ph type="subTitle" idx="6"/>
          </p:nvPr>
        </p:nvSpPr>
        <p:spPr>
          <a:xfrm>
            <a:off x="6146812" y="2746124"/>
            <a:ext cx="2395200" cy="7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Dihidupkannya kembali ajaran Bushido sebagai Jiwa Kemiliteran</a:t>
            </a:r>
            <a:endParaRPr dirty="0"/>
          </a:p>
        </p:txBody>
      </p:sp>
      <p:sp>
        <p:nvSpPr>
          <p:cNvPr id="1392" name="Google Shape;1392;p34"/>
          <p:cNvSpPr/>
          <p:nvPr/>
        </p:nvSpPr>
        <p:spPr>
          <a:xfrm>
            <a:off x="7027075" y="1654650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34"/>
          <p:cNvGrpSpPr/>
          <p:nvPr/>
        </p:nvGrpSpPr>
        <p:grpSpPr>
          <a:xfrm>
            <a:off x="1609113" y="1872850"/>
            <a:ext cx="380775" cy="352350"/>
            <a:chOff x="1002175" y="2678925"/>
            <a:chExt cx="380775" cy="352350"/>
          </a:xfrm>
        </p:grpSpPr>
        <p:sp>
          <p:nvSpPr>
            <p:cNvPr id="1394" name="Google Shape;1394;p34"/>
            <p:cNvSpPr/>
            <p:nvPr/>
          </p:nvSpPr>
          <p:spPr>
            <a:xfrm>
              <a:off x="1054900" y="2852650"/>
              <a:ext cx="139050" cy="121700"/>
            </a:xfrm>
            <a:custGeom>
              <a:avLst/>
              <a:gdLst/>
              <a:ahLst/>
              <a:cxnLst/>
              <a:rect l="l" t="t" r="r" b="b"/>
              <a:pathLst>
                <a:path w="5562" h="4868" extrusionOk="0">
                  <a:moveTo>
                    <a:pt x="1238" y="1"/>
                  </a:moveTo>
                  <a:cubicBezTo>
                    <a:pt x="567" y="1"/>
                    <a:pt x="0" y="840"/>
                    <a:pt x="577" y="1486"/>
                  </a:cubicBezTo>
                  <a:lnTo>
                    <a:pt x="3684" y="4593"/>
                  </a:lnTo>
                  <a:cubicBezTo>
                    <a:pt x="3878" y="4787"/>
                    <a:pt x="4094" y="4868"/>
                    <a:pt x="4301" y="4868"/>
                  </a:cubicBezTo>
                  <a:cubicBezTo>
                    <a:pt x="4981" y="4868"/>
                    <a:pt x="5562" y="3990"/>
                    <a:pt x="4924" y="3353"/>
                  </a:cubicBezTo>
                  <a:lnTo>
                    <a:pt x="1817" y="232"/>
                  </a:lnTo>
                  <a:cubicBezTo>
                    <a:pt x="1632" y="70"/>
                    <a:pt x="1430" y="1"/>
                    <a:pt x="1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1129075" y="2678925"/>
              <a:ext cx="253875" cy="226225"/>
            </a:xfrm>
            <a:custGeom>
              <a:avLst/>
              <a:gdLst/>
              <a:ahLst/>
              <a:cxnLst/>
              <a:rect l="l" t="t" r="r" b="b"/>
              <a:pathLst>
                <a:path w="10155" h="9049" extrusionOk="0">
                  <a:moveTo>
                    <a:pt x="7519" y="0"/>
                  </a:moveTo>
                  <a:cubicBezTo>
                    <a:pt x="5509" y="0"/>
                    <a:pt x="3581" y="1052"/>
                    <a:pt x="2533" y="2898"/>
                  </a:cubicBezTo>
                  <a:lnTo>
                    <a:pt x="1" y="7092"/>
                  </a:lnTo>
                  <a:lnTo>
                    <a:pt x="1957" y="9048"/>
                  </a:lnTo>
                  <a:lnTo>
                    <a:pt x="9924" y="1184"/>
                  </a:lnTo>
                  <a:cubicBezTo>
                    <a:pt x="10154" y="954"/>
                    <a:pt x="10077" y="583"/>
                    <a:pt x="9796" y="468"/>
                  </a:cubicBezTo>
                  <a:cubicBezTo>
                    <a:pt x="9054" y="152"/>
                    <a:pt x="8281" y="0"/>
                    <a:pt x="7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1002175" y="2951800"/>
              <a:ext cx="82500" cy="79475"/>
            </a:xfrm>
            <a:custGeom>
              <a:avLst/>
              <a:gdLst/>
              <a:ahLst/>
              <a:cxnLst/>
              <a:rect l="l" t="t" r="r" b="b"/>
              <a:pathLst>
                <a:path w="3300" h="3179" extrusionOk="0">
                  <a:moveTo>
                    <a:pt x="1432" y="0"/>
                  </a:moveTo>
                  <a:lnTo>
                    <a:pt x="499" y="934"/>
                  </a:lnTo>
                  <a:cubicBezTo>
                    <a:pt x="0" y="1458"/>
                    <a:pt x="0" y="2276"/>
                    <a:pt x="512" y="2788"/>
                  </a:cubicBezTo>
                  <a:cubicBezTo>
                    <a:pt x="771" y="3047"/>
                    <a:pt x="1112" y="3178"/>
                    <a:pt x="1451" y="3178"/>
                  </a:cubicBezTo>
                  <a:cubicBezTo>
                    <a:pt x="1783" y="3178"/>
                    <a:pt x="2113" y="3053"/>
                    <a:pt x="2366" y="2801"/>
                  </a:cubicBezTo>
                  <a:lnTo>
                    <a:pt x="3299" y="1867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1053625" y="2920775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615" y="1"/>
                  </a:moveTo>
                  <a:lnTo>
                    <a:pt x="1" y="628"/>
                  </a:lnTo>
                  <a:lnTo>
                    <a:pt x="1868" y="2494"/>
                  </a:lnTo>
                  <a:lnTo>
                    <a:pt x="2495" y="1868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34"/>
          <p:cNvGrpSpPr/>
          <p:nvPr/>
        </p:nvGrpSpPr>
        <p:grpSpPr>
          <a:xfrm>
            <a:off x="4377813" y="1784088"/>
            <a:ext cx="388125" cy="375325"/>
            <a:chOff x="6981300" y="3349175"/>
            <a:chExt cx="388125" cy="375325"/>
          </a:xfrm>
        </p:grpSpPr>
        <p:sp>
          <p:nvSpPr>
            <p:cNvPr id="1399" name="Google Shape;1399;p34"/>
            <p:cNvSpPr/>
            <p:nvPr/>
          </p:nvSpPr>
          <p:spPr>
            <a:xfrm>
              <a:off x="7119725" y="3525950"/>
              <a:ext cx="249700" cy="110000"/>
            </a:xfrm>
            <a:custGeom>
              <a:avLst/>
              <a:gdLst/>
              <a:ahLst/>
              <a:cxnLst/>
              <a:rect l="l" t="t" r="r" b="b"/>
              <a:pathLst>
                <a:path w="9988" h="4400" extrusionOk="0">
                  <a:moveTo>
                    <a:pt x="6739" y="1"/>
                  </a:moveTo>
                  <a:cubicBezTo>
                    <a:pt x="6573" y="1"/>
                    <a:pt x="6420" y="90"/>
                    <a:pt x="6356" y="244"/>
                  </a:cubicBezTo>
                  <a:lnTo>
                    <a:pt x="5588" y="1753"/>
                  </a:lnTo>
                  <a:lnTo>
                    <a:pt x="588" y="1753"/>
                  </a:lnTo>
                  <a:cubicBezTo>
                    <a:pt x="0" y="1753"/>
                    <a:pt x="0" y="2635"/>
                    <a:pt x="588" y="2635"/>
                  </a:cubicBezTo>
                  <a:lnTo>
                    <a:pt x="5588" y="2635"/>
                  </a:lnTo>
                  <a:lnTo>
                    <a:pt x="6356" y="4157"/>
                  </a:lnTo>
                  <a:cubicBezTo>
                    <a:pt x="6420" y="4297"/>
                    <a:pt x="6573" y="4400"/>
                    <a:pt x="6739" y="4400"/>
                  </a:cubicBezTo>
                  <a:lnTo>
                    <a:pt x="9450" y="4400"/>
                  </a:lnTo>
                  <a:cubicBezTo>
                    <a:pt x="9770" y="4400"/>
                    <a:pt x="9987" y="4054"/>
                    <a:pt x="9834" y="3760"/>
                  </a:cubicBezTo>
                  <a:lnTo>
                    <a:pt x="9054" y="2187"/>
                  </a:lnTo>
                  <a:lnTo>
                    <a:pt x="9834" y="627"/>
                  </a:lnTo>
                  <a:cubicBezTo>
                    <a:pt x="9911" y="487"/>
                    <a:pt x="9898" y="333"/>
                    <a:pt x="9821" y="205"/>
                  </a:cubicBezTo>
                  <a:cubicBezTo>
                    <a:pt x="9732" y="77"/>
                    <a:pt x="9591" y="1"/>
                    <a:pt x="9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7057050" y="3503575"/>
              <a:ext cx="146450" cy="154100"/>
            </a:xfrm>
            <a:custGeom>
              <a:avLst/>
              <a:gdLst/>
              <a:ahLst/>
              <a:cxnLst/>
              <a:rect l="l" t="t" r="r" b="b"/>
              <a:pathLst>
                <a:path w="5858" h="6164" extrusionOk="0">
                  <a:moveTo>
                    <a:pt x="3085" y="1"/>
                  </a:moveTo>
                  <a:cubicBezTo>
                    <a:pt x="2860" y="1"/>
                    <a:pt x="2632" y="26"/>
                    <a:pt x="2405" y="77"/>
                  </a:cubicBezTo>
                  <a:cubicBezTo>
                    <a:pt x="998" y="397"/>
                    <a:pt x="1" y="1637"/>
                    <a:pt x="1" y="3082"/>
                  </a:cubicBezTo>
                  <a:cubicBezTo>
                    <a:pt x="1" y="4527"/>
                    <a:pt x="998" y="5768"/>
                    <a:pt x="2405" y="6087"/>
                  </a:cubicBezTo>
                  <a:cubicBezTo>
                    <a:pt x="2632" y="6139"/>
                    <a:pt x="2860" y="6164"/>
                    <a:pt x="3085" y="6164"/>
                  </a:cubicBezTo>
                  <a:cubicBezTo>
                    <a:pt x="4253" y="6164"/>
                    <a:pt x="5343" y="5493"/>
                    <a:pt x="5858" y="4399"/>
                  </a:cubicBezTo>
                  <a:lnTo>
                    <a:pt x="3095" y="4399"/>
                  </a:lnTo>
                  <a:cubicBezTo>
                    <a:pt x="2367" y="4399"/>
                    <a:pt x="1778" y="3811"/>
                    <a:pt x="1778" y="3082"/>
                  </a:cubicBezTo>
                  <a:cubicBezTo>
                    <a:pt x="1778" y="2353"/>
                    <a:pt x="2367" y="1765"/>
                    <a:pt x="3095" y="1765"/>
                  </a:cubicBezTo>
                  <a:lnTo>
                    <a:pt x="5858" y="1765"/>
                  </a:lnTo>
                  <a:cubicBezTo>
                    <a:pt x="5343" y="672"/>
                    <a:pt x="4253" y="1"/>
                    <a:pt x="3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6981300" y="3349175"/>
              <a:ext cx="281025" cy="375325"/>
            </a:xfrm>
            <a:custGeom>
              <a:avLst/>
              <a:gdLst/>
              <a:ahLst/>
              <a:cxnLst/>
              <a:rect l="l" t="t" r="r" b="b"/>
              <a:pathLst>
                <a:path w="11241" h="15013" extrusionOk="0">
                  <a:moveTo>
                    <a:pt x="6381" y="2609"/>
                  </a:moveTo>
                  <a:lnTo>
                    <a:pt x="6969" y="3593"/>
                  </a:lnTo>
                  <a:cubicBezTo>
                    <a:pt x="6688" y="3549"/>
                    <a:pt x="6404" y="3526"/>
                    <a:pt x="6119" y="3526"/>
                  </a:cubicBezTo>
                  <a:cubicBezTo>
                    <a:pt x="5835" y="3526"/>
                    <a:pt x="5550" y="3549"/>
                    <a:pt x="5269" y="3593"/>
                  </a:cubicBezTo>
                  <a:lnTo>
                    <a:pt x="5857" y="2609"/>
                  </a:lnTo>
                  <a:cubicBezTo>
                    <a:pt x="5946" y="2622"/>
                    <a:pt x="6036" y="2628"/>
                    <a:pt x="6124" y="2628"/>
                  </a:cubicBezTo>
                  <a:cubicBezTo>
                    <a:pt x="6212" y="2628"/>
                    <a:pt x="6298" y="2622"/>
                    <a:pt x="6381" y="2609"/>
                  </a:cubicBezTo>
                  <a:close/>
                  <a:moveTo>
                    <a:pt x="6125" y="0"/>
                  </a:moveTo>
                  <a:cubicBezTo>
                    <a:pt x="5397" y="0"/>
                    <a:pt x="4808" y="588"/>
                    <a:pt x="4808" y="1317"/>
                  </a:cubicBezTo>
                  <a:cubicBezTo>
                    <a:pt x="4808" y="1624"/>
                    <a:pt x="4911" y="1918"/>
                    <a:pt x="5115" y="2148"/>
                  </a:cubicBezTo>
                  <a:lnTo>
                    <a:pt x="4054" y="3939"/>
                  </a:lnTo>
                  <a:cubicBezTo>
                    <a:pt x="1484" y="4936"/>
                    <a:pt x="0" y="7621"/>
                    <a:pt x="499" y="10332"/>
                  </a:cubicBezTo>
                  <a:cubicBezTo>
                    <a:pt x="1010" y="13043"/>
                    <a:pt x="3363" y="15013"/>
                    <a:pt x="6125" y="15013"/>
                  </a:cubicBezTo>
                  <a:cubicBezTo>
                    <a:pt x="8299" y="15000"/>
                    <a:pt x="10269" y="13759"/>
                    <a:pt x="11240" y="11816"/>
                  </a:cubicBezTo>
                  <a:cubicBezTo>
                    <a:pt x="11189" y="11752"/>
                    <a:pt x="11138" y="11688"/>
                    <a:pt x="11100" y="11611"/>
                  </a:cubicBezTo>
                  <a:lnTo>
                    <a:pt x="10588" y="10588"/>
                  </a:lnTo>
                  <a:lnTo>
                    <a:pt x="9847" y="10588"/>
                  </a:lnTo>
                  <a:cubicBezTo>
                    <a:pt x="9271" y="12192"/>
                    <a:pt x="7757" y="13227"/>
                    <a:pt x="6099" y="13227"/>
                  </a:cubicBezTo>
                  <a:cubicBezTo>
                    <a:pt x="5880" y="13227"/>
                    <a:pt x="5658" y="13209"/>
                    <a:pt x="5435" y="13171"/>
                  </a:cubicBezTo>
                  <a:cubicBezTo>
                    <a:pt x="3542" y="12839"/>
                    <a:pt x="2149" y="11189"/>
                    <a:pt x="2149" y="9271"/>
                  </a:cubicBezTo>
                  <a:cubicBezTo>
                    <a:pt x="2149" y="7340"/>
                    <a:pt x="3542" y="5691"/>
                    <a:pt x="5435" y="5358"/>
                  </a:cubicBezTo>
                  <a:cubicBezTo>
                    <a:pt x="5658" y="5321"/>
                    <a:pt x="5880" y="5303"/>
                    <a:pt x="6099" y="5303"/>
                  </a:cubicBezTo>
                  <a:cubicBezTo>
                    <a:pt x="7757" y="5303"/>
                    <a:pt x="9271" y="6338"/>
                    <a:pt x="9847" y="7941"/>
                  </a:cubicBezTo>
                  <a:lnTo>
                    <a:pt x="10588" y="7941"/>
                  </a:lnTo>
                  <a:lnTo>
                    <a:pt x="11100" y="6918"/>
                  </a:lnTo>
                  <a:cubicBezTo>
                    <a:pt x="11138" y="6841"/>
                    <a:pt x="11189" y="6778"/>
                    <a:pt x="11240" y="6714"/>
                  </a:cubicBezTo>
                  <a:cubicBezTo>
                    <a:pt x="10601" y="5460"/>
                    <a:pt x="9514" y="4463"/>
                    <a:pt x="8197" y="3951"/>
                  </a:cubicBezTo>
                  <a:lnTo>
                    <a:pt x="7136" y="2148"/>
                  </a:lnTo>
                  <a:cubicBezTo>
                    <a:pt x="7340" y="1918"/>
                    <a:pt x="7443" y="1624"/>
                    <a:pt x="7443" y="1317"/>
                  </a:cubicBezTo>
                  <a:cubicBezTo>
                    <a:pt x="7443" y="588"/>
                    <a:pt x="6854" y="0"/>
                    <a:pt x="6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34"/>
          <p:cNvGrpSpPr/>
          <p:nvPr/>
        </p:nvGrpSpPr>
        <p:grpSpPr>
          <a:xfrm>
            <a:off x="7153850" y="1795750"/>
            <a:ext cx="381400" cy="352000"/>
            <a:chOff x="4049125" y="4041525"/>
            <a:chExt cx="381400" cy="352000"/>
          </a:xfrm>
        </p:grpSpPr>
        <p:sp>
          <p:nvSpPr>
            <p:cNvPr id="1403" name="Google Shape;1403;p34"/>
            <p:cNvSpPr/>
            <p:nvPr/>
          </p:nvSpPr>
          <p:spPr>
            <a:xfrm>
              <a:off x="4189150" y="4041525"/>
              <a:ext cx="241375" cy="213900"/>
            </a:xfrm>
            <a:custGeom>
              <a:avLst/>
              <a:gdLst/>
              <a:ahLst/>
              <a:cxnLst/>
              <a:rect l="l" t="t" r="r" b="b"/>
              <a:pathLst>
                <a:path w="9655" h="8556" extrusionOk="0">
                  <a:moveTo>
                    <a:pt x="8957" y="1"/>
                  </a:moveTo>
                  <a:cubicBezTo>
                    <a:pt x="8111" y="1"/>
                    <a:pt x="7309" y="342"/>
                    <a:pt x="6713" y="937"/>
                  </a:cubicBezTo>
                  <a:lnTo>
                    <a:pt x="166" y="7178"/>
                  </a:lnTo>
                  <a:cubicBezTo>
                    <a:pt x="0" y="7357"/>
                    <a:pt x="0" y="7638"/>
                    <a:pt x="166" y="7804"/>
                  </a:cubicBezTo>
                  <a:lnTo>
                    <a:pt x="793" y="8431"/>
                  </a:lnTo>
                  <a:cubicBezTo>
                    <a:pt x="876" y="8514"/>
                    <a:pt x="988" y="8555"/>
                    <a:pt x="1101" y="8555"/>
                  </a:cubicBezTo>
                  <a:cubicBezTo>
                    <a:pt x="1215" y="8555"/>
                    <a:pt x="1330" y="8514"/>
                    <a:pt x="1419" y="8431"/>
                  </a:cubicBezTo>
                  <a:lnTo>
                    <a:pt x="9386" y="758"/>
                  </a:lnTo>
                  <a:cubicBezTo>
                    <a:pt x="9655" y="477"/>
                    <a:pt x="9476" y="17"/>
                    <a:pt x="9092" y="4"/>
                  </a:cubicBezTo>
                  <a:cubicBezTo>
                    <a:pt x="9047" y="2"/>
                    <a:pt x="9002" y="1"/>
                    <a:pt x="8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4117525" y="4185375"/>
              <a:ext cx="145800" cy="133675"/>
            </a:xfrm>
            <a:custGeom>
              <a:avLst/>
              <a:gdLst/>
              <a:ahLst/>
              <a:cxnLst/>
              <a:rect l="l" t="t" r="r" b="b"/>
              <a:pathLst>
                <a:path w="5832" h="5347" extrusionOk="0">
                  <a:moveTo>
                    <a:pt x="2155" y="1"/>
                  </a:moveTo>
                  <a:cubicBezTo>
                    <a:pt x="1648" y="1"/>
                    <a:pt x="1189" y="159"/>
                    <a:pt x="857" y="490"/>
                  </a:cubicBezTo>
                  <a:cubicBezTo>
                    <a:pt x="1" y="1360"/>
                    <a:pt x="282" y="3022"/>
                    <a:pt x="1484" y="4224"/>
                  </a:cubicBezTo>
                  <a:cubicBezTo>
                    <a:pt x="2216" y="4956"/>
                    <a:pt x="3123" y="5347"/>
                    <a:pt x="3915" y="5347"/>
                  </a:cubicBezTo>
                  <a:cubicBezTo>
                    <a:pt x="4423" y="5347"/>
                    <a:pt x="4883" y="5186"/>
                    <a:pt x="5218" y="4851"/>
                  </a:cubicBezTo>
                  <a:cubicBezTo>
                    <a:pt x="5742" y="4326"/>
                    <a:pt x="5832" y="3482"/>
                    <a:pt x="5550" y="2638"/>
                  </a:cubicBezTo>
                  <a:lnTo>
                    <a:pt x="5550" y="2638"/>
                  </a:lnTo>
                  <a:lnTo>
                    <a:pt x="4898" y="3291"/>
                  </a:lnTo>
                  <a:cubicBezTo>
                    <a:pt x="4642" y="3546"/>
                    <a:pt x="4304" y="3674"/>
                    <a:pt x="3965" y="3674"/>
                  </a:cubicBezTo>
                  <a:cubicBezTo>
                    <a:pt x="3626" y="3674"/>
                    <a:pt x="3287" y="3546"/>
                    <a:pt x="3031" y="3291"/>
                  </a:cubicBezTo>
                  <a:lnTo>
                    <a:pt x="2417" y="2677"/>
                  </a:lnTo>
                  <a:cubicBezTo>
                    <a:pt x="1893" y="2153"/>
                    <a:pt x="1893" y="1321"/>
                    <a:pt x="2417" y="810"/>
                  </a:cubicBezTo>
                  <a:lnTo>
                    <a:pt x="3070" y="158"/>
                  </a:lnTo>
                  <a:cubicBezTo>
                    <a:pt x="2759" y="54"/>
                    <a:pt x="2449" y="1"/>
                    <a:pt x="2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4049125" y="4329975"/>
              <a:ext cx="66500" cy="63550"/>
            </a:xfrm>
            <a:custGeom>
              <a:avLst/>
              <a:gdLst/>
              <a:ahLst/>
              <a:cxnLst/>
              <a:rect l="l" t="t" r="r" b="b"/>
              <a:pathLst>
                <a:path w="2660" h="2542" extrusionOk="0">
                  <a:moveTo>
                    <a:pt x="793" y="0"/>
                  </a:moveTo>
                  <a:lnTo>
                    <a:pt x="486" y="320"/>
                  </a:lnTo>
                  <a:cubicBezTo>
                    <a:pt x="0" y="844"/>
                    <a:pt x="13" y="1650"/>
                    <a:pt x="512" y="2148"/>
                  </a:cubicBezTo>
                  <a:cubicBezTo>
                    <a:pt x="767" y="2411"/>
                    <a:pt x="1107" y="2542"/>
                    <a:pt x="1448" y="2542"/>
                  </a:cubicBezTo>
                  <a:cubicBezTo>
                    <a:pt x="1772" y="2542"/>
                    <a:pt x="2098" y="2424"/>
                    <a:pt x="2353" y="2187"/>
                  </a:cubicBezTo>
                  <a:lnTo>
                    <a:pt x="2353" y="2174"/>
                  </a:lnTo>
                  <a:lnTo>
                    <a:pt x="2660" y="186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4084600" y="4280100"/>
              <a:ext cx="80900" cy="80900"/>
            </a:xfrm>
            <a:custGeom>
              <a:avLst/>
              <a:gdLst/>
              <a:ahLst/>
              <a:cxnLst/>
              <a:rect l="l" t="t" r="r" b="b"/>
              <a:pathLst>
                <a:path w="3236" h="3236" extrusionOk="0">
                  <a:moveTo>
                    <a:pt x="1369" y="0"/>
                  </a:moveTo>
                  <a:lnTo>
                    <a:pt x="0" y="1369"/>
                  </a:lnTo>
                  <a:lnTo>
                    <a:pt x="1867" y="3236"/>
                  </a:lnTo>
                  <a:lnTo>
                    <a:pt x="3236" y="1854"/>
                  </a:lnTo>
                  <a:cubicBezTo>
                    <a:pt x="2852" y="1637"/>
                    <a:pt x="2494" y="1369"/>
                    <a:pt x="2174" y="1062"/>
                  </a:cubicBezTo>
                  <a:cubicBezTo>
                    <a:pt x="1855" y="742"/>
                    <a:pt x="1586" y="384"/>
                    <a:pt x="1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7" name="Google Shape;1407;p34"/>
          <p:cNvSpPr/>
          <p:nvPr/>
        </p:nvSpPr>
        <p:spPr>
          <a:xfrm>
            <a:off x="6497085" y="1056033"/>
            <a:ext cx="189750" cy="75005"/>
          </a:xfrm>
          <a:custGeom>
            <a:avLst/>
            <a:gdLst/>
            <a:ahLst/>
            <a:cxnLst/>
            <a:rect l="l" t="t" r="r" b="b"/>
            <a:pathLst>
              <a:path w="1738" h="687" extrusionOk="0">
                <a:moveTo>
                  <a:pt x="1" y="0"/>
                </a:moveTo>
                <a:cubicBezTo>
                  <a:pt x="1" y="0"/>
                  <a:pt x="407" y="686"/>
                  <a:pt x="1034" y="686"/>
                </a:cubicBezTo>
                <a:cubicBezTo>
                  <a:pt x="1246" y="686"/>
                  <a:pt x="1483" y="608"/>
                  <a:pt x="1738" y="398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4"/>
          <p:cNvSpPr/>
          <p:nvPr/>
        </p:nvSpPr>
        <p:spPr>
          <a:xfrm>
            <a:off x="7038278" y="1121427"/>
            <a:ext cx="186038" cy="180798"/>
          </a:xfrm>
          <a:custGeom>
            <a:avLst/>
            <a:gdLst/>
            <a:ahLst/>
            <a:cxnLst/>
            <a:rect l="l" t="t" r="r" b="b"/>
            <a:pathLst>
              <a:path w="1704" h="1656" extrusionOk="0">
                <a:moveTo>
                  <a:pt x="1491" y="0"/>
                </a:moveTo>
                <a:lnTo>
                  <a:pt x="1491" y="0"/>
                </a:lnTo>
                <a:cubicBezTo>
                  <a:pt x="1490" y="1"/>
                  <a:pt x="1" y="419"/>
                  <a:pt x="1703" y="1655"/>
                </a:cubicBezTo>
                <a:lnTo>
                  <a:pt x="14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4"/>
          <p:cNvSpPr/>
          <p:nvPr/>
        </p:nvSpPr>
        <p:spPr>
          <a:xfrm>
            <a:off x="7060764" y="744004"/>
            <a:ext cx="141057" cy="75442"/>
          </a:xfrm>
          <a:custGeom>
            <a:avLst/>
            <a:gdLst/>
            <a:ahLst/>
            <a:cxnLst/>
            <a:rect l="l" t="t" r="r" b="b"/>
            <a:pathLst>
              <a:path w="1292" h="691" extrusionOk="0">
                <a:moveTo>
                  <a:pt x="950" y="1"/>
                </a:moveTo>
                <a:cubicBezTo>
                  <a:pt x="323" y="1"/>
                  <a:pt x="1" y="599"/>
                  <a:pt x="1" y="599"/>
                </a:cubicBezTo>
                <a:cubicBezTo>
                  <a:pt x="86" y="664"/>
                  <a:pt x="180" y="690"/>
                  <a:pt x="276" y="690"/>
                </a:cubicBezTo>
                <a:cubicBezTo>
                  <a:pt x="748" y="690"/>
                  <a:pt x="1291" y="57"/>
                  <a:pt x="1291" y="57"/>
                </a:cubicBezTo>
                <a:cubicBezTo>
                  <a:pt x="1169" y="17"/>
                  <a:pt x="1055" y="1"/>
                  <a:pt x="95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4"/>
          <p:cNvSpPr/>
          <p:nvPr/>
        </p:nvSpPr>
        <p:spPr>
          <a:xfrm>
            <a:off x="7621496" y="889537"/>
            <a:ext cx="119440" cy="173265"/>
          </a:xfrm>
          <a:custGeom>
            <a:avLst/>
            <a:gdLst/>
            <a:ahLst/>
            <a:cxnLst/>
            <a:rect l="l" t="t" r="r" b="b"/>
            <a:pathLst>
              <a:path w="1094" h="1587" extrusionOk="0">
                <a:moveTo>
                  <a:pt x="213" y="1"/>
                </a:moveTo>
                <a:lnTo>
                  <a:pt x="213" y="1"/>
                </a:lnTo>
                <a:cubicBezTo>
                  <a:pt x="213" y="1"/>
                  <a:pt x="0" y="921"/>
                  <a:pt x="535" y="1587"/>
                </a:cubicBezTo>
                <a:lnTo>
                  <a:pt x="535" y="1587"/>
                </a:lnTo>
                <a:cubicBezTo>
                  <a:pt x="535" y="1578"/>
                  <a:pt x="1093" y="766"/>
                  <a:pt x="213" y="1"/>
                </a:cubicBezTo>
                <a:close/>
                <a:moveTo>
                  <a:pt x="535" y="1587"/>
                </a:moveTo>
                <a:lnTo>
                  <a:pt x="535" y="1587"/>
                </a:lnTo>
                <a:cubicBezTo>
                  <a:pt x="535" y="1587"/>
                  <a:pt x="535" y="1587"/>
                  <a:pt x="535" y="1587"/>
                </a:cubicBezTo>
                <a:cubicBezTo>
                  <a:pt x="535" y="1587"/>
                  <a:pt x="535" y="1587"/>
                  <a:pt x="535" y="15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4"/>
          <p:cNvSpPr/>
          <p:nvPr/>
        </p:nvSpPr>
        <p:spPr>
          <a:xfrm>
            <a:off x="5314397" y="951432"/>
            <a:ext cx="158744" cy="111361"/>
          </a:xfrm>
          <a:custGeom>
            <a:avLst/>
            <a:gdLst/>
            <a:ahLst/>
            <a:cxnLst/>
            <a:rect l="l" t="t" r="r" b="b"/>
            <a:pathLst>
              <a:path w="1454" h="1020" extrusionOk="0">
                <a:moveTo>
                  <a:pt x="1161" y="1"/>
                </a:moveTo>
                <a:cubicBezTo>
                  <a:pt x="953" y="1"/>
                  <a:pt x="598" y="152"/>
                  <a:pt x="0" y="739"/>
                </a:cubicBezTo>
                <a:cubicBezTo>
                  <a:pt x="0" y="739"/>
                  <a:pt x="451" y="1020"/>
                  <a:pt x="847" y="1020"/>
                </a:cubicBezTo>
                <a:cubicBezTo>
                  <a:pt x="1168" y="1020"/>
                  <a:pt x="1453" y="836"/>
                  <a:pt x="1435" y="169"/>
                </a:cubicBezTo>
                <a:cubicBezTo>
                  <a:pt x="1435" y="169"/>
                  <a:pt x="1381" y="1"/>
                  <a:pt x="11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4"/>
          <p:cNvSpPr/>
          <p:nvPr/>
        </p:nvSpPr>
        <p:spPr>
          <a:xfrm>
            <a:off x="8218951" y="725000"/>
            <a:ext cx="197939" cy="192043"/>
          </a:xfrm>
          <a:custGeom>
            <a:avLst/>
            <a:gdLst/>
            <a:ahLst/>
            <a:cxnLst/>
            <a:rect l="l" t="t" r="r" b="b"/>
            <a:pathLst>
              <a:path w="1813" h="1759" extrusionOk="0">
                <a:moveTo>
                  <a:pt x="0" y="1"/>
                </a:moveTo>
                <a:cubicBezTo>
                  <a:pt x="0" y="1"/>
                  <a:pt x="529" y="1360"/>
                  <a:pt x="1792" y="1758"/>
                </a:cubicBezTo>
                <a:cubicBezTo>
                  <a:pt x="1792" y="1758"/>
                  <a:pt x="1813" y="207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4"/>
          <p:cNvSpPr/>
          <p:nvPr/>
        </p:nvSpPr>
        <p:spPr>
          <a:xfrm>
            <a:off x="5824775" y="1205933"/>
            <a:ext cx="150010" cy="96295"/>
          </a:xfrm>
          <a:custGeom>
            <a:avLst/>
            <a:gdLst/>
            <a:ahLst/>
            <a:cxnLst/>
            <a:rect l="l" t="t" r="r" b="b"/>
            <a:pathLst>
              <a:path w="1374" h="882" extrusionOk="0">
                <a:moveTo>
                  <a:pt x="1374" y="0"/>
                </a:moveTo>
                <a:cubicBezTo>
                  <a:pt x="1374" y="0"/>
                  <a:pt x="433" y="131"/>
                  <a:pt x="1" y="858"/>
                </a:cubicBezTo>
                <a:cubicBezTo>
                  <a:pt x="1" y="858"/>
                  <a:pt x="93" y="882"/>
                  <a:pt x="233" y="882"/>
                </a:cubicBezTo>
                <a:cubicBezTo>
                  <a:pt x="545" y="882"/>
                  <a:pt x="1094" y="764"/>
                  <a:pt x="13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4"/>
          <p:cNvSpPr/>
          <p:nvPr/>
        </p:nvSpPr>
        <p:spPr>
          <a:xfrm>
            <a:off x="6536061" y="583185"/>
            <a:ext cx="114090" cy="40505"/>
          </a:xfrm>
          <a:custGeom>
            <a:avLst/>
            <a:gdLst/>
            <a:ahLst/>
            <a:cxnLst/>
            <a:rect l="l" t="t" r="r" b="b"/>
            <a:pathLst>
              <a:path w="1045" h="371" extrusionOk="0">
                <a:moveTo>
                  <a:pt x="257" y="1"/>
                </a:moveTo>
                <a:cubicBezTo>
                  <a:pt x="174" y="1"/>
                  <a:pt x="88" y="10"/>
                  <a:pt x="1" y="33"/>
                </a:cubicBezTo>
                <a:cubicBezTo>
                  <a:pt x="1" y="33"/>
                  <a:pt x="202" y="370"/>
                  <a:pt x="621" y="370"/>
                </a:cubicBezTo>
                <a:cubicBezTo>
                  <a:pt x="743" y="370"/>
                  <a:pt x="884" y="341"/>
                  <a:pt x="1044" y="267"/>
                </a:cubicBezTo>
                <a:cubicBezTo>
                  <a:pt x="1044" y="267"/>
                  <a:pt x="691" y="1"/>
                  <a:pt x="2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4"/>
          <p:cNvSpPr/>
          <p:nvPr/>
        </p:nvSpPr>
        <p:spPr>
          <a:xfrm>
            <a:off x="7712112" y="448897"/>
            <a:ext cx="82538" cy="93019"/>
          </a:xfrm>
          <a:custGeom>
            <a:avLst/>
            <a:gdLst/>
            <a:ahLst/>
            <a:cxnLst/>
            <a:rect l="l" t="t" r="r" b="b"/>
            <a:pathLst>
              <a:path w="756" h="852" extrusionOk="0">
                <a:moveTo>
                  <a:pt x="104" y="0"/>
                </a:moveTo>
                <a:cubicBezTo>
                  <a:pt x="97" y="0"/>
                  <a:pt x="1" y="652"/>
                  <a:pt x="756" y="851"/>
                </a:cubicBezTo>
                <a:cubicBezTo>
                  <a:pt x="756" y="851"/>
                  <a:pt x="612" y="240"/>
                  <a:pt x="1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4"/>
          <p:cNvSpPr/>
          <p:nvPr/>
        </p:nvSpPr>
        <p:spPr>
          <a:xfrm>
            <a:off x="8707007" y="237293"/>
            <a:ext cx="149246" cy="124790"/>
          </a:xfrm>
          <a:custGeom>
            <a:avLst/>
            <a:gdLst/>
            <a:ahLst/>
            <a:cxnLst/>
            <a:rect l="l" t="t" r="r" b="b"/>
            <a:pathLst>
              <a:path w="1367" h="1143" extrusionOk="0">
                <a:moveTo>
                  <a:pt x="1367" y="0"/>
                </a:moveTo>
                <a:lnTo>
                  <a:pt x="1" y="1140"/>
                </a:lnTo>
                <a:cubicBezTo>
                  <a:pt x="1" y="1140"/>
                  <a:pt x="25" y="1142"/>
                  <a:pt x="67" y="1142"/>
                </a:cubicBezTo>
                <a:cubicBezTo>
                  <a:pt x="307" y="1142"/>
                  <a:pt x="1127" y="1063"/>
                  <a:pt x="1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2FBCD-01E7-38C8-0DAF-C10D78267059}"/>
              </a:ext>
            </a:extLst>
          </p:cNvPr>
          <p:cNvSpPr txBox="1"/>
          <p:nvPr/>
        </p:nvSpPr>
        <p:spPr>
          <a:xfrm>
            <a:off x="5078676" y="4418500"/>
            <a:ext cx="3964176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FF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" dirty="0"/>
              <a:t>Bushido : Sikap berdisiplin Tinggi dan Setia</a:t>
            </a:r>
            <a:endParaRPr lang="en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0"/>
          <p:cNvSpPr txBox="1">
            <a:spLocks noGrp="1"/>
          </p:cNvSpPr>
          <p:nvPr>
            <p:ph type="title"/>
          </p:nvPr>
        </p:nvSpPr>
        <p:spPr>
          <a:xfrm>
            <a:off x="4417276" y="1580388"/>
            <a:ext cx="4726724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onstantia" panose="02030602050306030303" pitchFamily="18" charset="0"/>
              </a:rPr>
              <a:t>Restorasi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dalam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segala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bidang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berhasil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mengangkat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bangsa</a:t>
            </a:r>
            <a:r>
              <a:rPr lang="en-US" sz="2400" dirty="0">
                <a:latin typeface="Constantia" panose="02030602050306030303" pitchFamily="18" charset="0"/>
              </a:rPr>
              <a:t> dan negara </a:t>
            </a:r>
            <a:r>
              <a:rPr lang="en-US" sz="2400" dirty="0" err="1">
                <a:latin typeface="Constantia" panose="02030602050306030303" pitchFamily="18" charset="0"/>
              </a:rPr>
              <a:t>Jepang</a:t>
            </a:r>
            <a:r>
              <a:rPr lang="en-US" sz="2400" dirty="0">
                <a:latin typeface="Constantia" panose="02030602050306030303" pitchFamily="18" charset="0"/>
              </a:rPr>
              <a:t> pada </a:t>
            </a:r>
            <a:r>
              <a:rPr lang="en-US" sz="2400" dirty="0" err="1">
                <a:latin typeface="Constantia" panose="02030602050306030303" pitchFamily="18" charset="0"/>
              </a:rPr>
              <a:t>puncak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keunggulannya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Sejajar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dengan</a:t>
            </a:r>
            <a:r>
              <a:rPr lang="en-US" sz="2400" dirty="0">
                <a:latin typeface="Constantia" panose="02030602050306030303" pitchFamily="18" charset="0"/>
              </a:rPr>
              <a:t> negara-negara </a:t>
            </a:r>
            <a:r>
              <a:rPr lang="en-US" sz="2400" dirty="0" err="1">
                <a:latin typeface="Constantia" panose="02030602050306030303" pitchFamily="18" charset="0"/>
              </a:rPr>
              <a:t>besar</a:t>
            </a:r>
            <a:r>
              <a:rPr lang="en-US" sz="2400" dirty="0">
                <a:latin typeface="Constantia" panose="02030602050306030303" pitchFamily="18" charset="0"/>
              </a:rPr>
              <a:t> di </a:t>
            </a:r>
            <a:r>
              <a:rPr lang="en-US" sz="2400" dirty="0" err="1">
                <a:latin typeface="Constantia" panose="02030602050306030303" pitchFamily="18" charset="0"/>
              </a:rPr>
              <a:t>Eropa</a:t>
            </a:r>
            <a:r>
              <a:rPr lang="en-US" sz="2400" dirty="0">
                <a:latin typeface="Constantia" panose="02030602050306030303" pitchFamily="18" charset="0"/>
              </a:rPr>
              <a:t>. </a:t>
            </a:r>
            <a:r>
              <a:rPr lang="en-US" sz="2400" dirty="0" err="1">
                <a:latin typeface="Constantia" panose="02030602050306030303" pitchFamily="18" charset="0"/>
              </a:rPr>
              <a:t>Jepang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mulai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melibatkan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diri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dalam</a:t>
            </a:r>
            <a:r>
              <a:rPr lang="en-US" sz="2400" dirty="0">
                <a:latin typeface="Constantia" panose="02030602050306030303" pitchFamily="18" charset="0"/>
              </a:rPr>
              <a:t> dunia </a:t>
            </a:r>
            <a:r>
              <a:rPr lang="en-US" sz="2400" dirty="0" err="1">
                <a:latin typeface="Constantia" panose="02030602050306030303" pitchFamily="18" charset="0"/>
              </a:rPr>
              <a:t>internasional</a:t>
            </a:r>
            <a:r>
              <a:rPr lang="en-US" sz="2400" dirty="0">
                <a:latin typeface="Constantia" panose="02030602050306030303" pitchFamily="18" charset="0"/>
              </a:rPr>
              <a:t> dan </a:t>
            </a:r>
            <a:r>
              <a:rPr lang="en-US" sz="2400" dirty="0" err="1">
                <a:latin typeface="Constantia" panose="02030602050306030303" pitchFamily="18" charset="0"/>
              </a:rPr>
              <a:t>berkembang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menjadi</a:t>
            </a:r>
            <a:r>
              <a:rPr lang="en-US" sz="2400" dirty="0">
                <a:latin typeface="Constantia" panose="02030602050306030303" pitchFamily="18" charset="0"/>
              </a:rPr>
              <a:t> negara </a:t>
            </a:r>
            <a:r>
              <a:rPr lang="en-US" sz="2400" dirty="0" err="1">
                <a:latin typeface="Constantia" panose="02030602050306030303" pitchFamily="18" charset="0"/>
              </a:rPr>
              <a:t>Imperialis</a:t>
            </a:r>
            <a:endParaRPr sz="2400" dirty="0">
              <a:latin typeface="Constantia" panose="02030602050306030303" pitchFamily="18" charset="0"/>
            </a:endParaRPr>
          </a:p>
        </p:txBody>
      </p:sp>
      <p:pic>
        <p:nvPicPr>
          <p:cNvPr id="3076" name="Picture 4" descr="Kekuatan Militer Jepang dan Potensi Ancaman China-Rusia | Republika Online">
            <a:extLst>
              <a:ext uri="{FF2B5EF4-FFF2-40B4-BE49-F238E27FC236}">
                <a16:creationId xmlns:a16="http://schemas.microsoft.com/office/drawing/2014/main" id="{58B9E75F-5213-DB22-E972-67B923BF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9" y="3157175"/>
            <a:ext cx="2709741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iga Wilayah Pemerintahan Militer Jepang di Indonesia Halaman all -  Kompas.com">
            <a:extLst>
              <a:ext uri="{FF2B5EF4-FFF2-40B4-BE49-F238E27FC236}">
                <a16:creationId xmlns:a16="http://schemas.microsoft.com/office/drawing/2014/main" id="{BFC15419-AEC2-5C29-83DE-AC1CD54E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9" y="179832"/>
            <a:ext cx="2709741" cy="18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rtumbuhan aktivitas pabrik Jepang Agustus turun ke terendah setahun -  ANTARA News">
            <a:extLst>
              <a:ext uri="{FF2B5EF4-FFF2-40B4-BE49-F238E27FC236}">
                <a16:creationId xmlns:a16="http://schemas.microsoft.com/office/drawing/2014/main" id="{D99F9C85-9B1C-A7B3-4519-4B9A4A4A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7" y="1580388"/>
            <a:ext cx="272432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D919-DCAE-AAAB-DDB7-20C26D14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90" y="513605"/>
            <a:ext cx="3627200" cy="572700"/>
          </a:xfrm>
        </p:spPr>
        <p:txBody>
          <a:bodyPr/>
          <a:lstStyle/>
          <a:p>
            <a:r>
              <a:rPr lang="en-US" sz="28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Peta Negara </a:t>
            </a:r>
            <a:r>
              <a:rPr lang="en-US" sz="2800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Jepang</a:t>
            </a:r>
            <a:endParaRPr lang="en-ID" sz="2800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1028" name="Picture 4" descr="Prefektur di Jepang - Wikipedia bahasa Indonesia, ensiklopedia bebas">
            <a:extLst>
              <a:ext uri="{FF2B5EF4-FFF2-40B4-BE49-F238E27FC236}">
                <a16:creationId xmlns:a16="http://schemas.microsoft.com/office/drawing/2014/main" id="{748D3EBB-E515-2D5B-3349-2EB4C79C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3" y="102870"/>
            <a:ext cx="38846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7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A43B6E0-E3D6-664F-8A9C-D8220E42C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63861-3382-0639-64FD-4027B2D9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" y="374429"/>
            <a:ext cx="8385689" cy="572700"/>
          </a:xfrm>
        </p:spPr>
        <p:txBody>
          <a:bodyPr/>
          <a:lstStyle/>
          <a:p>
            <a:r>
              <a:rPr lang="en-US" sz="1800" dirty="0" err="1">
                <a:latin typeface="Comic Sans MS" panose="030F0702030302020204" pitchFamily="66" charset="0"/>
              </a:rPr>
              <a:t>Apa</a:t>
            </a:r>
            <a:r>
              <a:rPr lang="en-US" sz="1800" dirty="0">
                <a:latin typeface="Comic Sans MS" panose="030F0702030302020204" pitchFamily="66" charset="0"/>
              </a:rPr>
              <a:t> yang </a:t>
            </a:r>
            <a:r>
              <a:rPr lang="en-US" sz="1800" dirty="0" err="1">
                <a:latin typeface="Comic Sans MS" panose="030F0702030302020204" pitchFamily="66" charset="0"/>
              </a:rPr>
              <a:t>terlintas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didalam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benakmu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ketika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mendengar</a:t>
            </a:r>
            <a:r>
              <a:rPr lang="en-US" sz="1800" dirty="0">
                <a:latin typeface="Comic Sans MS" panose="030F0702030302020204" pitchFamily="66" charset="0"/>
              </a:rPr>
              <a:t> kata “</a:t>
            </a:r>
            <a:r>
              <a:rPr lang="en-US" sz="1800" dirty="0" err="1">
                <a:latin typeface="Comic Sans MS" panose="030F0702030302020204" pitchFamily="66" charset="0"/>
              </a:rPr>
              <a:t>Jepang</a:t>
            </a:r>
            <a:r>
              <a:rPr lang="en-US" sz="1800" dirty="0">
                <a:latin typeface="Comic Sans MS" panose="030F0702030302020204" pitchFamily="66" charset="0"/>
              </a:rPr>
              <a:t>”?</a:t>
            </a:r>
            <a:endParaRPr lang="en-ID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hinjuku in 2021 | Explore city, Tokyo japan travel, Tokyo night">
            <a:extLst>
              <a:ext uri="{FF2B5EF4-FFF2-40B4-BE49-F238E27FC236}">
                <a16:creationId xmlns:a16="http://schemas.microsoft.com/office/drawing/2014/main" id="{56EEC138-F32F-3AE1-4C83-E14E9CA0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4" y="832312"/>
            <a:ext cx="3357096" cy="41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kan Hasil Kebut Semalam, Ini Jalan Terjal Dibalik Kemajuan Teknologi ...">
            <a:extLst>
              <a:ext uri="{FF2B5EF4-FFF2-40B4-BE49-F238E27FC236}">
                <a16:creationId xmlns:a16="http://schemas.microsoft.com/office/drawing/2014/main" id="{413FD49A-5854-DB51-4B12-AF218FA2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60" y="832312"/>
            <a:ext cx="4563206" cy="27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 to learn about Technology in Japan - Youth for Europe">
            <a:extLst>
              <a:ext uri="{FF2B5EF4-FFF2-40B4-BE49-F238E27FC236}">
                <a16:creationId xmlns:a16="http://schemas.microsoft.com/office/drawing/2014/main" id="{CEB5DEC2-2E72-1D25-BC69-FDF85E41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00" y="2854224"/>
            <a:ext cx="3263727" cy="21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5 Kata kata Anime Jepang Paling Bijak Tentang Kehidupan, Beri Inspirasi &amp;  Pesan Mendalam">
            <a:extLst>
              <a:ext uri="{FF2B5EF4-FFF2-40B4-BE49-F238E27FC236}">
                <a16:creationId xmlns:a16="http://schemas.microsoft.com/office/drawing/2014/main" id="{45D3E19F-2366-122E-86CE-FF8140DA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66" y="2456932"/>
            <a:ext cx="1447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107BF5-E023-1909-C39A-40C356E11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075" y="723729"/>
            <a:ext cx="4141800" cy="331500"/>
          </a:xfrm>
        </p:spPr>
        <p:txBody>
          <a:bodyPr/>
          <a:lstStyle/>
          <a:p>
            <a:r>
              <a:rPr lang="en-US" sz="3200" b="1" dirty="0" err="1">
                <a:latin typeface="Monotype Corsiva" panose="03010101010201010101" pitchFamily="66" charset="0"/>
              </a:rPr>
              <a:t>Apa</a:t>
            </a:r>
            <a:r>
              <a:rPr lang="en-US" sz="3200" b="1" dirty="0">
                <a:latin typeface="Monotype Corsiva" panose="03010101010201010101" pitchFamily="66" charset="0"/>
              </a:rPr>
              <a:t> </a:t>
            </a:r>
            <a:r>
              <a:rPr lang="en-US" sz="3200" b="1" dirty="0" err="1">
                <a:latin typeface="Monotype Corsiva" panose="03010101010201010101" pitchFamily="66" charset="0"/>
              </a:rPr>
              <a:t>itu</a:t>
            </a:r>
            <a:r>
              <a:rPr lang="en-US" sz="3200" b="1" dirty="0">
                <a:latin typeface="Monotype Corsiva" panose="03010101010201010101" pitchFamily="66" charset="0"/>
              </a:rPr>
              <a:t> </a:t>
            </a:r>
            <a:r>
              <a:rPr lang="en-US" sz="3200" b="1" dirty="0" err="1">
                <a:latin typeface="Monotype Corsiva" panose="03010101010201010101" pitchFamily="66" charset="0"/>
              </a:rPr>
              <a:t>Restorasi</a:t>
            </a:r>
            <a:r>
              <a:rPr lang="en-US" sz="3200" b="1" dirty="0">
                <a:latin typeface="Monotype Corsiva" panose="03010101010201010101" pitchFamily="66" charset="0"/>
              </a:rPr>
              <a:t> Meiji?</a:t>
            </a:r>
            <a:endParaRPr lang="en-ID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44CFD3-7603-1AC4-F6DF-30DA1C837CC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05075" y="1782409"/>
            <a:ext cx="4141800" cy="338049"/>
          </a:xfrm>
        </p:spPr>
        <p:txBody>
          <a:bodyPr/>
          <a:lstStyle/>
          <a:p>
            <a:pPr marL="0" indent="0"/>
            <a:r>
              <a:rPr lang="fi-FI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Restorasi Meiji</a:t>
            </a:r>
            <a:r>
              <a:rPr lang="fi-FI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(1868) adalah serangkaian peristiwa pembaharuan oleh kaisar Meiji yang ditandai dengan pengembalian kembali kekuasaan dari keshogunan kepada Kaisar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186CF-AA8E-3AE7-2818-3A82CA30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8" y="0"/>
            <a:ext cx="5706320" cy="2019300"/>
          </a:xfrm>
        </p:spPr>
        <p:txBody>
          <a:bodyPr/>
          <a:lstStyle/>
          <a:p>
            <a:r>
              <a:rPr lang="en-US" sz="1600" b="1" dirty="0" err="1">
                <a:latin typeface="Comic Sans MS" panose="030F0702030302020204" pitchFamily="66" charset="0"/>
              </a:rPr>
              <a:t>Sistem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Politik</a:t>
            </a:r>
            <a:r>
              <a:rPr lang="en-US" sz="1600" b="1" dirty="0">
                <a:latin typeface="Comic Sans MS" panose="030F0702030302020204" pitchFamily="66" charset="0"/>
              </a:rPr>
              <a:t> Sakoku = </a:t>
            </a:r>
            <a:r>
              <a:rPr lang="en-US" sz="1600" b="1" dirty="0" err="1">
                <a:latin typeface="Comic Sans MS" panose="030F0702030302020204" pitchFamily="66" charset="0"/>
              </a:rPr>
              <a:t>Sistem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Politik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Isolasi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Diri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endParaRPr lang="en-ID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7C65F1-B195-7E85-276A-138A8AEDBD76}"/>
              </a:ext>
            </a:extLst>
          </p:cNvPr>
          <p:cNvSpPr txBox="1">
            <a:spLocks/>
          </p:cNvSpPr>
          <p:nvPr/>
        </p:nvSpPr>
        <p:spPr>
          <a:xfrm>
            <a:off x="590308" y="1312726"/>
            <a:ext cx="6601296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/>
              <a:t>Yaitu kebijakan politik menutup diri dari pengaruh/campur tangan bangsa asing dalam berbagai bidang</a:t>
            </a:r>
            <a:endParaRPr lang="en-I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F6F5F1-5614-94C1-6B1C-CB5128D9D0F7}"/>
              </a:ext>
            </a:extLst>
          </p:cNvPr>
          <p:cNvSpPr txBox="1">
            <a:spLocks/>
          </p:cNvSpPr>
          <p:nvPr/>
        </p:nvSpPr>
        <p:spPr>
          <a:xfrm>
            <a:off x="590308" y="2210175"/>
            <a:ext cx="6601296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Sistem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ini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diterapkan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pada masa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Pemerintahan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Keshogunan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Tokugawa (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Bakufu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antara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tahun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1603</a:t>
            </a:r>
            <a:r>
              <a:rPr lang="en-ID" dirty="0">
                <a:solidFill>
                  <a:schemeClr val="accent1"/>
                </a:solidFill>
                <a:latin typeface="Comic Sans MS" panose="030F0702030302020204" pitchFamily="66" charset="0"/>
              </a:rPr>
              <a:t>-</a:t>
            </a:r>
            <a:r>
              <a:rPr lang="en-ID" b="0" i="0" dirty="0"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1868 M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 </a:t>
            </a:r>
            <a:endParaRPr lang="en-ID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337E-604D-4A00-4E73-C368D506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2" y="195417"/>
            <a:ext cx="7950210" cy="841800"/>
          </a:xfrm>
        </p:spPr>
        <p:txBody>
          <a:bodyPr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Sejarah </a:t>
            </a:r>
            <a:r>
              <a:rPr lang="en-US" sz="3200" dirty="0" err="1">
                <a:latin typeface="Comic Sans MS" panose="030F0702030302020204" pitchFamily="66" charset="0"/>
              </a:rPr>
              <a:t>Singkat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Kekaisaran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Jepang</a:t>
            </a:r>
            <a:endParaRPr lang="en-ID" sz="3200" dirty="0">
              <a:latin typeface="Comic Sans MS" panose="030F0702030302020204" pitchFamily="66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A14C98-5D7C-6454-4717-FE1D576A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236" y="1059384"/>
            <a:ext cx="5729525" cy="603900"/>
          </a:xfrm>
          <a:ln w="28575">
            <a:solidFill>
              <a:srgbClr val="FFFFFF"/>
            </a:solidFill>
            <a:prstDash val="dash"/>
          </a:ln>
        </p:spPr>
        <p:txBody>
          <a:bodyPr/>
          <a:lstStyle/>
          <a:p>
            <a:pPr marL="82550" indent="0" algn="ctr"/>
            <a:r>
              <a:rPr lang="en-US" dirty="0" err="1"/>
              <a:t>Kekaisaran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660 SM </a:t>
            </a:r>
            <a:r>
              <a:rPr lang="en-US" dirty="0" err="1"/>
              <a:t>didirikan</a:t>
            </a:r>
            <a:r>
              <a:rPr lang="en-US" dirty="0"/>
              <a:t> oleh </a:t>
            </a:r>
            <a:r>
              <a:rPr lang="en-US" dirty="0" err="1"/>
              <a:t>Kaisar</a:t>
            </a:r>
            <a:r>
              <a:rPr lang="en-US" dirty="0"/>
              <a:t> Tenno </a:t>
            </a:r>
            <a:r>
              <a:rPr lang="en-US" dirty="0" err="1"/>
              <a:t>Jimmu</a:t>
            </a:r>
            <a:r>
              <a:rPr lang="en-US" dirty="0"/>
              <a:t> (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ndalus"/>
              </a:rPr>
              <a:t>Kamuyamato</a:t>
            </a:r>
            <a:r>
              <a:rPr lang="en-ID" b="0" i="0" dirty="0">
                <a:solidFill>
                  <a:srgbClr val="000000"/>
                </a:solidFill>
                <a:effectLst/>
                <a:latin typeface="Andalus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ndalus"/>
              </a:rPr>
              <a:t>Iwarebiko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A3D4810-8509-F2DF-BFA4-C1E4CC07E8F6}"/>
              </a:ext>
            </a:extLst>
          </p:cNvPr>
          <p:cNvSpPr/>
          <p:nvPr/>
        </p:nvSpPr>
        <p:spPr>
          <a:xfrm>
            <a:off x="4215740" y="1717486"/>
            <a:ext cx="712519" cy="277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C78B2194-8113-46F3-5BD4-362830F9BB98}"/>
              </a:ext>
            </a:extLst>
          </p:cNvPr>
          <p:cNvSpPr txBox="1">
            <a:spLocks/>
          </p:cNvSpPr>
          <p:nvPr/>
        </p:nvSpPr>
        <p:spPr>
          <a:xfrm>
            <a:off x="1707236" y="2105523"/>
            <a:ext cx="5729525" cy="537234"/>
          </a:xfrm>
          <a:prstGeom prst="rect">
            <a:avLst/>
          </a:prstGeom>
          <a:noFill/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82550" indent="0" algn="ctr"/>
            <a:r>
              <a:rPr lang="en-US" sz="1800" dirty="0"/>
              <a:t>1603</a:t>
            </a:r>
            <a:r>
              <a:rPr lang="en-ID" sz="2000" dirty="0">
                <a:solidFill>
                  <a:srgbClr val="4D5156"/>
                </a:solidFill>
                <a:latin typeface="arial" panose="020B0604020202020204" pitchFamily="34" charset="0"/>
              </a:rPr>
              <a:t>-</a:t>
            </a:r>
            <a:r>
              <a:rPr lang="en-ID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1868 M</a:t>
            </a:r>
            <a:r>
              <a:rPr lang="en-US" sz="1800" dirty="0"/>
              <a:t>, </a:t>
            </a:r>
            <a:r>
              <a:rPr lang="en-US" sz="1800" dirty="0" err="1"/>
              <a:t>Periode</a:t>
            </a:r>
            <a:r>
              <a:rPr lang="en-US" sz="1800" dirty="0"/>
              <a:t> Edo (Shogun)</a:t>
            </a:r>
            <a:endParaRPr lang="en-ID" sz="1800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CE8B255D-7598-518A-2090-23E00D52D017}"/>
              </a:ext>
            </a:extLst>
          </p:cNvPr>
          <p:cNvSpPr txBox="1">
            <a:spLocks/>
          </p:cNvSpPr>
          <p:nvPr/>
        </p:nvSpPr>
        <p:spPr>
          <a:xfrm>
            <a:off x="1707234" y="3106158"/>
            <a:ext cx="5729525" cy="537234"/>
          </a:xfrm>
          <a:prstGeom prst="rect">
            <a:avLst/>
          </a:prstGeom>
          <a:noFill/>
          <a:ln w="19050">
            <a:solidFill>
              <a:srgbClr val="FFFFFF"/>
            </a:solidFill>
            <a:prstDash val="dash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82550" indent="0" algn="ctr"/>
            <a:r>
              <a:rPr lang="en-US" sz="1800" dirty="0"/>
              <a:t>1868 M-</a:t>
            </a:r>
            <a:r>
              <a:rPr lang="en-US" sz="1800" dirty="0" err="1"/>
              <a:t>Sekarang</a:t>
            </a:r>
            <a:r>
              <a:rPr lang="en-US" sz="1800" dirty="0"/>
              <a:t>, </a:t>
            </a:r>
            <a:r>
              <a:rPr lang="en-US" sz="1800" dirty="0" err="1"/>
              <a:t>Periode</a:t>
            </a:r>
            <a:r>
              <a:rPr lang="en-US" sz="1800" dirty="0"/>
              <a:t> Modern</a:t>
            </a:r>
            <a:endParaRPr lang="en-ID" sz="18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D13FFC-9F00-33A9-E67F-394BE8769662}"/>
              </a:ext>
            </a:extLst>
          </p:cNvPr>
          <p:cNvSpPr/>
          <p:nvPr/>
        </p:nvSpPr>
        <p:spPr>
          <a:xfrm>
            <a:off x="4215738" y="2664924"/>
            <a:ext cx="712519" cy="277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895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45"/>
          <p:cNvSpPr/>
          <p:nvPr/>
        </p:nvSpPr>
        <p:spPr>
          <a:xfrm>
            <a:off x="3614862" y="1425503"/>
            <a:ext cx="1827900" cy="48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eggae One"/>
                <a:ea typeface="Reggae One"/>
                <a:cs typeface="Reggae One"/>
                <a:sym typeface="Reggae One"/>
              </a:rPr>
              <a:t>Kaisar</a:t>
            </a:r>
            <a:endParaRPr sz="20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1718" name="Google Shape;1718;p45"/>
          <p:cNvSpPr/>
          <p:nvPr/>
        </p:nvSpPr>
        <p:spPr>
          <a:xfrm>
            <a:off x="3657762" y="2105578"/>
            <a:ext cx="1785000" cy="488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eggae One"/>
                <a:ea typeface="Reggae One"/>
                <a:cs typeface="Reggae One"/>
                <a:sym typeface="Reggae One"/>
              </a:rPr>
              <a:t>Shogun</a:t>
            </a:r>
            <a:endParaRPr sz="2000" dirty="0">
              <a:solidFill>
                <a:schemeClr val="lt2"/>
              </a:solidFill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1720" name="Google Shape;1720;p45"/>
          <p:cNvSpPr/>
          <p:nvPr/>
        </p:nvSpPr>
        <p:spPr>
          <a:xfrm>
            <a:off x="1065675" y="3115830"/>
            <a:ext cx="1128300" cy="3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eggae One"/>
                <a:ea typeface="Reggae One"/>
                <a:cs typeface="Reggae One"/>
                <a:sym typeface="Reggae One"/>
              </a:rPr>
              <a:t>Daimyo</a:t>
            </a:r>
            <a:endParaRPr sz="18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1721" name="Google Shape;1721;p45"/>
          <p:cNvSpPr/>
          <p:nvPr/>
        </p:nvSpPr>
        <p:spPr>
          <a:xfrm>
            <a:off x="3027575" y="3135094"/>
            <a:ext cx="1128300" cy="3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Reggae One"/>
                <a:ea typeface="Reggae One"/>
                <a:cs typeface="Reggae One"/>
                <a:sym typeface="Reggae One"/>
              </a:rPr>
              <a:t>Daimyo</a:t>
            </a:r>
          </a:p>
        </p:txBody>
      </p:sp>
      <p:sp>
        <p:nvSpPr>
          <p:cNvPr id="1722" name="Google Shape;1722;p45"/>
          <p:cNvSpPr/>
          <p:nvPr/>
        </p:nvSpPr>
        <p:spPr>
          <a:xfrm>
            <a:off x="4888774" y="3131490"/>
            <a:ext cx="1128300" cy="3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Reggae One"/>
                <a:ea typeface="Reggae One"/>
                <a:cs typeface="Reggae One"/>
                <a:sym typeface="Reggae One"/>
              </a:rPr>
              <a:t>Daimyo</a:t>
            </a:r>
          </a:p>
        </p:txBody>
      </p:sp>
      <p:sp>
        <p:nvSpPr>
          <p:cNvPr id="1723" name="Google Shape;1723;p45"/>
          <p:cNvSpPr/>
          <p:nvPr/>
        </p:nvSpPr>
        <p:spPr>
          <a:xfrm>
            <a:off x="6914087" y="3120060"/>
            <a:ext cx="1128300" cy="363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latin typeface="Reggae One"/>
                <a:ea typeface="Reggae One"/>
                <a:cs typeface="Reggae One"/>
                <a:sym typeface="Reggae One"/>
              </a:rPr>
              <a:t>Daimyo</a:t>
            </a:r>
          </a:p>
        </p:txBody>
      </p:sp>
      <p:cxnSp>
        <p:nvCxnSpPr>
          <p:cNvPr id="1727" name="Google Shape;1727;p45"/>
          <p:cNvCxnSpPr>
            <a:cxnSpLocks/>
          </p:cNvCxnSpPr>
          <p:nvPr/>
        </p:nvCxnSpPr>
        <p:spPr>
          <a:xfrm rot="5400000">
            <a:off x="2829118" y="1394687"/>
            <a:ext cx="521852" cy="29204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1" name="Google Shape;1731;p45"/>
          <p:cNvSpPr/>
          <p:nvPr/>
        </p:nvSpPr>
        <p:spPr>
          <a:xfrm>
            <a:off x="4254574" y="763000"/>
            <a:ext cx="634200" cy="6342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2" name="Google Shape;1732;p45"/>
          <p:cNvGrpSpPr/>
          <p:nvPr/>
        </p:nvGrpSpPr>
        <p:grpSpPr>
          <a:xfrm>
            <a:off x="4382112" y="864915"/>
            <a:ext cx="379450" cy="375350"/>
            <a:chOff x="5508225" y="1989525"/>
            <a:chExt cx="379450" cy="375350"/>
          </a:xfrm>
        </p:grpSpPr>
        <p:sp>
          <p:nvSpPr>
            <p:cNvPr id="1733" name="Google Shape;1733;p45"/>
            <p:cNvSpPr/>
            <p:nvPr/>
          </p:nvSpPr>
          <p:spPr>
            <a:xfrm>
              <a:off x="5508225" y="2034275"/>
              <a:ext cx="379125" cy="110325"/>
            </a:xfrm>
            <a:custGeom>
              <a:avLst/>
              <a:gdLst/>
              <a:ahLst/>
              <a:cxnLst/>
              <a:rect l="l" t="t" r="r" b="b"/>
              <a:pathLst>
                <a:path w="15165" h="4413" extrusionOk="0">
                  <a:moveTo>
                    <a:pt x="550" y="1"/>
                  </a:moveTo>
                  <a:cubicBezTo>
                    <a:pt x="263" y="1"/>
                    <a:pt x="0" y="291"/>
                    <a:pt x="139" y="615"/>
                  </a:cubicBezTo>
                  <a:lnTo>
                    <a:pt x="1929" y="4132"/>
                  </a:lnTo>
                  <a:cubicBezTo>
                    <a:pt x="2006" y="4298"/>
                    <a:pt x="2159" y="4413"/>
                    <a:pt x="2338" y="4413"/>
                  </a:cubicBezTo>
                  <a:lnTo>
                    <a:pt x="12888" y="4413"/>
                  </a:lnTo>
                  <a:cubicBezTo>
                    <a:pt x="13067" y="4413"/>
                    <a:pt x="13233" y="4298"/>
                    <a:pt x="13297" y="4132"/>
                  </a:cubicBezTo>
                  <a:lnTo>
                    <a:pt x="15088" y="615"/>
                  </a:lnTo>
                  <a:cubicBezTo>
                    <a:pt x="15164" y="423"/>
                    <a:pt x="15100" y="206"/>
                    <a:pt x="14934" y="91"/>
                  </a:cubicBezTo>
                  <a:lnTo>
                    <a:pt x="14934" y="78"/>
                  </a:lnTo>
                  <a:cubicBezTo>
                    <a:pt x="14855" y="27"/>
                    <a:pt x="14767" y="1"/>
                    <a:pt x="14680" y="1"/>
                  </a:cubicBezTo>
                  <a:cubicBezTo>
                    <a:pt x="14570" y="1"/>
                    <a:pt x="14463" y="43"/>
                    <a:pt x="14384" y="129"/>
                  </a:cubicBezTo>
                  <a:lnTo>
                    <a:pt x="11840" y="2648"/>
                  </a:lnTo>
                  <a:lnTo>
                    <a:pt x="3400" y="2648"/>
                  </a:lnTo>
                  <a:lnTo>
                    <a:pt x="868" y="142"/>
                  </a:lnTo>
                  <a:cubicBezTo>
                    <a:pt x="773" y="43"/>
                    <a:pt x="660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5613350" y="2166325"/>
              <a:ext cx="170725" cy="65875"/>
            </a:xfrm>
            <a:custGeom>
              <a:avLst/>
              <a:gdLst/>
              <a:ahLst/>
              <a:cxnLst/>
              <a:rect l="l" t="t" r="r" b="b"/>
              <a:pathLst>
                <a:path w="6829" h="2635" extrusionOk="0">
                  <a:moveTo>
                    <a:pt x="307" y="0"/>
                  </a:moveTo>
                  <a:lnTo>
                    <a:pt x="0" y="2635"/>
                  </a:lnTo>
                  <a:lnTo>
                    <a:pt x="1471" y="2635"/>
                  </a:lnTo>
                  <a:cubicBezTo>
                    <a:pt x="1778" y="2353"/>
                    <a:pt x="2520" y="1765"/>
                    <a:pt x="3415" y="1765"/>
                  </a:cubicBezTo>
                  <a:cubicBezTo>
                    <a:pt x="4310" y="1765"/>
                    <a:pt x="5051" y="2353"/>
                    <a:pt x="5358" y="2635"/>
                  </a:cubicBezTo>
                  <a:lnTo>
                    <a:pt x="6829" y="2635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5603750" y="2232175"/>
              <a:ext cx="189925" cy="110000"/>
            </a:xfrm>
            <a:custGeom>
              <a:avLst/>
              <a:gdLst/>
              <a:ahLst/>
              <a:cxnLst/>
              <a:rect l="l" t="t" r="r" b="b"/>
              <a:pathLst>
                <a:path w="7597" h="4400" extrusionOk="0">
                  <a:moveTo>
                    <a:pt x="3799" y="1"/>
                  </a:moveTo>
                  <a:cubicBezTo>
                    <a:pt x="3031" y="1"/>
                    <a:pt x="2366" y="730"/>
                    <a:pt x="2354" y="742"/>
                  </a:cubicBezTo>
                  <a:cubicBezTo>
                    <a:pt x="2277" y="832"/>
                    <a:pt x="2162" y="883"/>
                    <a:pt x="2034" y="883"/>
                  </a:cubicBezTo>
                  <a:lnTo>
                    <a:pt x="282" y="883"/>
                  </a:lnTo>
                  <a:lnTo>
                    <a:pt x="1" y="3428"/>
                  </a:lnTo>
                  <a:cubicBezTo>
                    <a:pt x="832" y="4054"/>
                    <a:pt x="1855" y="4400"/>
                    <a:pt x="2916" y="4400"/>
                  </a:cubicBezTo>
                  <a:lnTo>
                    <a:pt x="4681" y="4400"/>
                  </a:lnTo>
                  <a:cubicBezTo>
                    <a:pt x="5730" y="4400"/>
                    <a:pt x="6753" y="4054"/>
                    <a:pt x="7597" y="3428"/>
                  </a:cubicBezTo>
                  <a:lnTo>
                    <a:pt x="7315" y="883"/>
                  </a:lnTo>
                  <a:lnTo>
                    <a:pt x="5551" y="883"/>
                  </a:lnTo>
                  <a:cubicBezTo>
                    <a:pt x="5435" y="883"/>
                    <a:pt x="5320" y="832"/>
                    <a:pt x="5231" y="742"/>
                  </a:cubicBezTo>
                  <a:cubicBezTo>
                    <a:pt x="5231" y="742"/>
                    <a:pt x="4566" y="1"/>
                    <a:pt x="3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5799075" y="2166325"/>
              <a:ext cx="88600" cy="198550"/>
            </a:xfrm>
            <a:custGeom>
              <a:avLst/>
              <a:gdLst/>
              <a:ahLst/>
              <a:cxnLst/>
              <a:rect l="l" t="t" r="r" b="b"/>
              <a:pathLst>
                <a:path w="3544" h="7942" extrusionOk="0">
                  <a:moveTo>
                    <a:pt x="1" y="0"/>
                  </a:moveTo>
                  <a:lnTo>
                    <a:pt x="832" y="7558"/>
                  </a:lnTo>
                  <a:cubicBezTo>
                    <a:pt x="858" y="7775"/>
                    <a:pt x="1050" y="7941"/>
                    <a:pt x="1280" y="7941"/>
                  </a:cubicBezTo>
                  <a:lnTo>
                    <a:pt x="3057" y="7941"/>
                  </a:lnTo>
                  <a:cubicBezTo>
                    <a:pt x="3339" y="7941"/>
                    <a:pt x="3543" y="7686"/>
                    <a:pt x="3492" y="7417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509775" y="2166325"/>
              <a:ext cx="88900" cy="198550"/>
            </a:xfrm>
            <a:custGeom>
              <a:avLst/>
              <a:gdLst/>
              <a:ahLst/>
              <a:cxnLst/>
              <a:rect l="l" t="t" r="r" b="b"/>
              <a:pathLst>
                <a:path w="3556" h="7942" extrusionOk="0">
                  <a:moveTo>
                    <a:pt x="1727" y="0"/>
                  </a:moveTo>
                  <a:lnTo>
                    <a:pt x="64" y="7417"/>
                  </a:lnTo>
                  <a:cubicBezTo>
                    <a:pt x="0" y="7686"/>
                    <a:pt x="205" y="7941"/>
                    <a:pt x="486" y="7941"/>
                  </a:cubicBezTo>
                  <a:lnTo>
                    <a:pt x="2276" y="7941"/>
                  </a:lnTo>
                  <a:cubicBezTo>
                    <a:pt x="2507" y="7941"/>
                    <a:pt x="2686" y="7775"/>
                    <a:pt x="2711" y="7558"/>
                  </a:cubicBezTo>
                  <a:lnTo>
                    <a:pt x="35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5676650" y="1989525"/>
              <a:ext cx="44150" cy="88900"/>
            </a:xfrm>
            <a:custGeom>
              <a:avLst/>
              <a:gdLst/>
              <a:ahLst/>
              <a:cxnLst/>
              <a:rect l="l" t="t" r="r" b="b"/>
              <a:pathLst>
                <a:path w="1766" h="3556" extrusionOk="0">
                  <a:moveTo>
                    <a:pt x="448" y="1"/>
                  </a:moveTo>
                  <a:cubicBezTo>
                    <a:pt x="205" y="1"/>
                    <a:pt x="0" y="193"/>
                    <a:pt x="13" y="436"/>
                  </a:cubicBezTo>
                  <a:lnTo>
                    <a:pt x="13" y="3556"/>
                  </a:lnTo>
                  <a:lnTo>
                    <a:pt x="1765" y="3556"/>
                  </a:lnTo>
                  <a:lnTo>
                    <a:pt x="1765" y="436"/>
                  </a:lnTo>
                  <a:cubicBezTo>
                    <a:pt x="1765" y="193"/>
                    <a:pt x="1573" y="1"/>
                    <a:pt x="1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5589700" y="2015100"/>
              <a:ext cx="65225" cy="63325"/>
            </a:xfrm>
            <a:custGeom>
              <a:avLst/>
              <a:gdLst/>
              <a:ahLst/>
              <a:cxnLst/>
              <a:rect l="l" t="t" r="r" b="b"/>
              <a:pathLst>
                <a:path w="2609" h="2533" extrusionOk="0">
                  <a:moveTo>
                    <a:pt x="2609" y="1"/>
                  </a:moveTo>
                  <a:cubicBezTo>
                    <a:pt x="1484" y="257"/>
                    <a:pt x="524" y="998"/>
                    <a:pt x="0" y="2009"/>
                  </a:cubicBezTo>
                  <a:lnTo>
                    <a:pt x="512" y="2533"/>
                  </a:lnTo>
                  <a:lnTo>
                    <a:pt x="2609" y="2533"/>
                  </a:lnTo>
                  <a:lnTo>
                    <a:pt x="2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5742825" y="2015100"/>
              <a:ext cx="65250" cy="63325"/>
            </a:xfrm>
            <a:custGeom>
              <a:avLst/>
              <a:gdLst/>
              <a:ahLst/>
              <a:cxnLst/>
              <a:rect l="l" t="t" r="r" b="b"/>
              <a:pathLst>
                <a:path w="2610" h="2533" extrusionOk="0">
                  <a:moveTo>
                    <a:pt x="0" y="1"/>
                  </a:moveTo>
                  <a:lnTo>
                    <a:pt x="0" y="2533"/>
                  </a:lnTo>
                  <a:lnTo>
                    <a:pt x="2085" y="2533"/>
                  </a:lnTo>
                  <a:lnTo>
                    <a:pt x="2609" y="2009"/>
                  </a:lnTo>
                  <a:cubicBezTo>
                    <a:pt x="2072" y="998"/>
                    <a:pt x="1113" y="25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36;p29">
            <a:extLst>
              <a:ext uri="{FF2B5EF4-FFF2-40B4-BE49-F238E27FC236}">
                <a16:creationId xmlns:a16="http://schemas.microsoft.com/office/drawing/2014/main" id="{B25D0A0F-8BD8-56FE-0D28-7475F5D01FC6}"/>
              </a:ext>
            </a:extLst>
          </p:cNvPr>
          <p:cNvSpPr txBox="1">
            <a:spLocks/>
          </p:cNvSpPr>
          <p:nvPr/>
        </p:nvSpPr>
        <p:spPr>
          <a:xfrm>
            <a:off x="601787" y="283506"/>
            <a:ext cx="794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ggae One"/>
              <a:buNone/>
              <a:defRPr sz="3500" b="0" i="0" u="none" strike="noStrike" cap="none">
                <a:solidFill>
                  <a:schemeClr val="dk1"/>
                </a:solidFill>
                <a:latin typeface="Reggae One"/>
                <a:ea typeface="Reggae One"/>
                <a:cs typeface="Reggae One"/>
                <a:sym typeface="Regga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eggae One"/>
              <a:buNone/>
              <a:defRPr sz="3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 err="1">
                <a:latin typeface="Berlin Sans FB Demi" panose="020E0802020502020306" pitchFamily="34" charset="0"/>
              </a:rPr>
              <a:t>Sistem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Pemerintahan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Bakufu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Jepang</a:t>
            </a:r>
            <a:r>
              <a:rPr lang="en-US" sz="2400" dirty="0">
                <a:latin typeface="Berlin Sans FB Demi" panose="020E0802020502020306" pitchFamily="34" charset="0"/>
              </a:rPr>
              <a:t> (Era </a:t>
            </a:r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Edo</a:t>
            </a:r>
            <a:r>
              <a:rPr lang="en-US" sz="2400" dirty="0">
                <a:latin typeface="Berlin Sans FB Demi" panose="020E0802020502020306" pitchFamily="34" charset="0"/>
              </a:rPr>
              <a:t>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D033B-6C73-B6B1-C1DB-EE9042C42E2F}"/>
              </a:ext>
            </a:extLst>
          </p:cNvPr>
          <p:cNvCxnSpPr>
            <a:stCxn id="1723" idx="2"/>
          </p:cNvCxnSpPr>
          <p:nvPr/>
        </p:nvCxnSpPr>
        <p:spPr>
          <a:xfrm>
            <a:off x="7478237" y="348366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E14A34-037F-2DDE-5589-CDB1F4A75014}"/>
              </a:ext>
            </a:extLst>
          </p:cNvPr>
          <p:cNvCxnSpPr/>
          <p:nvPr/>
        </p:nvCxnSpPr>
        <p:spPr>
          <a:xfrm>
            <a:off x="1625222" y="347479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E9007E-4A22-E46C-1B48-D687D59B01F9}"/>
              </a:ext>
            </a:extLst>
          </p:cNvPr>
          <p:cNvCxnSpPr/>
          <p:nvPr/>
        </p:nvCxnSpPr>
        <p:spPr>
          <a:xfrm>
            <a:off x="3614862" y="350229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19D3EC-EBE7-4F6E-9E9C-F399B91C5971}"/>
              </a:ext>
            </a:extLst>
          </p:cNvPr>
          <p:cNvCxnSpPr/>
          <p:nvPr/>
        </p:nvCxnSpPr>
        <p:spPr>
          <a:xfrm>
            <a:off x="5491499" y="349509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F4FD80-9B2C-1F8F-BDEB-76BA418AC961}"/>
              </a:ext>
            </a:extLst>
          </p:cNvPr>
          <p:cNvCxnSpPr/>
          <p:nvPr/>
        </p:nvCxnSpPr>
        <p:spPr>
          <a:xfrm>
            <a:off x="967997" y="3728745"/>
            <a:ext cx="13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B2E184-37E4-11B0-9E3F-2A0C429E3D92}"/>
              </a:ext>
            </a:extLst>
          </p:cNvPr>
          <p:cNvCxnSpPr/>
          <p:nvPr/>
        </p:nvCxnSpPr>
        <p:spPr>
          <a:xfrm>
            <a:off x="967997" y="3716318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93002C-8CF9-2293-618C-610382E48B56}"/>
              </a:ext>
            </a:extLst>
          </p:cNvPr>
          <p:cNvCxnSpPr/>
          <p:nvPr/>
        </p:nvCxnSpPr>
        <p:spPr>
          <a:xfrm>
            <a:off x="2299997" y="373975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545E0D-BDE3-ECB2-5C78-1222DCEDAA6D}"/>
              </a:ext>
            </a:extLst>
          </p:cNvPr>
          <p:cNvCxnSpPr/>
          <p:nvPr/>
        </p:nvCxnSpPr>
        <p:spPr>
          <a:xfrm>
            <a:off x="4266004" y="3767093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A5A8B2-D106-124D-C4ED-9A2D4D438CAE}"/>
              </a:ext>
            </a:extLst>
          </p:cNvPr>
          <p:cNvCxnSpPr/>
          <p:nvPr/>
        </p:nvCxnSpPr>
        <p:spPr>
          <a:xfrm>
            <a:off x="2934004" y="377743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78D87E-D2D7-FCCE-87C9-4ABB01073069}"/>
              </a:ext>
            </a:extLst>
          </p:cNvPr>
          <p:cNvCxnSpPr/>
          <p:nvPr/>
        </p:nvCxnSpPr>
        <p:spPr>
          <a:xfrm>
            <a:off x="4785842" y="373338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47AD53-EC7D-6FC8-6F23-2597FCE30C95}"/>
              </a:ext>
            </a:extLst>
          </p:cNvPr>
          <p:cNvCxnSpPr/>
          <p:nvPr/>
        </p:nvCxnSpPr>
        <p:spPr>
          <a:xfrm>
            <a:off x="6290374" y="373975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65D6F0-A76C-0DAC-6316-5789C0AEDE4D}"/>
              </a:ext>
            </a:extLst>
          </p:cNvPr>
          <p:cNvCxnSpPr/>
          <p:nvPr/>
        </p:nvCxnSpPr>
        <p:spPr>
          <a:xfrm>
            <a:off x="8144237" y="373338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B8A528-3BF7-B9A6-E187-C4D6BB26EB74}"/>
              </a:ext>
            </a:extLst>
          </p:cNvPr>
          <p:cNvCxnSpPr/>
          <p:nvPr/>
        </p:nvCxnSpPr>
        <p:spPr>
          <a:xfrm>
            <a:off x="6812237" y="3728003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1720;p45">
            <a:extLst>
              <a:ext uri="{FF2B5EF4-FFF2-40B4-BE49-F238E27FC236}">
                <a16:creationId xmlns:a16="http://schemas.microsoft.com/office/drawing/2014/main" id="{944BA8ED-AD54-C604-54E9-C48D52B30CF6}"/>
              </a:ext>
            </a:extLst>
          </p:cNvPr>
          <p:cNvSpPr/>
          <p:nvPr/>
        </p:nvSpPr>
        <p:spPr>
          <a:xfrm>
            <a:off x="571126" y="3982695"/>
            <a:ext cx="1003825" cy="24931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47" name="Google Shape;1720;p45">
            <a:extLst>
              <a:ext uri="{FF2B5EF4-FFF2-40B4-BE49-F238E27FC236}">
                <a16:creationId xmlns:a16="http://schemas.microsoft.com/office/drawing/2014/main" id="{6FD0A923-D826-1444-E5C2-6C1D756C7252}"/>
              </a:ext>
            </a:extLst>
          </p:cNvPr>
          <p:cNvSpPr/>
          <p:nvPr/>
        </p:nvSpPr>
        <p:spPr>
          <a:xfrm>
            <a:off x="1639310" y="3982696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2813C12-5B7B-4865-ED3F-2A14D2B2DECB}"/>
              </a:ext>
            </a:extLst>
          </p:cNvPr>
          <p:cNvCxnSpPr/>
          <p:nvPr/>
        </p:nvCxnSpPr>
        <p:spPr>
          <a:xfrm>
            <a:off x="2934004" y="3756240"/>
            <a:ext cx="13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1720;p45">
            <a:extLst>
              <a:ext uri="{FF2B5EF4-FFF2-40B4-BE49-F238E27FC236}">
                <a16:creationId xmlns:a16="http://schemas.microsoft.com/office/drawing/2014/main" id="{6DBD2743-FEDC-2251-C3F3-6F070EBFE893}"/>
              </a:ext>
            </a:extLst>
          </p:cNvPr>
          <p:cNvSpPr/>
          <p:nvPr/>
        </p:nvSpPr>
        <p:spPr>
          <a:xfrm>
            <a:off x="2630580" y="3964454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50" name="Google Shape;1720;p45">
            <a:extLst>
              <a:ext uri="{FF2B5EF4-FFF2-40B4-BE49-F238E27FC236}">
                <a16:creationId xmlns:a16="http://schemas.microsoft.com/office/drawing/2014/main" id="{E26DB0C0-AAF1-C5D4-61ED-B6BBC5906588}"/>
              </a:ext>
            </a:extLst>
          </p:cNvPr>
          <p:cNvSpPr/>
          <p:nvPr/>
        </p:nvSpPr>
        <p:spPr>
          <a:xfrm>
            <a:off x="3606950" y="3964454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60013F5-0777-1BC3-603D-710A35E1A1AF}"/>
              </a:ext>
            </a:extLst>
          </p:cNvPr>
          <p:cNvCxnSpPr>
            <a:cxnSpLocks/>
          </p:cNvCxnSpPr>
          <p:nvPr/>
        </p:nvCxnSpPr>
        <p:spPr>
          <a:xfrm>
            <a:off x="4786924" y="3749040"/>
            <a:ext cx="1511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Google Shape;1720;p45">
            <a:extLst>
              <a:ext uri="{FF2B5EF4-FFF2-40B4-BE49-F238E27FC236}">
                <a16:creationId xmlns:a16="http://schemas.microsoft.com/office/drawing/2014/main" id="{7B05109D-D8C4-CF08-8BED-9E21273C79EB}"/>
              </a:ext>
            </a:extLst>
          </p:cNvPr>
          <p:cNvSpPr/>
          <p:nvPr/>
        </p:nvSpPr>
        <p:spPr>
          <a:xfrm>
            <a:off x="4604837" y="3964454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54" name="Google Shape;1720;p45">
            <a:extLst>
              <a:ext uri="{FF2B5EF4-FFF2-40B4-BE49-F238E27FC236}">
                <a16:creationId xmlns:a16="http://schemas.microsoft.com/office/drawing/2014/main" id="{F8EB6A1D-9A0F-0073-A339-E82C4667E517}"/>
              </a:ext>
            </a:extLst>
          </p:cNvPr>
          <p:cNvSpPr/>
          <p:nvPr/>
        </p:nvSpPr>
        <p:spPr>
          <a:xfrm>
            <a:off x="5598368" y="3959093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1C48B2-FBC9-ABF9-83F3-172F1D7BB140}"/>
              </a:ext>
            </a:extLst>
          </p:cNvPr>
          <p:cNvCxnSpPr/>
          <p:nvPr/>
        </p:nvCxnSpPr>
        <p:spPr>
          <a:xfrm>
            <a:off x="6812237" y="3739335"/>
            <a:ext cx="13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1720;p45">
            <a:extLst>
              <a:ext uri="{FF2B5EF4-FFF2-40B4-BE49-F238E27FC236}">
                <a16:creationId xmlns:a16="http://schemas.microsoft.com/office/drawing/2014/main" id="{5F5F5E04-3D17-77F9-F2F6-935F1B899EAC}"/>
              </a:ext>
            </a:extLst>
          </p:cNvPr>
          <p:cNvSpPr/>
          <p:nvPr/>
        </p:nvSpPr>
        <p:spPr>
          <a:xfrm>
            <a:off x="6603022" y="3950901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sp>
        <p:nvSpPr>
          <p:cNvPr id="57" name="Google Shape;1720;p45">
            <a:extLst>
              <a:ext uri="{FF2B5EF4-FFF2-40B4-BE49-F238E27FC236}">
                <a16:creationId xmlns:a16="http://schemas.microsoft.com/office/drawing/2014/main" id="{AE16A31D-B18B-A3C2-788F-422DA47D3F81}"/>
              </a:ext>
            </a:extLst>
          </p:cNvPr>
          <p:cNvSpPr/>
          <p:nvPr/>
        </p:nvSpPr>
        <p:spPr>
          <a:xfrm>
            <a:off x="7594499" y="3948741"/>
            <a:ext cx="947388" cy="24931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eggae One"/>
                <a:ea typeface="Reggae One"/>
                <a:cs typeface="Reggae One"/>
                <a:sym typeface="Reggae One"/>
              </a:rPr>
              <a:t>Samurai</a:t>
            </a:r>
            <a:endParaRPr sz="1200" dirty="0">
              <a:latin typeface="Reggae One"/>
              <a:ea typeface="Reggae One"/>
              <a:cs typeface="Reggae One"/>
              <a:sym typeface="Reggae One"/>
            </a:endParaRPr>
          </a:p>
        </p:txBody>
      </p:sp>
      <p:cxnSp>
        <p:nvCxnSpPr>
          <p:cNvPr id="63" name="Google Shape;1727;p45">
            <a:extLst>
              <a:ext uri="{FF2B5EF4-FFF2-40B4-BE49-F238E27FC236}">
                <a16:creationId xmlns:a16="http://schemas.microsoft.com/office/drawing/2014/main" id="{415DFCDE-6FA7-E594-9F5C-C2AE516F5D7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59537" y="1398914"/>
            <a:ext cx="521852" cy="292043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4" name="Straight Connector 1663">
            <a:extLst>
              <a:ext uri="{FF2B5EF4-FFF2-40B4-BE49-F238E27FC236}">
                <a16:creationId xmlns:a16="http://schemas.microsoft.com/office/drawing/2014/main" id="{F7C554D5-658A-3346-F913-CC85266EFCAE}"/>
              </a:ext>
            </a:extLst>
          </p:cNvPr>
          <p:cNvCxnSpPr/>
          <p:nvPr/>
        </p:nvCxnSpPr>
        <p:spPr>
          <a:xfrm>
            <a:off x="3572506" y="285490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5" name="Straight Connector 1664">
            <a:extLst>
              <a:ext uri="{FF2B5EF4-FFF2-40B4-BE49-F238E27FC236}">
                <a16:creationId xmlns:a16="http://schemas.microsoft.com/office/drawing/2014/main" id="{BD7A8928-CDDF-1A67-ECD0-81201AD83EA1}"/>
              </a:ext>
            </a:extLst>
          </p:cNvPr>
          <p:cNvCxnSpPr/>
          <p:nvPr/>
        </p:nvCxnSpPr>
        <p:spPr>
          <a:xfrm>
            <a:off x="5452924" y="2854680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8" name="Rectangle: Rounded Corners 1667">
            <a:extLst>
              <a:ext uri="{FF2B5EF4-FFF2-40B4-BE49-F238E27FC236}">
                <a16:creationId xmlns:a16="http://schemas.microsoft.com/office/drawing/2014/main" id="{F222EFC1-999F-5F84-009A-EEDD0D2788E3}"/>
              </a:ext>
            </a:extLst>
          </p:cNvPr>
          <p:cNvSpPr/>
          <p:nvPr/>
        </p:nvSpPr>
        <p:spPr>
          <a:xfrm>
            <a:off x="231097" y="994726"/>
            <a:ext cx="2777489" cy="147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err="1">
                <a:solidFill>
                  <a:srgbClr val="FFFFFF"/>
                </a:solidFill>
              </a:rPr>
              <a:t>Catatan</a:t>
            </a:r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00B0F0"/>
                </a:solidFill>
              </a:rPr>
              <a:t>Kaisar</a:t>
            </a:r>
            <a:r>
              <a:rPr lang="en-US" dirty="0">
                <a:solidFill>
                  <a:srgbClr val="00B0F0"/>
                </a:solidFill>
              </a:rPr>
              <a:t> :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Jepang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Shogun :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panglima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 </a:t>
            </a:r>
            <a:r>
              <a:rPr lang="en-US" dirty="0" err="1"/>
              <a:t>jepang</a:t>
            </a:r>
            <a:endParaRPr lang="en-ID" dirty="0"/>
          </a:p>
        </p:txBody>
      </p:sp>
      <p:sp>
        <p:nvSpPr>
          <p:cNvPr id="1669" name="Rectangle: Rounded Corners 1668">
            <a:extLst>
              <a:ext uri="{FF2B5EF4-FFF2-40B4-BE49-F238E27FC236}">
                <a16:creationId xmlns:a16="http://schemas.microsoft.com/office/drawing/2014/main" id="{E2079598-1853-AAD7-6AEB-F2C9F72D2311}"/>
              </a:ext>
            </a:extLst>
          </p:cNvPr>
          <p:cNvSpPr/>
          <p:nvPr/>
        </p:nvSpPr>
        <p:spPr>
          <a:xfrm>
            <a:off x="315410" y="1105521"/>
            <a:ext cx="2608862" cy="1283003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A750A2-69FF-9F4E-7EF4-B824FD5F0801}"/>
              </a:ext>
            </a:extLst>
          </p:cNvPr>
          <p:cNvCxnSpPr/>
          <p:nvPr/>
        </p:nvCxnSpPr>
        <p:spPr>
          <a:xfrm>
            <a:off x="4529578" y="1910025"/>
            <a:ext cx="0" cy="25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7903FE-C9CC-98D5-EF61-ACA9AF6A9A67}"/>
              </a:ext>
            </a:extLst>
          </p:cNvPr>
          <p:cNvSpPr/>
          <p:nvPr/>
        </p:nvSpPr>
        <p:spPr>
          <a:xfrm>
            <a:off x="5979426" y="996466"/>
            <a:ext cx="2777489" cy="147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err="1">
                <a:solidFill>
                  <a:srgbClr val="FFFFFF"/>
                </a:solidFill>
              </a:rPr>
              <a:t>Catatan</a:t>
            </a:r>
            <a:endParaRPr lang="en-US" u="sng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Daimyo : </a:t>
            </a:r>
            <a:r>
              <a:rPr lang="en-US" dirty="0"/>
              <a:t>Tuan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daerah-daerah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B0F0"/>
                </a:solidFill>
              </a:rPr>
              <a:t>Samurai : </a:t>
            </a:r>
            <a:r>
              <a:rPr lang="en-US" dirty="0" err="1"/>
              <a:t>Tentara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Daimyo</a:t>
            </a:r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7D6A2C-5303-0B04-33F7-2383F405EDD8}"/>
              </a:ext>
            </a:extLst>
          </p:cNvPr>
          <p:cNvSpPr/>
          <p:nvPr/>
        </p:nvSpPr>
        <p:spPr>
          <a:xfrm>
            <a:off x="6063739" y="1076125"/>
            <a:ext cx="2608862" cy="1283003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2"/>
          <p:cNvGrpSpPr/>
          <p:nvPr/>
        </p:nvGrpSpPr>
        <p:grpSpPr>
          <a:xfrm>
            <a:off x="4944979" y="2316475"/>
            <a:ext cx="4607706" cy="2899994"/>
            <a:chOff x="4542675" y="2119450"/>
            <a:chExt cx="4820162" cy="3078830"/>
          </a:xfrm>
        </p:grpSpPr>
        <p:sp>
          <p:nvSpPr>
            <p:cNvPr id="977" name="Google Shape;977;p32"/>
            <p:cNvSpPr/>
            <p:nvPr/>
          </p:nvSpPr>
          <p:spPr>
            <a:xfrm>
              <a:off x="5639611" y="3716361"/>
              <a:ext cx="679377" cy="584454"/>
            </a:xfrm>
            <a:custGeom>
              <a:avLst/>
              <a:gdLst/>
              <a:ahLst/>
              <a:cxnLst/>
              <a:rect l="l" t="t" r="r" b="b"/>
              <a:pathLst>
                <a:path w="9884" h="8503" extrusionOk="0">
                  <a:moveTo>
                    <a:pt x="1198" y="0"/>
                  </a:moveTo>
                  <a:lnTo>
                    <a:pt x="0" y="2250"/>
                  </a:lnTo>
                  <a:cubicBezTo>
                    <a:pt x="2114" y="3552"/>
                    <a:pt x="9884" y="8502"/>
                    <a:pt x="9884" y="8502"/>
                  </a:cubicBezTo>
                  <a:lnTo>
                    <a:pt x="9209" y="3665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060473" y="3907993"/>
              <a:ext cx="257962" cy="393370"/>
            </a:xfrm>
            <a:custGeom>
              <a:avLst/>
              <a:gdLst/>
              <a:ahLst/>
              <a:cxnLst/>
              <a:rect l="l" t="t" r="r" b="b"/>
              <a:pathLst>
                <a:path w="3753" h="5723" extrusionOk="0">
                  <a:moveTo>
                    <a:pt x="1157" y="1"/>
                  </a:moveTo>
                  <a:lnTo>
                    <a:pt x="0" y="3336"/>
                  </a:lnTo>
                  <a:cubicBezTo>
                    <a:pt x="2041" y="4629"/>
                    <a:pt x="3753" y="5722"/>
                    <a:pt x="3753" y="5722"/>
                  </a:cubicBezTo>
                  <a:lnTo>
                    <a:pt x="3078" y="877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87435" y="3636835"/>
              <a:ext cx="304427" cy="1084845"/>
            </a:xfrm>
            <a:custGeom>
              <a:avLst/>
              <a:gdLst/>
              <a:ahLst/>
              <a:cxnLst/>
              <a:rect l="l" t="t" r="r" b="b"/>
              <a:pathLst>
                <a:path w="4429" h="15783" extrusionOk="0">
                  <a:moveTo>
                    <a:pt x="3263" y="0"/>
                  </a:moveTo>
                  <a:lnTo>
                    <a:pt x="483" y="4018"/>
                  </a:lnTo>
                  <a:cubicBezTo>
                    <a:pt x="483" y="4018"/>
                    <a:pt x="218" y="4026"/>
                    <a:pt x="113" y="4211"/>
                  </a:cubicBezTo>
                  <a:cubicBezTo>
                    <a:pt x="65" y="4299"/>
                    <a:pt x="25" y="4388"/>
                    <a:pt x="1" y="4484"/>
                  </a:cubicBezTo>
                  <a:lnTo>
                    <a:pt x="1" y="15782"/>
                  </a:lnTo>
                  <a:lnTo>
                    <a:pt x="4428" y="15782"/>
                  </a:lnTo>
                  <a:lnTo>
                    <a:pt x="4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174779" y="3918921"/>
              <a:ext cx="161940" cy="912663"/>
            </a:xfrm>
            <a:custGeom>
              <a:avLst/>
              <a:gdLst/>
              <a:ahLst/>
              <a:cxnLst/>
              <a:rect l="l" t="t" r="r" b="b"/>
              <a:pathLst>
                <a:path w="2356" h="13278" extrusionOk="0">
                  <a:moveTo>
                    <a:pt x="120" y="1"/>
                  </a:moveTo>
                  <a:cubicBezTo>
                    <a:pt x="56" y="1"/>
                    <a:pt x="1" y="67"/>
                    <a:pt x="1" y="67"/>
                  </a:cubicBezTo>
                  <a:cubicBezTo>
                    <a:pt x="1" y="67"/>
                    <a:pt x="563" y="12755"/>
                    <a:pt x="579" y="12940"/>
                  </a:cubicBezTo>
                  <a:cubicBezTo>
                    <a:pt x="626" y="13135"/>
                    <a:pt x="803" y="13277"/>
                    <a:pt x="1005" y="13277"/>
                  </a:cubicBezTo>
                  <a:cubicBezTo>
                    <a:pt x="1010" y="13277"/>
                    <a:pt x="1016" y="13277"/>
                    <a:pt x="1021" y="13277"/>
                  </a:cubicBezTo>
                  <a:cubicBezTo>
                    <a:pt x="1198" y="13253"/>
                    <a:pt x="1801" y="13173"/>
                    <a:pt x="2026" y="13173"/>
                  </a:cubicBezTo>
                  <a:cubicBezTo>
                    <a:pt x="2243" y="13173"/>
                    <a:pt x="2355" y="12867"/>
                    <a:pt x="2355" y="12835"/>
                  </a:cubicBezTo>
                  <a:cubicBezTo>
                    <a:pt x="2355" y="12803"/>
                    <a:pt x="1640" y="380"/>
                    <a:pt x="1640" y="380"/>
                  </a:cubicBezTo>
                  <a:cubicBezTo>
                    <a:pt x="1640" y="380"/>
                    <a:pt x="234" y="51"/>
                    <a:pt x="161" y="11"/>
                  </a:cubicBezTo>
                  <a:cubicBezTo>
                    <a:pt x="148" y="4"/>
                    <a:pt x="134" y="1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194094" y="3722409"/>
              <a:ext cx="397769" cy="1109177"/>
            </a:xfrm>
            <a:custGeom>
              <a:avLst/>
              <a:gdLst/>
              <a:ahLst/>
              <a:cxnLst/>
              <a:rect l="l" t="t" r="r" b="b"/>
              <a:pathLst>
                <a:path w="5787" h="16137" extrusionOk="0">
                  <a:moveTo>
                    <a:pt x="5786" y="1"/>
                  </a:moveTo>
                  <a:lnTo>
                    <a:pt x="1" y="9193"/>
                  </a:lnTo>
                  <a:cubicBezTo>
                    <a:pt x="146" y="12416"/>
                    <a:pt x="290" y="15702"/>
                    <a:pt x="298" y="15799"/>
                  </a:cubicBezTo>
                  <a:cubicBezTo>
                    <a:pt x="345" y="15994"/>
                    <a:pt x="522" y="16136"/>
                    <a:pt x="724" y="16136"/>
                  </a:cubicBezTo>
                  <a:cubicBezTo>
                    <a:pt x="729" y="16136"/>
                    <a:pt x="735" y="16136"/>
                    <a:pt x="740" y="16136"/>
                  </a:cubicBezTo>
                  <a:cubicBezTo>
                    <a:pt x="917" y="16112"/>
                    <a:pt x="1520" y="16032"/>
                    <a:pt x="1745" y="16032"/>
                  </a:cubicBezTo>
                  <a:cubicBezTo>
                    <a:pt x="1962" y="16032"/>
                    <a:pt x="2074" y="15726"/>
                    <a:pt x="2074" y="15694"/>
                  </a:cubicBezTo>
                  <a:cubicBezTo>
                    <a:pt x="2074" y="15686"/>
                    <a:pt x="2050" y="15252"/>
                    <a:pt x="2010" y="14537"/>
                  </a:cubicBezTo>
                  <a:lnTo>
                    <a:pt x="5786" y="14537"/>
                  </a:lnTo>
                  <a:lnTo>
                    <a:pt x="5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5389417" y="3892390"/>
              <a:ext cx="81245" cy="179192"/>
            </a:xfrm>
            <a:custGeom>
              <a:avLst/>
              <a:gdLst/>
              <a:ahLst/>
              <a:cxnLst/>
              <a:rect l="l" t="t" r="r" b="b"/>
              <a:pathLst>
                <a:path w="1182" h="2607" extrusionOk="0">
                  <a:moveTo>
                    <a:pt x="530" y="1"/>
                  </a:moveTo>
                  <a:cubicBezTo>
                    <a:pt x="500" y="1"/>
                    <a:pt x="468" y="4"/>
                    <a:pt x="434" y="11"/>
                  </a:cubicBezTo>
                  <a:cubicBezTo>
                    <a:pt x="0" y="91"/>
                    <a:pt x="48" y="541"/>
                    <a:pt x="81" y="863"/>
                  </a:cubicBezTo>
                  <a:cubicBezTo>
                    <a:pt x="81" y="863"/>
                    <a:pt x="145" y="1505"/>
                    <a:pt x="169" y="1602"/>
                  </a:cubicBezTo>
                  <a:cubicBezTo>
                    <a:pt x="193" y="1706"/>
                    <a:pt x="362" y="1819"/>
                    <a:pt x="474" y="2116"/>
                  </a:cubicBezTo>
                  <a:cubicBezTo>
                    <a:pt x="587" y="2421"/>
                    <a:pt x="659" y="2606"/>
                    <a:pt x="739" y="2606"/>
                  </a:cubicBezTo>
                  <a:cubicBezTo>
                    <a:pt x="820" y="2606"/>
                    <a:pt x="1173" y="2421"/>
                    <a:pt x="1181" y="2012"/>
                  </a:cubicBezTo>
                  <a:cubicBezTo>
                    <a:pt x="1181" y="1602"/>
                    <a:pt x="1013" y="1409"/>
                    <a:pt x="997" y="1329"/>
                  </a:cubicBezTo>
                  <a:cubicBezTo>
                    <a:pt x="981" y="1248"/>
                    <a:pt x="956" y="782"/>
                    <a:pt x="964" y="614"/>
                  </a:cubicBezTo>
                  <a:cubicBezTo>
                    <a:pt x="972" y="458"/>
                    <a:pt x="890" y="1"/>
                    <a:pt x="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5408182" y="3864071"/>
              <a:ext cx="142556" cy="158228"/>
            </a:xfrm>
            <a:custGeom>
              <a:avLst/>
              <a:gdLst/>
              <a:ahLst/>
              <a:cxnLst/>
              <a:rect l="l" t="t" r="r" b="b"/>
              <a:pathLst>
                <a:path w="2074" h="2302" extrusionOk="0">
                  <a:moveTo>
                    <a:pt x="600" y="0"/>
                  </a:moveTo>
                  <a:cubicBezTo>
                    <a:pt x="524" y="0"/>
                    <a:pt x="444" y="25"/>
                    <a:pt x="362" y="85"/>
                  </a:cubicBezTo>
                  <a:cubicBezTo>
                    <a:pt x="0" y="351"/>
                    <a:pt x="241" y="736"/>
                    <a:pt x="410" y="1009"/>
                  </a:cubicBezTo>
                  <a:cubicBezTo>
                    <a:pt x="410" y="1009"/>
                    <a:pt x="740" y="1564"/>
                    <a:pt x="812" y="1644"/>
                  </a:cubicBezTo>
                  <a:cubicBezTo>
                    <a:pt x="876" y="1725"/>
                    <a:pt x="1077" y="1749"/>
                    <a:pt x="1310" y="1974"/>
                  </a:cubicBezTo>
                  <a:cubicBezTo>
                    <a:pt x="1524" y="2166"/>
                    <a:pt x="1656" y="2302"/>
                    <a:pt x="1733" y="2302"/>
                  </a:cubicBezTo>
                  <a:cubicBezTo>
                    <a:pt x="1743" y="2302"/>
                    <a:pt x="1752" y="2300"/>
                    <a:pt x="1760" y="2295"/>
                  </a:cubicBezTo>
                  <a:cubicBezTo>
                    <a:pt x="1832" y="2263"/>
                    <a:pt x="2074" y="1942"/>
                    <a:pt x="1905" y="1572"/>
                  </a:cubicBezTo>
                  <a:cubicBezTo>
                    <a:pt x="1728" y="1202"/>
                    <a:pt x="1487" y="1098"/>
                    <a:pt x="1439" y="1034"/>
                  </a:cubicBezTo>
                  <a:cubicBezTo>
                    <a:pt x="1391" y="969"/>
                    <a:pt x="1174" y="559"/>
                    <a:pt x="1101" y="399"/>
                  </a:cubicBezTo>
                  <a:cubicBezTo>
                    <a:pt x="1052" y="281"/>
                    <a:pt x="854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5433613" y="3830185"/>
              <a:ext cx="160771" cy="140013"/>
            </a:xfrm>
            <a:custGeom>
              <a:avLst/>
              <a:gdLst/>
              <a:ahLst/>
              <a:cxnLst/>
              <a:rect l="l" t="t" r="r" b="b"/>
              <a:pathLst>
                <a:path w="2339" h="2037" extrusionOk="0">
                  <a:moveTo>
                    <a:pt x="585" y="0"/>
                  </a:moveTo>
                  <a:cubicBezTo>
                    <a:pt x="488" y="0"/>
                    <a:pt x="389" y="37"/>
                    <a:pt x="297" y="136"/>
                  </a:cubicBezTo>
                  <a:cubicBezTo>
                    <a:pt x="0" y="466"/>
                    <a:pt x="313" y="795"/>
                    <a:pt x="538" y="1028"/>
                  </a:cubicBezTo>
                  <a:cubicBezTo>
                    <a:pt x="538" y="1028"/>
                    <a:pt x="972" y="1502"/>
                    <a:pt x="1053" y="1567"/>
                  </a:cubicBezTo>
                  <a:cubicBezTo>
                    <a:pt x="1133" y="1631"/>
                    <a:pt x="1334" y="1623"/>
                    <a:pt x="1607" y="1792"/>
                  </a:cubicBezTo>
                  <a:cubicBezTo>
                    <a:pt x="1835" y="1939"/>
                    <a:pt x="1991" y="2037"/>
                    <a:pt x="2073" y="2037"/>
                  </a:cubicBezTo>
                  <a:cubicBezTo>
                    <a:pt x="2089" y="2037"/>
                    <a:pt x="2103" y="2033"/>
                    <a:pt x="2113" y="2025"/>
                  </a:cubicBezTo>
                  <a:cubicBezTo>
                    <a:pt x="2170" y="1977"/>
                    <a:pt x="2338" y="1615"/>
                    <a:pt x="2097" y="1285"/>
                  </a:cubicBezTo>
                  <a:cubicBezTo>
                    <a:pt x="1856" y="956"/>
                    <a:pt x="1599" y="908"/>
                    <a:pt x="1543" y="852"/>
                  </a:cubicBezTo>
                  <a:cubicBezTo>
                    <a:pt x="1487" y="787"/>
                    <a:pt x="1181" y="434"/>
                    <a:pt x="1085" y="297"/>
                  </a:cubicBezTo>
                  <a:cubicBezTo>
                    <a:pt x="1017" y="202"/>
                    <a:pt x="809" y="0"/>
                    <a:pt x="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7876512" y="2371981"/>
              <a:ext cx="1486326" cy="503828"/>
            </a:xfrm>
            <a:custGeom>
              <a:avLst/>
              <a:gdLst/>
              <a:ahLst/>
              <a:cxnLst/>
              <a:rect l="l" t="t" r="r" b="b"/>
              <a:pathLst>
                <a:path w="21624" h="7330" extrusionOk="0">
                  <a:moveTo>
                    <a:pt x="17609" y="0"/>
                  </a:moveTo>
                  <a:cubicBezTo>
                    <a:pt x="15899" y="0"/>
                    <a:pt x="13852" y="149"/>
                    <a:pt x="11901" y="668"/>
                  </a:cubicBezTo>
                  <a:cubicBezTo>
                    <a:pt x="7304" y="1881"/>
                    <a:pt x="0" y="6068"/>
                    <a:pt x="0" y="6068"/>
                  </a:cubicBezTo>
                  <a:lnTo>
                    <a:pt x="426" y="7329"/>
                  </a:lnTo>
                  <a:cubicBezTo>
                    <a:pt x="426" y="7329"/>
                    <a:pt x="5573" y="5095"/>
                    <a:pt x="10817" y="5095"/>
                  </a:cubicBezTo>
                  <a:cubicBezTo>
                    <a:pt x="11979" y="5095"/>
                    <a:pt x="13146" y="5205"/>
                    <a:pt x="14263" y="5473"/>
                  </a:cubicBezTo>
                  <a:cubicBezTo>
                    <a:pt x="14263" y="5473"/>
                    <a:pt x="15999" y="1158"/>
                    <a:pt x="21624" y="274"/>
                  </a:cubicBezTo>
                  <a:cubicBezTo>
                    <a:pt x="21624" y="274"/>
                    <a:pt x="19926" y="0"/>
                    <a:pt x="17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7845581" y="2302422"/>
              <a:ext cx="1517256" cy="514825"/>
            </a:xfrm>
            <a:custGeom>
              <a:avLst/>
              <a:gdLst/>
              <a:ahLst/>
              <a:cxnLst/>
              <a:rect l="l" t="t" r="r" b="b"/>
              <a:pathLst>
                <a:path w="22074" h="7490" extrusionOk="0">
                  <a:moveTo>
                    <a:pt x="15584" y="0"/>
                  </a:moveTo>
                  <a:cubicBezTo>
                    <a:pt x="14504" y="0"/>
                    <a:pt x="13338" y="106"/>
                    <a:pt x="12126" y="378"/>
                  </a:cubicBezTo>
                  <a:cubicBezTo>
                    <a:pt x="5223" y="1937"/>
                    <a:pt x="0" y="6550"/>
                    <a:pt x="0" y="6550"/>
                  </a:cubicBezTo>
                  <a:lnTo>
                    <a:pt x="338" y="7490"/>
                  </a:lnTo>
                  <a:cubicBezTo>
                    <a:pt x="11167" y="1482"/>
                    <a:pt x="20740" y="1285"/>
                    <a:pt x="21946" y="1285"/>
                  </a:cubicBezTo>
                  <a:cubicBezTo>
                    <a:pt x="22030" y="1285"/>
                    <a:pt x="22074" y="1286"/>
                    <a:pt x="22074" y="1286"/>
                  </a:cubicBezTo>
                  <a:cubicBezTo>
                    <a:pt x="22074" y="1286"/>
                    <a:pt x="19351" y="0"/>
                    <a:pt x="15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5639061" y="3756708"/>
              <a:ext cx="276796" cy="148605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2483" y="0"/>
                  </a:moveTo>
                  <a:lnTo>
                    <a:pt x="370" y="988"/>
                  </a:lnTo>
                  <a:lnTo>
                    <a:pt x="0" y="1663"/>
                  </a:lnTo>
                  <a:cubicBezTo>
                    <a:pt x="217" y="1800"/>
                    <a:pt x="482" y="1969"/>
                    <a:pt x="796" y="2162"/>
                  </a:cubicBezTo>
                  <a:lnTo>
                    <a:pt x="4026" y="707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4542675" y="2774422"/>
              <a:ext cx="3335572" cy="1584273"/>
            </a:xfrm>
            <a:custGeom>
              <a:avLst/>
              <a:gdLst/>
              <a:ahLst/>
              <a:cxnLst/>
              <a:rect l="l" t="t" r="r" b="b"/>
              <a:pathLst>
                <a:path w="48528" h="23049" extrusionOk="0">
                  <a:moveTo>
                    <a:pt x="47707" y="0"/>
                  </a:moveTo>
                  <a:cubicBezTo>
                    <a:pt x="47651" y="0"/>
                    <a:pt x="47594" y="12"/>
                    <a:pt x="47539" y="36"/>
                  </a:cubicBezTo>
                  <a:lnTo>
                    <a:pt x="298" y="22086"/>
                  </a:lnTo>
                  <a:cubicBezTo>
                    <a:pt x="89" y="22174"/>
                    <a:pt x="1" y="22415"/>
                    <a:pt x="97" y="22616"/>
                  </a:cubicBezTo>
                  <a:lnTo>
                    <a:pt x="186" y="22809"/>
                  </a:lnTo>
                  <a:cubicBezTo>
                    <a:pt x="250" y="22960"/>
                    <a:pt x="394" y="23049"/>
                    <a:pt x="546" y="23049"/>
                  </a:cubicBezTo>
                  <a:cubicBezTo>
                    <a:pt x="603" y="23049"/>
                    <a:pt x="661" y="23036"/>
                    <a:pt x="716" y="23010"/>
                  </a:cubicBezTo>
                  <a:lnTo>
                    <a:pt x="48238" y="1571"/>
                  </a:lnTo>
                  <a:cubicBezTo>
                    <a:pt x="48439" y="1482"/>
                    <a:pt x="48527" y="1241"/>
                    <a:pt x="48439" y="1041"/>
                  </a:cubicBezTo>
                  <a:lnTo>
                    <a:pt x="48069" y="229"/>
                  </a:lnTo>
                  <a:cubicBezTo>
                    <a:pt x="47999" y="83"/>
                    <a:pt x="47857" y="0"/>
                    <a:pt x="47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7691478" y="2792087"/>
              <a:ext cx="111076" cy="159328"/>
            </a:xfrm>
            <a:custGeom>
              <a:avLst/>
              <a:gdLst/>
              <a:ahLst/>
              <a:cxnLst/>
              <a:rect l="l" t="t" r="r" b="b"/>
              <a:pathLst>
                <a:path w="1616" h="2318" extrusionOk="0">
                  <a:moveTo>
                    <a:pt x="490" y="0"/>
                  </a:moveTo>
                  <a:cubicBezTo>
                    <a:pt x="438" y="0"/>
                    <a:pt x="387" y="12"/>
                    <a:pt x="338" y="36"/>
                  </a:cubicBezTo>
                  <a:lnTo>
                    <a:pt x="257" y="68"/>
                  </a:lnTo>
                  <a:cubicBezTo>
                    <a:pt x="81" y="149"/>
                    <a:pt x="0" y="366"/>
                    <a:pt x="89" y="542"/>
                  </a:cubicBezTo>
                  <a:lnTo>
                    <a:pt x="804" y="2109"/>
                  </a:lnTo>
                  <a:cubicBezTo>
                    <a:pt x="869" y="2240"/>
                    <a:pt x="999" y="2317"/>
                    <a:pt x="1137" y="2317"/>
                  </a:cubicBezTo>
                  <a:cubicBezTo>
                    <a:pt x="1187" y="2317"/>
                    <a:pt x="1237" y="2307"/>
                    <a:pt x="1286" y="2286"/>
                  </a:cubicBezTo>
                  <a:lnTo>
                    <a:pt x="1358" y="2246"/>
                  </a:lnTo>
                  <a:cubicBezTo>
                    <a:pt x="1535" y="2166"/>
                    <a:pt x="1615" y="1949"/>
                    <a:pt x="1535" y="1772"/>
                  </a:cubicBezTo>
                  <a:lnTo>
                    <a:pt x="812" y="213"/>
                  </a:lnTo>
                  <a:cubicBezTo>
                    <a:pt x="754" y="79"/>
                    <a:pt x="624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7737874" y="2762806"/>
              <a:ext cx="117124" cy="171563"/>
            </a:xfrm>
            <a:custGeom>
              <a:avLst/>
              <a:gdLst/>
              <a:ahLst/>
              <a:cxnLst/>
              <a:rect l="l" t="t" r="r" b="b"/>
              <a:pathLst>
                <a:path w="1704" h="2496" extrusionOk="0">
                  <a:moveTo>
                    <a:pt x="490" y="0"/>
                  </a:moveTo>
                  <a:cubicBezTo>
                    <a:pt x="439" y="0"/>
                    <a:pt x="387" y="12"/>
                    <a:pt x="338" y="36"/>
                  </a:cubicBezTo>
                  <a:lnTo>
                    <a:pt x="257" y="68"/>
                  </a:lnTo>
                  <a:cubicBezTo>
                    <a:pt x="81" y="149"/>
                    <a:pt x="0" y="366"/>
                    <a:pt x="81" y="543"/>
                  </a:cubicBezTo>
                  <a:lnTo>
                    <a:pt x="892" y="2286"/>
                  </a:lnTo>
                  <a:cubicBezTo>
                    <a:pt x="951" y="2421"/>
                    <a:pt x="1081" y="2496"/>
                    <a:pt x="1216" y="2496"/>
                  </a:cubicBezTo>
                  <a:cubicBezTo>
                    <a:pt x="1267" y="2496"/>
                    <a:pt x="1318" y="2485"/>
                    <a:pt x="1366" y="2463"/>
                  </a:cubicBezTo>
                  <a:lnTo>
                    <a:pt x="1447" y="2431"/>
                  </a:lnTo>
                  <a:cubicBezTo>
                    <a:pt x="1623" y="2343"/>
                    <a:pt x="1704" y="2134"/>
                    <a:pt x="1615" y="1949"/>
                  </a:cubicBezTo>
                  <a:lnTo>
                    <a:pt x="812" y="205"/>
                  </a:lnTo>
                  <a:cubicBezTo>
                    <a:pt x="748" y="78"/>
                    <a:pt x="621" y="0"/>
                    <a:pt x="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7783720" y="2733319"/>
              <a:ext cx="123242" cy="184210"/>
            </a:xfrm>
            <a:custGeom>
              <a:avLst/>
              <a:gdLst/>
              <a:ahLst/>
              <a:cxnLst/>
              <a:rect l="l" t="t" r="r" b="b"/>
              <a:pathLst>
                <a:path w="1793" h="2680" extrusionOk="0">
                  <a:moveTo>
                    <a:pt x="483" y="0"/>
                  </a:moveTo>
                  <a:cubicBezTo>
                    <a:pt x="434" y="0"/>
                    <a:pt x="384" y="10"/>
                    <a:pt x="338" y="31"/>
                  </a:cubicBezTo>
                  <a:lnTo>
                    <a:pt x="265" y="72"/>
                  </a:lnTo>
                  <a:cubicBezTo>
                    <a:pt x="80" y="152"/>
                    <a:pt x="0" y="369"/>
                    <a:pt x="88" y="546"/>
                  </a:cubicBezTo>
                  <a:lnTo>
                    <a:pt x="980" y="2474"/>
                  </a:lnTo>
                  <a:cubicBezTo>
                    <a:pt x="1044" y="2602"/>
                    <a:pt x="1171" y="2679"/>
                    <a:pt x="1306" y="2679"/>
                  </a:cubicBezTo>
                  <a:cubicBezTo>
                    <a:pt x="1358" y="2679"/>
                    <a:pt x="1411" y="2668"/>
                    <a:pt x="1463" y="2643"/>
                  </a:cubicBezTo>
                  <a:lnTo>
                    <a:pt x="1535" y="2611"/>
                  </a:lnTo>
                  <a:cubicBezTo>
                    <a:pt x="1712" y="2530"/>
                    <a:pt x="1792" y="2314"/>
                    <a:pt x="1712" y="2137"/>
                  </a:cubicBezTo>
                  <a:lnTo>
                    <a:pt x="812" y="208"/>
                  </a:lnTo>
                  <a:cubicBezTo>
                    <a:pt x="753" y="78"/>
                    <a:pt x="619" y="0"/>
                    <a:pt x="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7830116" y="2703969"/>
              <a:ext cx="129291" cy="196651"/>
            </a:xfrm>
            <a:custGeom>
              <a:avLst/>
              <a:gdLst/>
              <a:ahLst/>
              <a:cxnLst/>
              <a:rect l="l" t="t" r="r" b="b"/>
              <a:pathLst>
                <a:path w="1881" h="2861" extrusionOk="0">
                  <a:moveTo>
                    <a:pt x="488" y="0"/>
                  </a:moveTo>
                  <a:cubicBezTo>
                    <a:pt x="437" y="0"/>
                    <a:pt x="386" y="11"/>
                    <a:pt x="338" y="33"/>
                  </a:cubicBezTo>
                  <a:lnTo>
                    <a:pt x="257" y="65"/>
                  </a:lnTo>
                  <a:cubicBezTo>
                    <a:pt x="80" y="153"/>
                    <a:pt x="0" y="362"/>
                    <a:pt x="80" y="547"/>
                  </a:cubicBezTo>
                  <a:lnTo>
                    <a:pt x="1069" y="2652"/>
                  </a:lnTo>
                  <a:cubicBezTo>
                    <a:pt x="1128" y="2782"/>
                    <a:pt x="1261" y="2860"/>
                    <a:pt x="1398" y="2860"/>
                  </a:cubicBezTo>
                  <a:cubicBezTo>
                    <a:pt x="1447" y="2860"/>
                    <a:pt x="1496" y="2850"/>
                    <a:pt x="1543" y="2829"/>
                  </a:cubicBezTo>
                  <a:lnTo>
                    <a:pt x="1623" y="2797"/>
                  </a:lnTo>
                  <a:cubicBezTo>
                    <a:pt x="1800" y="2708"/>
                    <a:pt x="1880" y="2499"/>
                    <a:pt x="1800" y="2315"/>
                  </a:cubicBezTo>
                  <a:lnTo>
                    <a:pt x="812" y="209"/>
                  </a:lnTo>
                  <a:cubicBezTo>
                    <a:pt x="753" y="75"/>
                    <a:pt x="623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8024497" y="2302972"/>
              <a:ext cx="865580" cy="528641"/>
            </a:xfrm>
            <a:custGeom>
              <a:avLst/>
              <a:gdLst/>
              <a:ahLst/>
              <a:cxnLst/>
              <a:rect l="l" t="t" r="r" b="b"/>
              <a:pathLst>
                <a:path w="12593" h="7691" extrusionOk="0">
                  <a:moveTo>
                    <a:pt x="12592" y="1"/>
                  </a:moveTo>
                  <a:lnTo>
                    <a:pt x="12592" y="1"/>
                  </a:lnTo>
                  <a:cubicBezTo>
                    <a:pt x="11781" y="17"/>
                    <a:pt x="10977" y="97"/>
                    <a:pt x="10182" y="242"/>
                  </a:cubicBezTo>
                  <a:lnTo>
                    <a:pt x="7265" y="6156"/>
                  </a:lnTo>
                  <a:cubicBezTo>
                    <a:pt x="7734" y="6121"/>
                    <a:pt x="8206" y="6105"/>
                    <a:pt x="8678" y="6105"/>
                  </a:cubicBezTo>
                  <a:cubicBezTo>
                    <a:pt x="8974" y="6105"/>
                    <a:pt x="9269" y="6111"/>
                    <a:pt x="9563" y="6124"/>
                  </a:cubicBezTo>
                  <a:lnTo>
                    <a:pt x="12592" y="1"/>
                  </a:lnTo>
                  <a:close/>
                  <a:moveTo>
                    <a:pt x="7273" y="1005"/>
                  </a:moveTo>
                  <a:lnTo>
                    <a:pt x="7273" y="1005"/>
                  </a:lnTo>
                  <a:cubicBezTo>
                    <a:pt x="5513" y="1592"/>
                    <a:pt x="3809" y="2355"/>
                    <a:pt x="2194" y="3263"/>
                  </a:cubicBezTo>
                  <a:lnTo>
                    <a:pt x="1" y="7691"/>
                  </a:lnTo>
                  <a:cubicBezTo>
                    <a:pt x="1487" y="7184"/>
                    <a:pt x="3006" y="6791"/>
                    <a:pt x="4549" y="6501"/>
                  </a:cubicBezTo>
                  <a:lnTo>
                    <a:pt x="7273" y="1005"/>
                  </a:lnTo>
                  <a:close/>
                </a:path>
              </a:pathLst>
            </a:custGeom>
            <a:solidFill>
              <a:srgbClr val="9AB4C5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5354569" y="3768255"/>
              <a:ext cx="330409" cy="243666"/>
            </a:xfrm>
            <a:custGeom>
              <a:avLst/>
              <a:gdLst/>
              <a:ahLst/>
              <a:cxnLst/>
              <a:rect l="l" t="t" r="r" b="b"/>
              <a:pathLst>
                <a:path w="4807" h="3545" extrusionOk="0">
                  <a:moveTo>
                    <a:pt x="4806" y="1"/>
                  </a:moveTo>
                  <a:lnTo>
                    <a:pt x="298" y="2106"/>
                  </a:lnTo>
                  <a:cubicBezTo>
                    <a:pt x="266" y="2195"/>
                    <a:pt x="242" y="2259"/>
                    <a:pt x="234" y="2283"/>
                  </a:cubicBezTo>
                  <a:cubicBezTo>
                    <a:pt x="178" y="2420"/>
                    <a:pt x="65" y="2580"/>
                    <a:pt x="57" y="2805"/>
                  </a:cubicBezTo>
                  <a:cubicBezTo>
                    <a:pt x="57" y="2918"/>
                    <a:pt x="25" y="3239"/>
                    <a:pt x="1" y="3544"/>
                  </a:cubicBezTo>
                  <a:lnTo>
                    <a:pt x="933" y="3127"/>
                  </a:lnTo>
                  <a:cubicBezTo>
                    <a:pt x="989" y="2894"/>
                    <a:pt x="1046" y="2701"/>
                    <a:pt x="1062" y="2669"/>
                  </a:cubicBezTo>
                  <a:cubicBezTo>
                    <a:pt x="1102" y="2596"/>
                    <a:pt x="1753" y="1881"/>
                    <a:pt x="1753" y="1881"/>
                  </a:cubicBezTo>
                  <a:lnTo>
                    <a:pt x="2902" y="1102"/>
                  </a:lnTo>
                  <a:lnTo>
                    <a:pt x="2902" y="1672"/>
                  </a:lnTo>
                  <a:cubicBezTo>
                    <a:pt x="2886" y="1857"/>
                    <a:pt x="2894" y="2042"/>
                    <a:pt x="2934" y="2219"/>
                  </a:cubicBezTo>
                  <a:lnTo>
                    <a:pt x="4276" y="1616"/>
                  </a:lnTo>
                  <a:cubicBezTo>
                    <a:pt x="4429" y="1431"/>
                    <a:pt x="4565" y="1230"/>
                    <a:pt x="4678" y="1021"/>
                  </a:cubicBezTo>
                  <a:cubicBezTo>
                    <a:pt x="4742" y="893"/>
                    <a:pt x="4782" y="459"/>
                    <a:pt x="48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5300474" y="3694091"/>
              <a:ext cx="422583" cy="324223"/>
            </a:xfrm>
            <a:custGeom>
              <a:avLst/>
              <a:gdLst/>
              <a:ahLst/>
              <a:cxnLst/>
              <a:rect l="l" t="t" r="r" b="b"/>
              <a:pathLst>
                <a:path w="6148" h="4717" extrusionOk="0">
                  <a:moveTo>
                    <a:pt x="4976" y="1"/>
                  </a:moveTo>
                  <a:cubicBezTo>
                    <a:pt x="4854" y="1"/>
                    <a:pt x="4724" y="40"/>
                    <a:pt x="4573" y="124"/>
                  </a:cubicBezTo>
                  <a:cubicBezTo>
                    <a:pt x="4332" y="260"/>
                    <a:pt x="1656" y="1570"/>
                    <a:pt x="1559" y="1634"/>
                  </a:cubicBezTo>
                  <a:cubicBezTo>
                    <a:pt x="1471" y="1699"/>
                    <a:pt x="900" y="2574"/>
                    <a:pt x="812" y="2687"/>
                  </a:cubicBezTo>
                  <a:cubicBezTo>
                    <a:pt x="732" y="2799"/>
                    <a:pt x="587" y="2936"/>
                    <a:pt x="523" y="3145"/>
                  </a:cubicBezTo>
                  <a:cubicBezTo>
                    <a:pt x="458" y="3362"/>
                    <a:pt x="153" y="4278"/>
                    <a:pt x="89" y="4423"/>
                  </a:cubicBezTo>
                  <a:cubicBezTo>
                    <a:pt x="25" y="4559"/>
                    <a:pt x="0" y="4696"/>
                    <a:pt x="177" y="4712"/>
                  </a:cubicBezTo>
                  <a:cubicBezTo>
                    <a:pt x="197" y="4715"/>
                    <a:pt x="220" y="4716"/>
                    <a:pt x="245" y="4716"/>
                  </a:cubicBezTo>
                  <a:cubicBezTo>
                    <a:pt x="437" y="4716"/>
                    <a:pt x="746" y="4633"/>
                    <a:pt x="860" y="4455"/>
                  </a:cubicBezTo>
                  <a:cubicBezTo>
                    <a:pt x="989" y="4262"/>
                    <a:pt x="1471" y="3322"/>
                    <a:pt x="1527" y="3257"/>
                  </a:cubicBezTo>
                  <a:cubicBezTo>
                    <a:pt x="1583" y="3193"/>
                    <a:pt x="2395" y="2663"/>
                    <a:pt x="2395" y="2663"/>
                  </a:cubicBezTo>
                  <a:lnTo>
                    <a:pt x="3681" y="2181"/>
                  </a:lnTo>
                  <a:lnTo>
                    <a:pt x="3681" y="2181"/>
                  </a:lnTo>
                  <a:cubicBezTo>
                    <a:pt x="3681" y="2181"/>
                    <a:pt x="3584" y="2607"/>
                    <a:pt x="3544" y="2735"/>
                  </a:cubicBezTo>
                  <a:cubicBezTo>
                    <a:pt x="3480" y="2920"/>
                    <a:pt x="3448" y="3113"/>
                    <a:pt x="3456" y="3306"/>
                  </a:cubicBezTo>
                  <a:cubicBezTo>
                    <a:pt x="3456" y="3611"/>
                    <a:pt x="3432" y="3916"/>
                    <a:pt x="3391" y="4222"/>
                  </a:cubicBezTo>
                  <a:cubicBezTo>
                    <a:pt x="3362" y="4371"/>
                    <a:pt x="3477" y="4514"/>
                    <a:pt x="3629" y="4514"/>
                  </a:cubicBezTo>
                  <a:cubicBezTo>
                    <a:pt x="3641" y="4514"/>
                    <a:pt x="3653" y="4513"/>
                    <a:pt x="3665" y="4511"/>
                  </a:cubicBezTo>
                  <a:cubicBezTo>
                    <a:pt x="3858" y="4487"/>
                    <a:pt x="4195" y="4294"/>
                    <a:pt x="4291" y="4117"/>
                  </a:cubicBezTo>
                  <a:cubicBezTo>
                    <a:pt x="4388" y="3940"/>
                    <a:pt x="4629" y="3225"/>
                    <a:pt x="4629" y="3225"/>
                  </a:cubicBezTo>
                  <a:cubicBezTo>
                    <a:pt x="4629" y="3225"/>
                    <a:pt x="5224" y="2783"/>
                    <a:pt x="5432" y="2526"/>
                  </a:cubicBezTo>
                  <a:cubicBezTo>
                    <a:pt x="5633" y="2277"/>
                    <a:pt x="6148" y="461"/>
                    <a:pt x="6132" y="324"/>
                  </a:cubicBezTo>
                  <a:cubicBezTo>
                    <a:pt x="6132" y="324"/>
                    <a:pt x="5344" y="91"/>
                    <a:pt x="5167" y="35"/>
                  </a:cubicBezTo>
                  <a:cubicBezTo>
                    <a:pt x="5105" y="13"/>
                    <a:pt x="5042" y="1"/>
                    <a:pt x="4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987773" y="2368751"/>
              <a:ext cx="603218" cy="1536571"/>
            </a:xfrm>
            <a:custGeom>
              <a:avLst/>
              <a:gdLst/>
              <a:ahLst/>
              <a:cxnLst/>
              <a:rect l="l" t="t" r="r" b="b"/>
              <a:pathLst>
                <a:path w="8776" h="22355" extrusionOk="0">
                  <a:moveTo>
                    <a:pt x="2074" y="0"/>
                  </a:moveTo>
                  <a:cubicBezTo>
                    <a:pt x="1233" y="0"/>
                    <a:pt x="539" y="266"/>
                    <a:pt x="1" y="715"/>
                  </a:cubicBezTo>
                  <a:cubicBezTo>
                    <a:pt x="1" y="715"/>
                    <a:pt x="2862" y="3431"/>
                    <a:pt x="2886" y="6967"/>
                  </a:cubicBezTo>
                  <a:cubicBezTo>
                    <a:pt x="2910" y="10510"/>
                    <a:pt x="2612" y="17091"/>
                    <a:pt x="2468" y="18747"/>
                  </a:cubicBezTo>
                  <a:cubicBezTo>
                    <a:pt x="2371" y="19775"/>
                    <a:pt x="2154" y="20788"/>
                    <a:pt x="1817" y="21760"/>
                  </a:cubicBezTo>
                  <a:cubicBezTo>
                    <a:pt x="4179" y="21567"/>
                    <a:pt x="5577" y="18924"/>
                    <a:pt x="5578" y="18923"/>
                  </a:cubicBezTo>
                  <a:lnTo>
                    <a:pt x="5578" y="18923"/>
                  </a:lnTo>
                  <a:cubicBezTo>
                    <a:pt x="5578" y="18924"/>
                    <a:pt x="5280" y="21358"/>
                    <a:pt x="4437" y="22355"/>
                  </a:cubicBezTo>
                  <a:cubicBezTo>
                    <a:pt x="5907" y="22009"/>
                    <a:pt x="7611" y="19285"/>
                    <a:pt x="7787" y="17244"/>
                  </a:cubicBezTo>
                  <a:cubicBezTo>
                    <a:pt x="7972" y="15203"/>
                    <a:pt x="7892" y="13877"/>
                    <a:pt x="7723" y="11338"/>
                  </a:cubicBezTo>
                  <a:lnTo>
                    <a:pt x="7723" y="11338"/>
                  </a:lnTo>
                  <a:cubicBezTo>
                    <a:pt x="8044" y="11925"/>
                    <a:pt x="8776" y="12656"/>
                    <a:pt x="8776" y="12656"/>
                  </a:cubicBezTo>
                  <a:cubicBezTo>
                    <a:pt x="8109" y="10864"/>
                    <a:pt x="7337" y="7176"/>
                    <a:pt x="6711" y="4484"/>
                  </a:cubicBezTo>
                  <a:cubicBezTo>
                    <a:pt x="6084" y="1792"/>
                    <a:pt x="4702" y="530"/>
                    <a:pt x="3295" y="169"/>
                  </a:cubicBezTo>
                  <a:cubicBezTo>
                    <a:pt x="2860" y="54"/>
                    <a:pt x="2452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7375505" y="3459500"/>
              <a:ext cx="285663" cy="307177"/>
            </a:xfrm>
            <a:custGeom>
              <a:avLst/>
              <a:gdLst/>
              <a:ahLst/>
              <a:cxnLst/>
              <a:rect l="l" t="t" r="r" b="b"/>
              <a:pathLst>
                <a:path w="4156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2902" y="4469"/>
                  </a:lnTo>
                  <a:cubicBezTo>
                    <a:pt x="3786" y="2661"/>
                    <a:pt x="4091" y="1238"/>
                    <a:pt x="4155" y="1"/>
                  </a:cubicBezTo>
                  <a:close/>
                </a:path>
              </a:pathLst>
            </a:custGeom>
            <a:solidFill>
              <a:srgbClr val="2C2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7319211" y="3509263"/>
              <a:ext cx="630781" cy="932940"/>
            </a:xfrm>
            <a:custGeom>
              <a:avLst/>
              <a:gdLst/>
              <a:ahLst/>
              <a:cxnLst/>
              <a:rect l="l" t="t" r="r" b="b"/>
              <a:pathLst>
                <a:path w="9177" h="13573" extrusionOk="0">
                  <a:moveTo>
                    <a:pt x="3568" y="0"/>
                  </a:moveTo>
                  <a:cubicBezTo>
                    <a:pt x="924" y="1575"/>
                    <a:pt x="0" y="5834"/>
                    <a:pt x="0" y="5834"/>
                  </a:cubicBezTo>
                  <a:lnTo>
                    <a:pt x="1109" y="7248"/>
                  </a:lnTo>
                  <a:lnTo>
                    <a:pt x="2644" y="9627"/>
                  </a:lnTo>
                  <a:cubicBezTo>
                    <a:pt x="2644" y="9627"/>
                    <a:pt x="2547" y="10028"/>
                    <a:pt x="2644" y="10189"/>
                  </a:cubicBezTo>
                  <a:cubicBezTo>
                    <a:pt x="2748" y="10358"/>
                    <a:pt x="3351" y="10575"/>
                    <a:pt x="3351" y="10575"/>
                  </a:cubicBezTo>
                  <a:cubicBezTo>
                    <a:pt x="3351" y="10575"/>
                    <a:pt x="6413" y="13170"/>
                    <a:pt x="8124" y="13572"/>
                  </a:cubicBezTo>
                  <a:cubicBezTo>
                    <a:pt x="9040" y="12801"/>
                    <a:pt x="9177" y="10928"/>
                    <a:pt x="9072" y="10591"/>
                  </a:cubicBezTo>
                  <a:cubicBezTo>
                    <a:pt x="8976" y="10262"/>
                    <a:pt x="6887" y="5738"/>
                    <a:pt x="5778" y="3897"/>
                  </a:cubicBezTo>
                  <a:cubicBezTo>
                    <a:pt x="5778" y="3897"/>
                    <a:pt x="4974" y="1350"/>
                    <a:pt x="4653" y="804"/>
                  </a:cubicBezTo>
                  <a:cubicBezTo>
                    <a:pt x="4339" y="249"/>
                    <a:pt x="3568" y="0"/>
                    <a:pt x="3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7319211" y="3509263"/>
              <a:ext cx="325941" cy="564521"/>
            </a:xfrm>
            <a:custGeom>
              <a:avLst/>
              <a:gdLst/>
              <a:ahLst/>
              <a:cxnLst/>
              <a:rect l="l" t="t" r="r" b="b"/>
              <a:pathLst>
                <a:path w="4742" h="8213" extrusionOk="0">
                  <a:moveTo>
                    <a:pt x="3576" y="0"/>
                  </a:moveTo>
                  <a:cubicBezTo>
                    <a:pt x="924" y="1567"/>
                    <a:pt x="0" y="5834"/>
                    <a:pt x="0" y="5834"/>
                  </a:cubicBezTo>
                  <a:lnTo>
                    <a:pt x="1109" y="7248"/>
                  </a:lnTo>
                  <a:lnTo>
                    <a:pt x="1744" y="8212"/>
                  </a:lnTo>
                  <a:cubicBezTo>
                    <a:pt x="2483" y="4821"/>
                    <a:pt x="4114" y="1961"/>
                    <a:pt x="4741" y="956"/>
                  </a:cubicBezTo>
                  <a:cubicBezTo>
                    <a:pt x="4709" y="900"/>
                    <a:pt x="4677" y="844"/>
                    <a:pt x="4661" y="804"/>
                  </a:cubicBezTo>
                  <a:cubicBezTo>
                    <a:pt x="4339" y="249"/>
                    <a:pt x="3576" y="0"/>
                    <a:pt x="3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7494278" y="4024017"/>
              <a:ext cx="203318" cy="194451"/>
            </a:xfrm>
            <a:custGeom>
              <a:avLst/>
              <a:gdLst/>
              <a:ahLst/>
              <a:cxnLst/>
              <a:rect l="l" t="t" r="r" b="b"/>
              <a:pathLst>
                <a:path w="2958" h="2829" extrusionOk="0">
                  <a:moveTo>
                    <a:pt x="2958" y="0"/>
                  </a:moveTo>
                  <a:cubicBezTo>
                    <a:pt x="2957" y="0"/>
                    <a:pt x="1045" y="643"/>
                    <a:pt x="97" y="2138"/>
                  </a:cubicBezTo>
                  <a:cubicBezTo>
                    <a:pt x="97" y="2138"/>
                    <a:pt x="0" y="2539"/>
                    <a:pt x="97" y="2700"/>
                  </a:cubicBezTo>
                  <a:cubicBezTo>
                    <a:pt x="137" y="2756"/>
                    <a:pt x="185" y="2797"/>
                    <a:pt x="242" y="2829"/>
                  </a:cubicBezTo>
                  <a:cubicBezTo>
                    <a:pt x="603" y="2258"/>
                    <a:pt x="1583" y="86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7529608" y="4191935"/>
              <a:ext cx="363539" cy="49214"/>
            </a:xfrm>
            <a:custGeom>
              <a:avLst/>
              <a:gdLst/>
              <a:ahLst/>
              <a:cxnLst/>
              <a:rect l="l" t="t" r="r" b="b"/>
              <a:pathLst>
                <a:path w="5289" h="716" extrusionOk="0">
                  <a:moveTo>
                    <a:pt x="1983" y="1"/>
                  </a:moveTo>
                  <a:cubicBezTo>
                    <a:pt x="1151" y="1"/>
                    <a:pt x="435" y="168"/>
                    <a:pt x="1" y="530"/>
                  </a:cubicBezTo>
                  <a:cubicBezTo>
                    <a:pt x="89" y="571"/>
                    <a:pt x="178" y="603"/>
                    <a:pt x="226" y="619"/>
                  </a:cubicBezTo>
                  <a:cubicBezTo>
                    <a:pt x="989" y="473"/>
                    <a:pt x="1761" y="400"/>
                    <a:pt x="2532" y="400"/>
                  </a:cubicBezTo>
                  <a:cubicBezTo>
                    <a:pt x="3457" y="400"/>
                    <a:pt x="4381" y="505"/>
                    <a:pt x="5288" y="715"/>
                  </a:cubicBezTo>
                  <a:cubicBezTo>
                    <a:pt x="4221" y="257"/>
                    <a:pt x="3014" y="1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097453" y="4746967"/>
              <a:ext cx="1438898" cy="450764"/>
            </a:xfrm>
            <a:custGeom>
              <a:avLst/>
              <a:gdLst/>
              <a:ahLst/>
              <a:cxnLst/>
              <a:rect l="l" t="t" r="r" b="b"/>
              <a:pathLst>
                <a:path w="20934" h="6558" extrusionOk="0">
                  <a:moveTo>
                    <a:pt x="2580" y="1"/>
                  </a:moveTo>
                  <a:cubicBezTo>
                    <a:pt x="2580" y="1"/>
                    <a:pt x="2251" y="266"/>
                    <a:pt x="2178" y="443"/>
                  </a:cubicBezTo>
                  <a:cubicBezTo>
                    <a:pt x="2178" y="443"/>
                    <a:pt x="788" y="3641"/>
                    <a:pt x="1" y="6558"/>
                  </a:cubicBezTo>
                  <a:lnTo>
                    <a:pt x="20933" y="6558"/>
                  </a:lnTo>
                  <a:cubicBezTo>
                    <a:pt x="20933" y="6558"/>
                    <a:pt x="18973" y="2596"/>
                    <a:pt x="16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1142" y="4746967"/>
              <a:ext cx="1237780" cy="327041"/>
            </a:xfrm>
            <a:custGeom>
              <a:avLst/>
              <a:gdLst/>
              <a:ahLst/>
              <a:cxnLst/>
              <a:rect l="l" t="t" r="r" b="b"/>
              <a:pathLst>
                <a:path w="18008" h="4758" extrusionOk="0">
                  <a:moveTo>
                    <a:pt x="635" y="1"/>
                  </a:moveTo>
                  <a:cubicBezTo>
                    <a:pt x="635" y="1"/>
                    <a:pt x="306" y="258"/>
                    <a:pt x="233" y="443"/>
                  </a:cubicBezTo>
                  <a:cubicBezTo>
                    <a:pt x="233" y="443"/>
                    <a:pt x="145" y="644"/>
                    <a:pt x="0" y="997"/>
                  </a:cubicBezTo>
                  <a:lnTo>
                    <a:pt x="18008" y="4758"/>
                  </a:lnTo>
                  <a:cubicBezTo>
                    <a:pt x="17220" y="3384"/>
                    <a:pt x="16031" y="1471"/>
                    <a:pt x="14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482435" y="4818794"/>
              <a:ext cx="233149" cy="378936"/>
            </a:xfrm>
            <a:custGeom>
              <a:avLst/>
              <a:gdLst/>
              <a:ahLst/>
              <a:cxnLst/>
              <a:rect l="l" t="t" r="r" b="b"/>
              <a:pathLst>
                <a:path w="3392" h="5513" extrusionOk="0">
                  <a:moveTo>
                    <a:pt x="0" y="0"/>
                  </a:moveTo>
                  <a:cubicBezTo>
                    <a:pt x="0" y="0"/>
                    <a:pt x="804" y="4002"/>
                    <a:pt x="1350" y="5513"/>
                  </a:cubicBezTo>
                  <a:lnTo>
                    <a:pt x="3391" y="5513"/>
                  </a:lnTo>
                  <a:cubicBezTo>
                    <a:pt x="3391" y="5513"/>
                    <a:pt x="1728" y="2732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739778" y="4832060"/>
              <a:ext cx="235967" cy="366220"/>
            </a:xfrm>
            <a:custGeom>
              <a:avLst/>
              <a:gdLst/>
              <a:ahLst/>
              <a:cxnLst/>
              <a:rect l="l" t="t" r="r" b="b"/>
              <a:pathLst>
                <a:path w="3433" h="5328" extrusionOk="0">
                  <a:moveTo>
                    <a:pt x="89" y="0"/>
                  </a:moveTo>
                  <a:lnTo>
                    <a:pt x="1" y="48"/>
                  </a:lnTo>
                  <a:cubicBezTo>
                    <a:pt x="25" y="89"/>
                    <a:pt x="1680" y="2708"/>
                    <a:pt x="3320" y="5328"/>
                  </a:cubicBezTo>
                  <a:lnTo>
                    <a:pt x="3432" y="5328"/>
                  </a:lnTo>
                  <a:lnTo>
                    <a:pt x="3127" y="4830"/>
                  </a:lnTo>
                  <a:cubicBezTo>
                    <a:pt x="3095" y="4709"/>
                    <a:pt x="2347" y="2274"/>
                    <a:pt x="1729" y="410"/>
                  </a:cubicBezTo>
                  <a:lnTo>
                    <a:pt x="1640" y="442"/>
                  </a:lnTo>
                  <a:cubicBezTo>
                    <a:pt x="2122" y="1913"/>
                    <a:pt x="2693" y="3745"/>
                    <a:pt x="2926" y="4508"/>
                  </a:cubicBezTo>
                  <a:cubicBezTo>
                    <a:pt x="1455" y="2170"/>
                    <a:pt x="113" y="32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02410" y="4796662"/>
              <a:ext cx="208817" cy="401069"/>
            </a:xfrm>
            <a:custGeom>
              <a:avLst/>
              <a:gdLst/>
              <a:ahLst/>
              <a:cxnLst/>
              <a:rect l="l" t="t" r="r" b="b"/>
              <a:pathLst>
                <a:path w="3038" h="5835" extrusionOk="0">
                  <a:moveTo>
                    <a:pt x="2941" y="1"/>
                  </a:moveTo>
                  <a:cubicBezTo>
                    <a:pt x="2941" y="17"/>
                    <a:pt x="2869" y="322"/>
                    <a:pt x="2757" y="853"/>
                  </a:cubicBezTo>
                  <a:cubicBezTo>
                    <a:pt x="1977" y="2082"/>
                    <a:pt x="675" y="4533"/>
                    <a:pt x="0" y="5835"/>
                  </a:cubicBezTo>
                  <a:lnTo>
                    <a:pt x="121" y="5835"/>
                  </a:lnTo>
                  <a:cubicBezTo>
                    <a:pt x="764" y="4597"/>
                    <a:pt x="1929" y="2404"/>
                    <a:pt x="2708" y="1134"/>
                  </a:cubicBezTo>
                  <a:lnTo>
                    <a:pt x="2708" y="1134"/>
                  </a:lnTo>
                  <a:cubicBezTo>
                    <a:pt x="2491" y="2203"/>
                    <a:pt x="2178" y="3930"/>
                    <a:pt x="1945" y="5835"/>
                  </a:cubicBezTo>
                  <a:lnTo>
                    <a:pt x="2041" y="5835"/>
                  </a:lnTo>
                  <a:cubicBezTo>
                    <a:pt x="2419" y="2709"/>
                    <a:pt x="3030" y="57"/>
                    <a:pt x="3038" y="25"/>
                  </a:cubicBezTo>
                  <a:lnTo>
                    <a:pt x="29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970108" y="4816045"/>
              <a:ext cx="349174" cy="381685"/>
            </a:xfrm>
            <a:custGeom>
              <a:avLst/>
              <a:gdLst/>
              <a:ahLst/>
              <a:cxnLst/>
              <a:rect l="l" t="t" r="r" b="b"/>
              <a:pathLst>
                <a:path w="5080" h="5553" extrusionOk="0">
                  <a:moveTo>
                    <a:pt x="65" y="0"/>
                  </a:moveTo>
                  <a:lnTo>
                    <a:pt x="1" y="73"/>
                  </a:lnTo>
                  <a:cubicBezTo>
                    <a:pt x="1753" y="1808"/>
                    <a:pt x="3400" y="3640"/>
                    <a:pt x="4951" y="5553"/>
                  </a:cubicBezTo>
                  <a:lnTo>
                    <a:pt x="5079" y="5553"/>
                  </a:lnTo>
                  <a:cubicBezTo>
                    <a:pt x="3512" y="3608"/>
                    <a:pt x="1841" y="1752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160159" y="4917635"/>
              <a:ext cx="265730" cy="280095"/>
            </a:xfrm>
            <a:custGeom>
              <a:avLst/>
              <a:gdLst/>
              <a:ahLst/>
              <a:cxnLst/>
              <a:rect l="l" t="t" r="r" b="b"/>
              <a:pathLst>
                <a:path w="3866" h="4075" extrusionOk="0">
                  <a:moveTo>
                    <a:pt x="80" y="1"/>
                  </a:moveTo>
                  <a:lnTo>
                    <a:pt x="0" y="65"/>
                  </a:lnTo>
                  <a:cubicBezTo>
                    <a:pt x="32" y="97"/>
                    <a:pt x="2033" y="2267"/>
                    <a:pt x="3720" y="4075"/>
                  </a:cubicBezTo>
                  <a:lnTo>
                    <a:pt x="3865" y="4075"/>
                  </a:lnTo>
                  <a:cubicBezTo>
                    <a:pt x="2154" y="2259"/>
                    <a:pt x="104" y="25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864050" y="4746967"/>
              <a:ext cx="672297" cy="450764"/>
            </a:xfrm>
            <a:custGeom>
              <a:avLst/>
              <a:gdLst/>
              <a:ahLst/>
              <a:cxnLst/>
              <a:rect l="l" t="t" r="r" b="b"/>
              <a:pathLst>
                <a:path w="9781" h="6558" extrusionOk="0">
                  <a:moveTo>
                    <a:pt x="596" y="1"/>
                  </a:moveTo>
                  <a:cubicBezTo>
                    <a:pt x="547" y="105"/>
                    <a:pt x="459" y="178"/>
                    <a:pt x="355" y="218"/>
                  </a:cubicBezTo>
                  <a:lnTo>
                    <a:pt x="138" y="266"/>
                  </a:lnTo>
                  <a:cubicBezTo>
                    <a:pt x="122" y="266"/>
                    <a:pt x="105" y="274"/>
                    <a:pt x="89" y="274"/>
                  </a:cubicBezTo>
                  <a:cubicBezTo>
                    <a:pt x="57" y="274"/>
                    <a:pt x="25" y="266"/>
                    <a:pt x="1" y="250"/>
                  </a:cubicBezTo>
                  <a:lnTo>
                    <a:pt x="1" y="250"/>
                  </a:lnTo>
                  <a:lnTo>
                    <a:pt x="8744" y="6558"/>
                  </a:lnTo>
                  <a:lnTo>
                    <a:pt x="9780" y="6558"/>
                  </a:lnTo>
                  <a:cubicBezTo>
                    <a:pt x="9780" y="6558"/>
                    <a:pt x="9065" y="5111"/>
                    <a:pt x="7996" y="3400"/>
                  </a:cubicBezTo>
                  <a:lnTo>
                    <a:pt x="3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6502850" y="3265668"/>
              <a:ext cx="469529" cy="539157"/>
            </a:xfrm>
            <a:custGeom>
              <a:avLst/>
              <a:gdLst/>
              <a:ahLst/>
              <a:cxnLst/>
              <a:rect l="l" t="t" r="r" b="b"/>
              <a:pathLst>
                <a:path w="6831" h="7844" extrusionOk="0">
                  <a:moveTo>
                    <a:pt x="5513" y="1"/>
                  </a:moveTo>
                  <a:cubicBezTo>
                    <a:pt x="5401" y="17"/>
                    <a:pt x="5288" y="57"/>
                    <a:pt x="5200" y="129"/>
                  </a:cubicBezTo>
                  <a:cubicBezTo>
                    <a:pt x="5103" y="234"/>
                    <a:pt x="3271" y="2154"/>
                    <a:pt x="3271" y="2154"/>
                  </a:cubicBezTo>
                  <a:cubicBezTo>
                    <a:pt x="3271" y="2154"/>
                    <a:pt x="756" y="5866"/>
                    <a:pt x="1" y="7843"/>
                  </a:cubicBezTo>
                  <a:lnTo>
                    <a:pt x="6831" y="7843"/>
                  </a:lnTo>
                  <a:lnTo>
                    <a:pt x="6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6818823" y="2922683"/>
              <a:ext cx="378936" cy="564521"/>
            </a:xfrm>
            <a:custGeom>
              <a:avLst/>
              <a:gdLst/>
              <a:ahLst/>
              <a:cxnLst/>
              <a:rect l="l" t="t" r="r" b="b"/>
              <a:pathLst>
                <a:path w="5513" h="8213" extrusionOk="0">
                  <a:moveTo>
                    <a:pt x="241" y="0"/>
                  </a:moveTo>
                  <a:lnTo>
                    <a:pt x="241" y="3769"/>
                  </a:lnTo>
                  <a:cubicBezTo>
                    <a:pt x="241" y="3769"/>
                    <a:pt x="844" y="4115"/>
                    <a:pt x="908" y="4629"/>
                  </a:cubicBezTo>
                  <a:cubicBezTo>
                    <a:pt x="964" y="5151"/>
                    <a:pt x="892" y="6831"/>
                    <a:pt x="0" y="8213"/>
                  </a:cubicBezTo>
                  <a:lnTo>
                    <a:pt x="5512" y="8213"/>
                  </a:lnTo>
                  <a:cubicBezTo>
                    <a:pt x="5512" y="8213"/>
                    <a:pt x="4693" y="4685"/>
                    <a:pt x="4693" y="3239"/>
                  </a:cubicBezTo>
                  <a:lnTo>
                    <a:pt x="46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6835388" y="2922683"/>
              <a:ext cx="251914" cy="392752"/>
            </a:xfrm>
            <a:custGeom>
              <a:avLst/>
              <a:gdLst/>
              <a:ahLst/>
              <a:cxnLst/>
              <a:rect l="l" t="t" r="r" b="b"/>
              <a:pathLst>
                <a:path w="3665" h="5714" extrusionOk="0">
                  <a:moveTo>
                    <a:pt x="0" y="0"/>
                  </a:moveTo>
                  <a:lnTo>
                    <a:pt x="0" y="3769"/>
                  </a:lnTo>
                  <a:cubicBezTo>
                    <a:pt x="0" y="3769"/>
                    <a:pt x="603" y="4115"/>
                    <a:pt x="667" y="4629"/>
                  </a:cubicBezTo>
                  <a:cubicBezTo>
                    <a:pt x="691" y="4991"/>
                    <a:pt x="675" y="5352"/>
                    <a:pt x="627" y="5714"/>
                  </a:cubicBezTo>
                  <a:cubicBezTo>
                    <a:pt x="1422" y="5151"/>
                    <a:pt x="2925" y="3367"/>
                    <a:pt x="3664" y="1736"/>
                  </a:cubicBezTo>
                  <a:lnTo>
                    <a:pt x="36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6371979" y="3252677"/>
              <a:ext cx="1281427" cy="1104434"/>
            </a:xfrm>
            <a:custGeom>
              <a:avLst/>
              <a:gdLst/>
              <a:ahLst/>
              <a:cxnLst/>
              <a:rect l="l" t="t" r="r" b="b"/>
              <a:pathLst>
                <a:path w="18643" h="16068" extrusionOk="0">
                  <a:moveTo>
                    <a:pt x="13079" y="0"/>
                  </a:moveTo>
                  <a:cubicBezTo>
                    <a:pt x="12986" y="0"/>
                    <a:pt x="12889" y="29"/>
                    <a:pt x="12889" y="29"/>
                  </a:cubicBezTo>
                  <a:lnTo>
                    <a:pt x="1905" y="8032"/>
                  </a:lnTo>
                  <a:lnTo>
                    <a:pt x="756" y="11737"/>
                  </a:lnTo>
                  <a:cubicBezTo>
                    <a:pt x="756" y="11737"/>
                    <a:pt x="466" y="12227"/>
                    <a:pt x="450" y="12363"/>
                  </a:cubicBezTo>
                  <a:cubicBezTo>
                    <a:pt x="434" y="12500"/>
                    <a:pt x="555" y="13103"/>
                    <a:pt x="555" y="13103"/>
                  </a:cubicBezTo>
                  <a:cubicBezTo>
                    <a:pt x="555" y="13103"/>
                    <a:pt x="73" y="14637"/>
                    <a:pt x="32" y="14822"/>
                  </a:cubicBezTo>
                  <a:cubicBezTo>
                    <a:pt x="0" y="15007"/>
                    <a:pt x="249" y="15232"/>
                    <a:pt x="249" y="15232"/>
                  </a:cubicBezTo>
                  <a:lnTo>
                    <a:pt x="249" y="16068"/>
                  </a:lnTo>
                  <a:lnTo>
                    <a:pt x="12809" y="16068"/>
                  </a:lnTo>
                  <a:cubicBezTo>
                    <a:pt x="12809" y="16068"/>
                    <a:pt x="13950" y="15401"/>
                    <a:pt x="13942" y="15288"/>
                  </a:cubicBezTo>
                  <a:cubicBezTo>
                    <a:pt x="13926" y="15168"/>
                    <a:pt x="13291" y="13930"/>
                    <a:pt x="13291" y="13930"/>
                  </a:cubicBezTo>
                  <a:lnTo>
                    <a:pt x="14890" y="11045"/>
                  </a:lnTo>
                  <a:lnTo>
                    <a:pt x="14448" y="10025"/>
                  </a:lnTo>
                  <a:cubicBezTo>
                    <a:pt x="14448" y="10025"/>
                    <a:pt x="15766" y="7084"/>
                    <a:pt x="16827" y="5252"/>
                  </a:cubicBezTo>
                  <a:cubicBezTo>
                    <a:pt x="17879" y="3420"/>
                    <a:pt x="18643" y="2978"/>
                    <a:pt x="18643" y="2978"/>
                  </a:cubicBezTo>
                  <a:cubicBezTo>
                    <a:pt x="18643" y="2978"/>
                    <a:pt x="18000" y="2632"/>
                    <a:pt x="16899" y="2094"/>
                  </a:cubicBezTo>
                  <a:cubicBezTo>
                    <a:pt x="15790" y="1548"/>
                    <a:pt x="13307" y="93"/>
                    <a:pt x="13203" y="29"/>
                  </a:cubicBezTo>
                  <a:cubicBezTo>
                    <a:pt x="13171" y="7"/>
                    <a:pt x="13125" y="0"/>
                    <a:pt x="13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6899998" y="3252677"/>
              <a:ext cx="390552" cy="334533"/>
            </a:xfrm>
            <a:custGeom>
              <a:avLst/>
              <a:gdLst/>
              <a:ahLst/>
              <a:cxnLst/>
              <a:rect l="l" t="t" r="r" b="b"/>
              <a:pathLst>
                <a:path w="5682" h="4867" extrusionOk="0">
                  <a:moveTo>
                    <a:pt x="5397" y="0"/>
                  </a:moveTo>
                  <a:cubicBezTo>
                    <a:pt x="5304" y="0"/>
                    <a:pt x="5207" y="29"/>
                    <a:pt x="5207" y="29"/>
                  </a:cubicBezTo>
                  <a:lnTo>
                    <a:pt x="892" y="3171"/>
                  </a:lnTo>
                  <a:lnTo>
                    <a:pt x="0" y="4866"/>
                  </a:lnTo>
                  <a:cubicBezTo>
                    <a:pt x="0" y="4866"/>
                    <a:pt x="4516" y="1041"/>
                    <a:pt x="5681" y="125"/>
                  </a:cubicBezTo>
                  <a:lnTo>
                    <a:pt x="5521" y="29"/>
                  </a:lnTo>
                  <a:cubicBezTo>
                    <a:pt x="5489" y="7"/>
                    <a:pt x="5443" y="0"/>
                    <a:pt x="5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6526632" y="4039276"/>
              <a:ext cx="819115" cy="317281"/>
            </a:xfrm>
            <a:custGeom>
              <a:avLst/>
              <a:gdLst/>
              <a:ahLst/>
              <a:cxnLst/>
              <a:rect l="l" t="t" r="r" b="b"/>
              <a:pathLst>
                <a:path w="11917" h="4616" extrusionOk="0">
                  <a:moveTo>
                    <a:pt x="3916" y="0"/>
                  </a:moveTo>
                  <a:cubicBezTo>
                    <a:pt x="2844" y="0"/>
                    <a:pt x="1726" y="54"/>
                    <a:pt x="603" y="188"/>
                  </a:cubicBezTo>
                  <a:cubicBezTo>
                    <a:pt x="330" y="839"/>
                    <a:pt x="113" y="1691"/>
                    <a:pt x="0" y="3804"/>
                  </a:cubicBezTo>
                  <a:cubicBezTo>
                    <a:pt x="0" y="3804"/>
                    <a:pt x="1125" y="1707"/>
                    <a:pt x="1848" y="590"/>
                  </a:cubicBezTo>
                  <a:cubicBezTo>
                    <a:pt x="2853" y="726"/>
                    <a:pt x="6348" y="1265"/>
                    <a:pt x="8646" y="2109"/>
                  </a:cubicBezTo>
                  <a:cubicBezTo>
                    <a:pt x="8936" y="2928"/>
                    <a:pt x="9265" y="3965"/>
                    <a:pt x="9394" y="4616"/>
                  </a:cubicBezTo>
                  <a:lnTo>
                    <a:pt x="10551" y="4616"/>
                  </a:lnTo>
                  <a:cubicBezTo>
                    <a:pt x="10551" y="4616"/>
                    <a:pt x="11692" y="3957"/>
                    <a:pt x="11684" y="3836"/>
                  </a:cubicBezTo>
                  <a:cubicBezTo>
                    <a:pt x="11676" y="3724"/>
                    <a:pt x="11041" y="2486"/>
                    <a:pt x="11041" y="2486"/>
                  </a:cubicBezTo>
                  <a:lnTo>
                    <a:pt x="11917" y="903"/>
                  </a:lnTo>
                  <a:cubicBezTo>
                    <a:pt x="11917" y="903"/>
                    <a:pt x="8304" y="0"/>
                    <a:pt x="3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6395142" y="3147720"/>
              <a:ext cx="870529" cy="1208842"/>
            </a:xfrm>
            <a:custGeom>
              <a:avLst/>
              <a:gdLst/>
              <a:ahLst/>
              <a:cxnLst/>
              <a:rect l="l" t="t" r="r" b="b"/>
              <a:pathLst>
                <a:path w="12665" h="17587" extrusionOk="0">
                  <a:moveTo>
                    <a:pt x="10985" y="1"/>
                  </a:moveTo>
                  <a:cubicBezTo>
                    <a:pt x="10943" y="1"/>
                    <a:pt x="10901" y="5"/>
                    <a:pt x="10857" y="13"/>
                  </a:cubicBezTo>
                  <a:cubicBezTo>
                    <a:pt x="10857" y="13"/>
                    <a:pt x="6413" y="4521"/>
                    <a:pt x="4927" y="6080"/>
                  </a:cubicBezTo>
                  <a:cubicBezTo>
                    <a:pt x="2894" y="8812"/>
                    <a:pt x="451" y="14630"/>
                    <a:pt x="1" y="16888"/>
                  </a:cubicBezTo>
                  <a:lnTo>
                    <a:pt x="1" y="17587"/>
                  </a:lnTo>
                  <a:lnTo>
                    <a:pt x="1913" y="17587"/>
                  </a:lnTo>
                  <a:lnTo>
                    <a:pt x="1913" y="16775"/>
                  </a:lnTo>
                  <a:cubicBezTo>
                    <a:pt x="1913" y="16775"/>
                    <a:pt x="3561" y="11922"/>
                    <a:pt x="6405" y="7301"/>
                  </a:cubicBezTo>
                  <a:cubicBezTo>
                    <a:pt x="8663" y="5075"/>
                    <a:pt x="12649" y="1540"/>
                    <a:pt x="12649" y="1540"/>
                  </a:cubicBezTo>
                  <a:cubicBezTo>
                    <a:pt x="12649" y="1540"/>
                    <a:pt x="12665" y="1419"/>
                    <a:pt x="12601" y="1371"/>
                  </a:cubicBezTo>
                  <a:cubicBezTo>
                    <a:pt x="12536" y="1323"/>
                    <a:pt x="11178" y="53"/>
                    <a:pt x="11114" y="13"/>
                  </a:cubicBezTo>
                  <a:cubicBezTo>
                    <a:pt x="11070" y="5"/>
                    <a:pt x="11028" y="1"/>
                    <a:pt x="10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264498" y="3612503"/>
              <a:ext cx="93961" cy="177405"/>
            </a:xfrm>
            <a:custGeom>
              <a:avLst/>
              <a:gdLst/>
              <a:ahLst/>
              <a:cxnLst/>
              <a:rect l="l" t="t" r="r" b="b"/>
              <a:pathLst>
                <a:path w="1367" h="2581" extrusionOk="0">
                  <a:moveTo>
                    <a:pt x="1" y="1"/>
                  </a:moveTo>
                  <a:cubicBezTo>
                    <a:pt x="1" y="1"/>
                    <a:pt x="708" y="2516"/>
                    <a:pt x="724" y="2580"/>
                  </a:cubicBezTo>
                  <a:cubicBezTo>
                    <a:pt x="941" y="2580"/>
                    <a:pt x="1158" y="2556"/>
                    <a:pt x="1367" y="2508"/>
                  </a:cubicBezTo>
                  <a:cubicBezTo>
                    <a:pt x="1367" y="2508"/>
                    <a:pt x="475" y="90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314193" y="3392415"/>
              <a:ext cx="348624" cy="552698"/>
            </a:xfrm>
            <a:custGeom>
              <a:avLst/>
              <a:gdLst/>
              <a:ahLst/>
              <a:cxnLst/>
              <a:rect l="l" t="t" r="r" b="b"/>
              <a:pathLst>
                <a:path w="5072" h="8041" extrusionOk="0">
                  <a:moveTo>
                    <a:pt x="3163" y="1"/>
                  </a:moveTo>
                  <a:cubicBezTo>
                    <a:pt x="3143" y="1"/>
                    <a:pt x="3123" y="5"/>
                    <a:pt x="3103" y="13"/>
                  </a:cubicBezTo>
                  <a:cubicBezTo>
                    <a:pt x="3103" y="13"/>
                    <a:pt x="901" y="2930"/>
                    <a:pt x="1" y="5782"/>
                  </a:cubicBezTo>
                  <a:cubicBezTo>
                    <a:pt x="1" y="5782"/>
                    <a:pt x="475" y="7373"/>
                    <a:pt x="764" y="8040"/>
                  </a:cubicBezTo>
                  <a:cubicBezTo>
                    <a:pt x="2122" y="5388"/>
                    <a:pt x="3384" y="2664"/>
                    <a:pt x="5047" y="969"/>
                  </a:cubicBezTo>
                  <a:cubicBezTo>
                    <a:pt x="5071" y="913"/>
                    <a:pt x="5047" y="856"/>
                    <a:pt x="4999" y="816"/>
                  </a:cubicBezTo>
                  <a:cubicBezTo>
                    <a:pt x="4919" y="752"/>
                    <a:pt x="3287" y="45"/>
                    <a:pt x="3223" y="13"/>
                  </a:cubicBezTo>
                  <a:cubicBezTo>
                    <a:pt x="3203" y="5"/>
                    <a:pt x="3183" y="1"/>
                    <a:pt x="3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314193" y="3737875"/>
              <a:ext cx="96229" cy="207236"/>
            </a:xfrm>
            <a:custGeom>
              <a:avLst/>
              <a:gdLst/>
              <a:ahLst/>
              <a:cxnLst/>
              <a:rect l="l" t="t" r="r" b="b"/>
              <a:pathLst>
                <a:path w="1400" h="3015" extrusionOk="0">
                  <a:moveTo>
                    <a:pt x="266" y="1"/>
                  </a:moveTo>
                  <a:cubicBezTo>
                    <a:pt x="170" y="250"/>
                    <a:pt x="81" y="507"/>
                    <a:pt x="1" y="756"/>
                  </a:cubicBezTo>
                  <a:cubicBezTo>
                    <a:pt x="1" y="756"/>
                    <a:pt x="475" y="2355"/>
                    <a:pt x="764" y="3014"/>
                  </a:cubicBezTo>
                  <a:cubicBezTo>
                    <a:pt x="973" y="2604"/>
                    <a:pt x="1190" y="2187"/>
                    <a:pt x="1399" y="1769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242984" y="3777122"/>
              <a:ext cx="152523" cy="234661"/>
            </a:xfrm>
            <a:custGeom>
              <a:avLst/>
              <a:gdLst/>
              <a:ahLst/>
              <a:cxnLst/>
              <a:rect l="l" t="t" r="r" b="b"/>
              <a:pathLst>
                <a:path w="2219" h="3414" extrusionOk="0">
                  <a:moveTo>
                    <a:pt x="0" y="0"/>
                  </a:moveTo>
                  <a:lnTo>
                    <a:pt x="0" y="0"/>
                  </a:lnTo>
                  <a:cubicBezTo>
                    <a:pt x="707" y="2009"/>
                    <a:pt x="1262" y="3255"/>
                    <a:pt x="1262" y="3255"/>
                  </a:cubicBezTo>
                  <a:cubicBezTo>
                    <a:pt x="1517" y="3362"/>
                    <a:pt x="1783" y="3413"/>
                    <a:pt x="2056" y="3413"/>
                  </a:cubicBezTo>
                  <a:cubicBezTo>
                    <a:pt x="2110" y="3413"/>
                    <a:pt x="2164" y="3411"/>
                    <a:pt x="2218" y="3407"/>
                  </a:cubicBezTo>
                  <a:lnTo>
                    <a:pt x="1800" y="2443"/>
                  </a:lnTo>
                  <a:cubicBezTo>
                    <a:pt x="1157" y="1664"/>
                    <a:pt x="555" y="8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7056851" y="3843932"/>
              <a:ext cx="344706" cy="359622"/>
            </a:xfrm>
            <a:custGeom>
              <a:avLst/>
              <a:gdLst/>
              <a:ahLst/>
              <a:cxnLst/>
              <a:rect l="l" t="t" r="r" b="b"/>
              <a:pathLst>
                <a:path w="5015" h="5232" extrusionOk="0">
                  <a:moveTo>
                    <a:pt x="1800" y="1"/>
                  </a:moveTo>
                  <a:lnTo>
                    <a:pt x="0" y="3351"/>
                  </a:lnTo>
                  <a:cubicBezTo>
                    <a:pt x="0" y="3351"/>
                    <a:pt x="3239" y="5143"/>
                    <a:pt x="3391" y="5208"/>
                  </a:cubicBezTo>
                  <a:cubicBezTo>
                    <a:pt x="3424" y="5224"/>
                    <a:pt x="3458" y="5231"/>
                    <a:pt x="3490" y="5231"/>
                  </a:cubicBezTo>
                  <a:cubicBezTo>
                    <a:pt x="3571" y="5231"/>
                    <a:pt x="3646" y="5186"/>
                    <a:pt x="3681" y="5111"/>
                  </a:cubicBezTo>
                  <a:cubicBezTo>
                    <a:pt x="3729" y="5023"/>
                    <a:pt x="4902" y="2805"/>
                    <a:pt x="4958" y="2677"/>
                  </a:cubicBezTo>
                  <a:cubicBezTo>
                    <a:pt x="5015" y="2548"/>
                    <a:pt x="4982" y="2403"/>
                    <a:pt x="4870" y="2323"/>
                  </a:cubicBezTo>
                  <a:cubicBezTo>
                    <a:pt x="4757" y="2210"/>
                    <a:pt x="1800" y="1"/>
                    <a:pt x="1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6375828" y="3403206"/>
              <a:ext cx="831900" cy="691680"/>
            </a:xfrm>
            <a:custGeom>
              <a:avLst/>
              <a:gdLst/>
              <a:ahLst/>
              <a:cxnLst/>
              <a:rect l="l" t="t" r="r" b="b"/>
              <a:pathLst>
                <a:path w="12103" h="10063" extrusionOk="0">
                  <a:moveTo>
                    <a:pt x="5264" y="0"/>
                  </a:moveTo>
                  <a:cubicBezTo>
                    <a:pt x="5264" y="0"/>
                    <a:pt x="3834" y="515"/>
                    <a:pt x="3472" y="764"/>
                  </a:cubicBezTo>
                  <a:cubicBezTo>
                    <a:pt x="3102" y="1021"/>
                    <a:pt x="836" y="3239"/>
                    <a:pt x="378" y="5135"/>
                  </a:cubicBezTo>
                  <a:cubicBezTo>
                    <a:pt x="1" y="6726"/>
                    <a:pt x="451" y="9257"/>
                    <a:pt x="531" y="9466"/>
                  </a:cubicBezTo>
                  <a:cubicBezTo>
                    <a:pt x="619" y="9683"/>
                    <a:pt x="668" y="9707"/>
                    <a:pt x="668" y="9707"/>
                  </a:cubicBezTo>
                  <a:cubicBezTo>
                    <a:pt x="668" y="9707"/>
                    <a:pt x="1528" y="9568"/>
                    <a:pt x="3237" y="9568"/>
                  </a:cubicBezTo>
                  <a:cubicBezTo>
                    <a:pt x="3815" y="9568"/>
                    <a:pt x="4491" y="9584"/>
                    <a:pt x="5264" y="9627"/>
                  </a:cubicBezTo>
                  <a:cubicBezTo>
                    <a:pt x="8317" y="9804"/>
                    <a:pt x="9643" y="10045"/>
                    <a:pt x="9876" y="10061"/>
                  </a:cubicBezTo>
                  <a:cubicBezTo>
                    <a:pt x="9889" y="10062"/>
                    <a:pt x="9902" y="10062"/>
                    <a:pt x="9914" y="10062"/>
                  </a:cubicBezTo>
                  <a:cubicBezTo>
                    <a:pt x="10125" y="10062"/>
                    <a:pt x="10324" y="9937"/>
                    <a:pt x="10423" y="9747"/>
                  </a:cubicBezTo>
                  <a:cubicBezTo>
                    <a:pt x="10527" y="9530"/>
                    <a:pt x="11837" y="7184"/>
                    <a:pt x="11957" y="6871"/>
                  </a:cubicBezTo>
                  <a:cubicBezTo>
                    <a:pt x="12086" y="6557"/>
                    <a:pt x="12102" y="6252"/>
                    <a:pt x="11957" y="6115"/>
                  </a:cubicBezTo>
                  <a:cubicBezTo>
                    <a:pt x="11821" y="5979"/>
                    <a:pt x="8518" y="4155"/>
                    <a:pt x="5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6402085" y="3389459"/>
              <a:ext cx="819940" cy="719106"/>
            </a:xfrm>
            <a:custGeom>
              <a:avLst/>
              <a:gdLst/>
              <a:ahLst/>
              <a:cxnLst/>
              <a:rect l="l" t="t" r="r" b="b"/>
              <a:pathLst>
                <a:path w="11929" h="10462" extrusionOk="0">
                  <a:moveTo>
                    <a:pt x="4888" y="1"/>
                  </a:moveTo>
                  <a:cubicBezTo>
                    <a:pt x="4740" y="1"/>
                    <a:pt x="4603" y="176"/>
                    <a:pt x="4721" y="329"/>
                  </a:cubicBezTo>
                  <a:cubicBezTo>
                    <a:pt x="6553" y="2683"/>
                    <a:pt x="8763" y="4716"/>
                    <a:pt x="11262" y="6339"/>
                  </a:cubicBezTo>
                  <a:cubicBezTo>
                    <a:pt x="11350" y="6396"/>
                    <a:pt x="11431" y="6452"/>
                    <a:pt x="11447" y="6460"/>
                  </a:cubicBezTo>
                  <a:cubicBezTo>
                    <a:pt x="11487" y="6500"/>
                    <a:pt x="11519" y="6685"/>
                    <a:pt x="11399" y="6990"/>
                  </a:cubicBezTo>
                  <a:cubicBezTo>
                    <a:pt x="11318" y="7199"/>
                    <a:pt x="10659" y="8405"/>
                    <a:pt x="10266" y="9128"/>
                  </a:cubicBezTo>
                  <a:cubicBezTo>
                    <a:pt x="10057" y="9505"/>
                    <a:pt x="9904" y="9779"/>
                    <a:pt x="9864" y="9851"/>
                  </a:cubicBezTo>
                  <a:cubicBezTo>
                    <a:pt x="9803" y="9981"/>
                    <a:pt x="9669" y="10052"/>
                    <a:pt x="9525" y="10052"/>
                  </a:cubicBezTo>
                  <a:cubicBezTo>
                    <a:pt x="9518" y="10052"/>
                    <a:pt x="9510" y="10052"/>
                    <a:pt x="9502" y="10052"/>
                  </a:cubicBezTo>
                  <a:cubicBezTo>
                    <a:pt x="9462" y="10052"/>
                    <a:pt x="9358" y="10036"/>
                    <a:pt x="9213" y="10020"/>
                  </a:cubicBezTo>
                  <a:cubicBezTo>
                    <a:pt x="8634" y="9939"/>
                    <a:pt x="7292" y="9763"/>
                    <a:pt x="4898" y="9626"/>
                  </a:cubicBezTo>
                  <a:cubicBezTo>
                    <a:pt x="4090" y="9579"/>
                    <a:pt x="3388" y="9562"/>
                    <a:pt x="2791" y="9562"/>
                  </a:cubicBezTo>
                  <a:cubicBezTo>
                    <a:pt x="1144" y="9562"/>
                    <a:pt x="301" y="9695"/>
                    <a:pt x="253" y="9706"/>
                  </a:cubicBezTo>
                  <a:cubicBezTo>
                    <a:pt x="1" y="9745"/>
                    <a:pt x="47" y="10111"/>
                    <a:pt x="281" y="10111"/>
                  </a:cubicBezTo>
                  <a:cubicBezTo>
                    <a:pt x="293" y="10111"/>
                    <a:pt x="305" y="10110"/>
                    <a:pt x="318" y="10108"/>
                  </a:cubicBezTo>
                  <a:cubicBezTo>
                    <a:pt x="329" y="10102"/>
                    <a:pt x="1166" y="9971"/>
                    <a:pt x="2788" y="9971"/>
                  </a:cubicBezTo>
                  <a:cubicBezTo>
                    <a:pt x="3380" y="9971"/>
                    <a:pt x="4075" y="9989"/>
                    <a:pt x="4874" y="10036"/>
                  </a:cubicBezTo>
                  <a:cubicBezTo>
                    <a:pt x="7252" y="10172"/>
                    <a:pt x="8586" y="10349"/>
                    <a:pt x="9157" y="10422"/>
                  </a:cubicBezTo>
                  <a:cubicBezTo>
                    <a:pt x="9325" y="10446"/>
                    <a:pt x="9422" y="10462"/>
                    <a:pt x="9478" y="10462"/>
                  </a:cubicBezTo>
                  <a:lnTo>
                    <a:pt x="9526" y="10462"/>
                  </a:lnTo>
                  <a:cubicBezTo>
                    <a:pt x="9816" y="10462"/>
                    <a:pt x="10089" y="10301"/>
                    <a:pt x="10225" y="10036"/>
                  </a:cubicBezTo>
                  <a:cubicBezTo>
                    <a:pt x="10258" y="9972"/>
                    <a:pt x="10418" y="9666"/>
                    <a:pt x="10611" y="9321"/>
                  </a:cubicBezTo>
                  <a:cubicBezTo>
                    <a:pt x="11174" y="8292"/>
                    <a:pt x="11688" y="7352"/>
                    <a:pt x="11768" y="7143"/>
                  </a:cubicBezTo>
                  <a:cubicBezTo>
                    <a:pt x="11929" y="6717"/>
                    <a:pt x="11913" y="6364"/>
                    <a:pt x="11720" y="6171"/>
                  </a:cubicBezTo>
                  <a:cubicBezTo>
                    <a:pt x="11640" y="6114"/>
                    <a:pt x="11559" y="6058"/>
                    <a:pt x="11479" y="6010"/>
                  </a:cubicBezTo>
                  <a:cubicBezTo>
                    <a:pt x="9020" y="4403"/>
                    <a:pt x="6843" y="2402"/>
                    <a:pt x="5043" y="80"/>
                  </a:cubicBezTo>
                  <a:cubicBezTo>
                    <a:pt x="4998" y="24"/>
                    <a:pt x="4942" y="1"/>
                    <a:pt x="4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127510" y="3863796"/>
              <a:ext cx="39866" cy="39866"/>
            </a:xfrm>
            <a:custGeom>
              <a:avLst/>
              <a:gdLst/>
              <a:ahLst/>
              <a:cxnLst/>
              <a:rect l="l" t="t" r="r" b="b"/>
              <a:pathLst>
                <a:path w="580" h="580" extrusionOk="0">
                  <a:moveTo>
                    <a:pt x="290" y="1"/>
                  </a:moveTo>
                  <a:cubicBezTo>
                    <a:pt x="129" y="1"/>
                    <a:pt x="1" y="138"/>
                    <a:pt x="1" y="290"/>
                  </a:cubicBezTo>
                  <a:cubicBezTo>
                    <a:pt x="1" y="451"/>
                    <a:pt x="129" y="580"/>
                    <a:pt x="290" y="580"/>
                  </a:cubicBezTo>
                  <a:cubicBezTo>
                    <a:pt x="451" y="580"/>
                    <a:pt x="579" y="451"/>
                    <a:pt x="579" y="290"/>
                  </a:cubicBezTo>
                  <a:cubicBezTo>
                    <a:pt x="579" y="138"/>
                    <a:pt x="451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168407" y="3948890"/>
              <a:ext cx="46465" cy="40141"/>
            </a:xfrm>
            <a:custGeom>
              <a:avLst/>
              <a:gdLst/>
              <a:ahLst/>
              <a:cxnLst/>
              <a:rect l="l" t="t" r="r" b="b"/>
              <a:pathLst>
                <a:path w="676" h="584" extrusionOk="0">
                  <a:moveTo>
                    <a:pt x="386" y="0"/>
                  </a:moveTo>
                  <a:cubicBezTo>
                    <a:pt x="129" y="0"/>
                    <a:pt x="1" y="314"/>
                    <a:pt x="185" y="499"/>
                  </a:cubicBezTo>
                  <a:cubicBezTo>
                    <a:pt x="242" y="558"/>
                    <a:pt x="312" y="584"/>
                    <a:pt x="382" y="584"/>
                  </a:cubicBezTo>
                  <a:cubicBezTo>
                    <a:pt x="530" y="584"/>
                    <a:pt x="676" y="465"/>
                    <a:pt x="676" y="290"/>
                  </a:cubicBezTo>
                  <a:cubicBezTo>
                    <a:pt x="676" y="129"/>
                    <a:pt x="54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133078" y="3873350"/>
              <a:ext cx="73478" cy="105989"/>
            </a:xfrm>
            <a:custGeom>
              <a:avLst/>
              <a:gdLst/>
              <a:ahLst/>
              <a:cxnLst/>
              <a:rect l="l" t="t" r="r" b="b"/>
              <a:pathLst>
                <a:path w="1069" h="1542" extrusionOk="0">
                  <a:moveTo>
                    <a:pt x="212" y="0"/>
                  </a:moveTo>
                  <a:cubicBezTo>
                    <a:pt x="107" y="0"/>
                    <a:pt x="1" y="110"/>
                    <a:pt x="73" y="232"/>
                  </a:cubicBezTo>
                  <a:lnTo>
                    <a:pt x="772" y="1469"/>
                  </a:lnTo>
                  <a:cubicBezTo>
                    <a:pt x="796" y="1517"/>
                    <a:pt x="844" y="1541"/>
                    <a:pt x="900" y="1541"/>
                  </a:cubicBezTo>
                  <a:cubicBezTo>
                    <a:pt x="924" y="1541"/>
                    <a:pt x="948" y="1533"/>
                    <a:pt x="973" y="1517"/>
                  </a:cubicBezTo>
                  <a:cubicBezTo>
                    <a:pt x="1045" y="1477"/>
                    <a:pt x="1069" y="1389"/>
                    <a:pt x="1029" y="1316"/>
                  </a:cubicBezTo>
                  <a:lnTo>
                    <a:pt x="338" y="79"/>
                  </a:lnTo>
                  <a:cubicBezTo>
                    <a:pt x="307" y="23"/>
                    <a:pt x="260" y="0"/>
                    <a:pt x="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098779" y="3912460"/>
              <a:ext cx="48183" cy="39866"/>
            </a:xfrm>
            <a:custGeom>
              <a:avLst/>
              <a:gdLst/>
              <a:ahLst/>
              <a:cxnLst/>
              <a:rect l="l" t="t" r="r" b="b"/>
              <a:pathLst>
                <a:path w="701" h="580" extrusionOk="0">
                  <a:moveTo>
                    <a:pt x="348" y="1"/>
                  </a:moveTo>
                  <a:cubicBezTo>
                    <a:pt x="234" y="1"/>
                    <a:pt x="124" y="70"/>
                    <a:pt x="81" y="185"/>
                  </a:cubicBezTo>
                  <a:cubicBezTo>
                    <a:pt x="1" y="379"/>
                    <a:pt x="156" y="580"/>
                    <a:pt x="345" y="580"/>
                  </a:cubicBezTo>
                  <a:cubicBezTo>
                    <a:pt x="382" y="580"/>
                    <a:pt x="421" y="572"/>
                    <a:pt x="459" y="555"/>
                  </a:cubicBezTo>
                  <a:cubicBezTo>
                    <a:pt x="700" y="458"/>
                    <a:pt x="700" y="121"/>
                    <a:pt x="459" y="24"/>
                  </a:cubicBezTo>
                  <a:cubicBezTo>
                    <a:pt x="423" y="8"/>
                    <a:pt x="385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195420" y="3900844"/>
              <a:ext cx="48183" cy="39729"/>
            </a:xfrm>
            <a:custGeom>
              <a:avLst/>
              <a:gdLst/>
              <a:ahLst/>
              <a:cxnLst/>
              <a:rect l="l" t="t" r="r" b="b"/>
              <a:pathLst>
                <a:path w="701" h="578" extrusionOk="0">
                  <a:moveTo>
                    <a:pt x="348" y="1"/>
                  </a:moveTo>
                  <a:cubicBezTo>
                    <a:pt x="237" y="1"/>
                    <a:pt x="130" y="69"/>
                    <a:pt x="82" y="177"/>
                  </a:cubicBezTo>
                  <a:cubicBezTo>
                    <a:pt x="1" y="380"/>
                    <a:pt x="158" y="577"/>
                    <a:pt x="349" y="577"/>
                  </a:cubicBezTo>
                  <a:cubicBezTo>
                    <a:pt x="385" y="577"/>
                    <a:pt x="422" y="570"/>
                    <a:pt x="459" y="555"/>
                  </a:cubicBezTo>
                  <a:cubicBezTo>
                    <a:pt x="700" y="458"/>
                    <a:pt x="700" y="121"/>
                    <a:pt x="459" y="24"/>
                  </a:cubicBezTo>
                  <a:cubicBezTo>
                    <a:pt x="423" y="8"/>
                    <a:pt x="385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107852" y="3910123"/>
              <a:ext cx="125854" cy="32787"/>
            </a:xfrm>
            <a:custGeom>
              <a:avLst/>
              <a:gdLst/>
              <a:ahLst/>
              <a:cxnLst/>
              <a:rect l="l" t="t" r="r" b="b"/>
              <a:pathLst>
                <a:path w="1831" h="477" extrusionOk="0">
                  <a:moveTo>
                    <a:pt x="1627" y="1"/>
                  </a:moveTo>
                  <a:cubicBezTo>
                    <a:pt x="1620" y="1"/>
                    <a:pt x="1612" y="1"/>
                    <a:pt x="1605" y="2"/>
                  </a:cubicBezTo>
                  <a:lnTo>
                    <a:pt x="199" y="179"/>
                  </a:lnTo>
                  <a:cubicBezTo>
                    <a:pt x="0" y="187"/>
                    <a:pt x="13" y="476"/>
                    <a:pt x="207" y="476"/>
                  </a:cubicBezTo>
                  <a:cubicBezTo>
                    <a:pt x="209" y="476"/>
                    <a:pt x="212" y="476"/>
                    <a:pt x="215" y="476"/>
                  </a:cubicBezTo>
                  <a:lnTo>
                    <a:pt x="239" y="476"/>
                  </a:lnTo>
                  <a:lnTo>
                    <a:pt x="1645" y="307"/>
                  </a:lnTo>
                  <a:cubicBezTo>
                    <a:pt x="1830" y="284"/>
                    <a:pt x="1808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068742" y="3964836"/>
              <a:ext cx="46740" cy="39798"/>
            </a:xfrm>
            <a:custGeom>
              <a:avLst/>
              <a:gdLst/>
              <a:ahLst/>
              <a:cxnLst/>
              <a:rect l="l" t="t" r="r" b="b"/>
              <a:pathLst>
                <a:path w="680" h="579" extrusionOk="0">
                  <a:moveTo>
                    <a:pt x="378" y="1"/>
                  </a:moveTo>
                  <a:cubicBezTo>
                    <a:pt x="134" y="1"/>
                    <a:pt x="0" y="296"/>
                    <a:pt x="165" y="484"/>
                  </a:cubicBezTo>
                  <a:cubicBezTo>
                    <a:pt x="225" y="549"/>
                    <a:pt x="302" y="579"/>
                    <a:pt x="378" y="579"/>
                  </a:cubicBezTo>
                  <a:cubicBezTo>
                    <a:pt x="524" y="579"/>
                    <a:pt x="666" y="468"/>
                    <a:pt x="671" y="299"/>
                  </a:cubicBezTo>
                  <a:cubicBezTo>
                    <a:pt x="679" y="138"/>
                    <a:pt x="559" y="9"/>
                    <a:pt x="398" y="1"/>
                  </a:cubicBezTo>
                  <a:cubicBezTo>
                    <a:pt x="391" y="1"/>
                    <a:pt x="385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111839" y="4052129"/>
              <a:ext cx="46671" cy="3979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78" y="0"/>
                  </a:moveTo>
                  <a:cubicBezTo>
                    <a:pt x="133" y="0"/>
                    <a:pt x="0" y="295"/>
                    <a:pt x="165" y="483"/>
                  </a:cubicBezTo>
                  <a:cubicBezTo>
                    <a:pt x="225" y="549"/>
                    <a:pt x="301" y="578"/>
                    <a:pt x="376" y="578"/>
                  </a:cubicBezTo>
                  <a:cubicBezTo>
                    <a:pt x="520" y="578"/>
                    <a:pt x="660" y="468"/>
                    <a:pt x="671" y="298"/>
                  </a:cubicBezTo>
                  <a:cubicBezTo>
                    <a:pt x="679" y="146"/>
                    <a:pt x="550" y="9"/>
                    <a:pt x="398" y="1"/>
                  </a:cubicBezTo>
                  <a:cubicBezTo>
                    <a:pt x="391" y="1"/>
                    <a:pt x="385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080427" y="3973290"/>
              <a:ext cx="69285" cy="108739"/>
            </a:xfrm>
            <a:custGeom>
              <a:avLst/>
              <a:gdLst/>
              <a:ahLst/>
              <a:cxnLst/>
              <a:rect l="l" t="t" r="r" b="b"/>
              <a:pathLst>
                <a:path w="1008" h="1582" extrusionOk="0">
                  <a:moveTo>
                    <a:pt x="210" y="0"/>
                  </a:moveTo>
                  <a:cubicBezTo>
                    <a:pt x="107" y="0"/>
                    <a:pt x="0" y="109"/>
                    <a:pt x="75" y="232"/>
                  </a:cubicBezTo>
                  <a:lnTo>
                    <a:pt x="702" y="1502"/>
                  </a:lnTo>
                  <a:cubicBezTo>
                    <a:pt x="726" y="1550"/>
                    <a:pt x="782" y="1582"/>
                    <a:pt x="839" y="1582"/>
                  </a:cubicBezTo>
                  <a:cubicBezTo>
                    <a:pt x="863" y="1582"/>
                    <a:pt x="887" y="1574"/>
                    <a:pt x="903" y="1566"/>
                  </a:cubicBezTo>
                  <a:cubicBezTo>
                    <a:pt x="975" y="1534"/>
                    <a:pt x="1007" y="1437"/>
                    <a:pt x="975" y="1365"/>
                  </a:cubicBezTo>
                  <a:lnTo>
                    <a:pt x="340" y="95"/>
                  </a:lnTo>
                  <a:cubicBezTo>
                    <a:pt x="313" y="28"/>
                    <a:pt x="262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043035" y="4011713"/>
              <a:ext cx="49214" cy="40141"/>
            </a:xfrm>
            <a:custGeom>
              <a:avLst/>
              <a:gdLst/>
              <a:ahLst/>
              <a:cxnLst/>
              <a:rect l="l" t="t" r="r" b="b"/>
              <a:pathLst>
                <a:path w="716" h="584" extrusionOk="0">
                  <a:moveTo>
                    <a:pt x="359" y="0"/>
                  </a:moveTo>
                  <a:cubicBezTo>
                    <a:pt x="249" y="0"/>
                    <a:pt x="144" y="60"/>
                    <a:pt x="97" y="171"/>
                  </a:cubicBezTo>
                  <a:cubicBezTo>
                    <a:pt x="0" y="371"/>
                    <a:pt x="158" y="583"/>
                    <a:pt x="358" y="583"/>
                  </a:cubicBezTo>
                  <a:cubicBezTo>
                    <a:pt x="390" y="583"/>
                    <a:pt x="424" y="577"/>
                    <a:pt x="459" y="565"/>
                  </a:cubicBezTo>
                  <a:cubicBezTo>
                    <a:pt x="700" y="477"/>
                    <a:pt x="716" y="139"/>
                    <a:pt x="483" y="27"/>
                  </a:cubicBezTo>
                  <a:cubicBezTo>
                    <a:pt x="443" y="9"/>
                    <a:pt x="401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140226" y="4004840"/>
              <a:ext cx="49214" cy="39798"/>
            </a:xfrm>
            <a:custGeom>
              <a:avLst/>
              <a:gdLst/>
              <a:ahLst/>
              <a:cxnLst/>
              <a:rect l="l" t="t" r="r" b="b"/>
              <a:pathLst>
                <a:path w="716" h="579" extrusionOk="0">
                  <a:moveTo>
                    <a:pt x="357" y="0"/>
                  </a:moveTo>
                  <a:cubicBezTo>
                    <a:pt x="248" y="0"/>
                    <a:pt x="143" y="63"/>
                    <a:pt x="97" y="167"/>
                  </a:cubicBezTo>
                  <a:cubicBezTo>
                    <a:pt x="1" y="367"/>
                    <a:pt x="159" y="579"/>
                    <a:pt x="358" y="579"/>
                  </a:cubicBezTo>
                  <a:cubicBezTo>
                    <a:pt x="391" y="579"/>
                    <a:pt x="425" y="573"/>
                    <a:pt x="459" y="561"/>
                  </a:cubicBezTo>
                  <a:cubicBezTo>
                    <a:pt x="700" y="472"/>
                    <a:pt x="716" y="135"/>
                    <a:pt x="483" y="30"/>
                  </a:cubicBezTo>
                  <a:cubicBezTo>
                    <a:pt x="442" y="10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053002" y="4014600"/>
              <a:ext cx="126129" cy="27700"/>
            </a:xfrm>
            <a:custGeom>
              <a:avLst/>
              <a:gdLst/>
              <a:ahLst/>
              <a:cxnLst/>
              <a:rect l="l" t="t" r="r" b="b"/>
              <a:pathLst>
                <a:path w="1835" h="403" extrusionOk="0">
                  <a:moveTo>
                    <a:pt x="1631" y="0"/>
                  </a:moveTo>
                  <a:cubicBezTo>
                    <a:pt x="1626" y="0"/>
                    <a:pt x="1621" y="0"/>
                    <a:pt x="1615" y="1"/>
                  </a:cubicBezTo>
                  <a:lnTo>
                    <a:pt x="201" y="97"/>
                  </a:lnTo>
                  <a:cubicBezTo>
                    <a:pt x="0" y="105"/>
                    <a:pt x="16" y="402"/>
                    <a:pt x="217" y="402"/>
                  </a:cubicBezTo>
                  <a:lnTo>
                    <a:pt x="225" y="402"/>
                  </a:lnTo>
                  <a:lnTo>
                    <a:pt x="1639" y="298"/>
                  </a:lnTo>
                  <a:cubicBezTo>
                    <a:pt x="1835" y="282"/>
                    <a:pt x="1817" y="0"/>
                    <a:pt x="1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6219525" y="4285758"/>
              <a:ext cx="1045597" cy="514344"/>
            </a:xfrm>
            <a:custGeom>
              <a:avLst/>
              <a:gdLst/>
              <a:ahLst/>
              <a:cxnLst/>
              <a:rect l="l" t="t" r="r" b="b"/>
              <a:pathLst>
                <a:path w="15212" h="7483" extrusionOk="0">
                  <a:moveTo>
                    <a:pt x="7292" y="1"/>
                  </a:moveTo>
                  <a:cubicBezTo>
                    <a:pt x="5906" y="1"/>
                    <a:pt x="4306" y="58"/>
                    <a:pt x="2467" y="202"/>
                  </a:cubicBezTo>
                  <a:cubicBezTo>
                    <a:pt x="2467" y="202"/>
                    <a:pt x="2210" y="226"/>
                    <a:pt x="2138" y="371"/>
                  </a:cubicBezTo>
                  <a:cubicBezTo>
                    <a:pt x="2074" y="515"/>
                    <a:pt x="1905" y="3472"/>
                    <a:pt x="1905" y="3472"/>
                  </a:cubicBezTo>
                  <a:cubicBezTo>
                    <a:pt x="1905" y="3472"/>
                    <a:pt x="65" y="6968"/>
                    <a:pt x="33" y="7129"/>
                  </a:cubicBezTo>
                  <a:cubicBezTo>
                    <a:pt x="1" y="7297"/>
                    <a:pt x="161" y="7482"/>
                    <a:pt x="161" y="7482"/>
                  </a:cubicBezTo>
                  <a:cubicBezTo>
                    <a:pt x="161" y="7482"/>
                    <a:pt x="5151" y="7482"/>
                    <a:pt x="14979" y="6984"/>
                  </a:cubicBezTo>
                  <a:cubicBezTo>
                    <a:pt x="15204" y="6968"/>
                    <a:pt x="15196" y="6863"/>
                    <a:pt x="15204" y="6671"/>
                  </a:cubicBezTo>
                  <a:cubicBezTo>
                    <a:pt x="15212" y="6486"/>
                    <a:pt x="15011" y="3569"/>
                    <a:pt x="15011" y="3569"/>
                  </a:cubicBezTo>
                  <a:cubicBezTo>
                    <a:pt x="15011" y="3569"/>
                    <a:pt x="15204" y="1263"/>
                    <a:pt x="15204" y="1198"/>
                  </a:cubicBezTo>
                  <a:cubicBezTo>
                    <a:pt x="15188" y="1118"/>
                    <a:pt x="15147" y="1046"/>
                    <a:pt x="15099" y="989"/>
                  </a:cubicBezTo>
                  <a:cubicBezTo>
                    <a:pt x="15099" y="989"/>
                    <a:pt x="15099" y="989"/>
                    <a:pt x="15099" y="989"/>
                  </a:cubicBezTo>
                  <a:cubicBezTo>
                    <a:pt x="15079" y="989"/>
                    <a:pt x="13022" y="1"/>
                    <a:pt x="7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6255955" y="4465018"/>
              <a:ext cx="1016934" cy="230331"/>
            </a:xfrm>
            <a:custGeom>
              <a:avLst/>
              <a:gdLst/>
              <a:ahLst/>
              <a:cxnLst/>
              <a:rect l="l" t="t" r="r" b="b"/>
              <a:pathLst>
                <a:path w="14795" h="3351" extrusionOk="0">
                  <a:moveTo>
                    <a:pt x="6328" y="1"/>
                  </a:moveTo>
                  <a:cubicBezTo>
                    <a:pt x="4250" y="1"/>
                    <a:pt x="2385" y="69"/>
                    <a:pt x="1415" y="206"/>
                  </a:cubicBezTo>
                  <a:cubicBezTo>
                    <a:pt x="1327" y="254"/>
                    <a:pt x="1270" y="326"/>
                    <a:pt x="1238" y="422"/>
                  </a:cubicBezTo>
                  <a:cubicBezTo>
                    <a:pt x="1230" y="543"/>
                    <a:pt x="1230" y="672"/>
                    <a:pt x="1238" y="800"/>
                  </a:cubicBezTo>
                  <a:cubicBezTo>
                    <a:pt x="1238" y="800"/>
                    <a:pt x="49" y="2954"/>
                    <a:pt x="17" y="3074"/>
                  </a:cubicBezTo>
                  <a:cubicBezTo>
                    <a:pt x="1" y="3171"/>
                    <a:pt x="25" y="3267"/>
                    <a:pt x="81" y="3347"/>
                  </a:cubicBezTo>
                  <a:cubicBezTo>
                    <a:pt x="140" y="3349"/>
                    <a:pt x="218" y="3350"/>
                    <a:pt x="314" y="3350"/>
                  </a:cubicBezTo>
                  <a:cubicBezTo>
                    <a:pt x="2084" y="3350"/>
                    <a:pt x="9891" y="3015"/>
                    <a:pt x="14609" y="2954"/>
                  </a:cubicBezTo>
                  <a:cubicBezTo>
                    <a:pt x="14609" y="2954"/>
                    <a:pt x="14794" y="2873"/>
                    <a:pt x="14770" y="2737"/>
                  </a:cubicBezTo>
                  <a:cubicBezTo>
                    <a:pt x="14746" y="2608"/>
                    <a:pt x="14545" y="1017"/>
                    <a:pt x="14545" y="1017"/>
                  </a:cubicBezTo>
                  <a:cubicBezTo>
                    <a:pt x="14545" y="1017"/>
                    <a:pt x="14674" y="583"/>
                    <a:pt x="14658" y="503"/>
                  </a:cubicBezTo>
                  <a:cubicBezTo>
                    <a:pt x="14634" y="431"/>
                    <a:pt x="14529" y="422"/>
                    <a:pt x="14529" y="422"/>
                  </a:cubicBezTo>
                  <a:cubicBezTo>
                    <a:pt x="12666" y="140"/>
                    <a:pt x="9282" y="1"/>
                    <a:pt x="6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6864669" y="4575199"/>
              <a:ext cx="1859694" cy="622533"/>
            </a:xfrm>
            <a:custGeom>
              <a:avLst/>
              <a:gdLst/>
              <a:ahLst/>
              <a:cxnLst/>
              <a:rect l="l" t="t" r="r" b="b"/>
              <a:pathLst>
                <a:path w="27056" h="9057" extrusionOk="0">
                  <a:moveTo>
                    <a:pt x="177" y="1"/>
                  </a:moveTo>
                  <a:lnTo>
                    <a:pt x="177" y="1"/>
                  </a:lnTo>
                  <a:cubicBezTo>
                    <a:pt x="233" y="25"/>
                    <a:pt x="265" y="81"/>
                    <a:pt x="265" y="145"/>
                  </a:cubicBezTo>
                  <a:lnTo>
                    <a:pt x="434" y="1431"/>
                  </a:lnTo>
                  <a:cubicBezTo>
                    <a:pt x="450" y="1560"/>
                    <a:pt x="394" y="1688"/>
                    <a:pt x="281" y="1769"/>
                  </a:cubicBezTo>
                  <a:lnTo>
                    <a:pt x="113" y="1865"/>
                  </a:lnTo>
                  <a:cubicBezTo>
                    <a:pt x="104" y="1873"/>
                    <a:pt x="88" y="1873"/>
                    <a:pt x="80" y="1881"/>
                  </a:cubicBezTo>
                  <a:cubicBezTo>
                    <a:pt x="68" y="1885"/>
                    <a:pt x="54" y="1887"/>
                    <a:pt x="40" y="1887"/>
                  </a:cubicBezTo>
                  <a:cubicBezTo>
                    <a:pt x="26" y="1887"/>
                    <a:pt x="12" y="1885"/>
                    <a:pt x="0" y="1881"/>
                  </a:cubicBezTo>
                  <a:lnTo>
                    <a:pt x="0" y="1881"/>
                  </a:lnTo>
                  <a:lnTo>
                    <a:pt x="21302" y="9057"/>
                  </a:lnTo>
                  <a:lnTo>
                    <a:pt x="27056" y="905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64669" y="4659193"/>
              <a:ext cx="1627164" cy="538539"/>
            </a:xfrm>
            <a:custGeom>
              <a:avLst/>
              <a:gdLst/>
              <a:ahLst/>
              <a:cxnLst/>
              <a:rect l="l" t="t" r="r" b="b"/>
              <a:pathLst>
                <a:path w="23673" h="7835" extrusionOk="0">
                  <a:moveTo>
                    <a:pt x="410" y="0"/>
                  </a:moveTo>
                  <a:lnTo>
                    <a:pt x="434" y="201"/>
                  </a:lnTo>
                  <a:cubicBezTo>
                    <a:pt x="450" y="338"/>
                    <a:pt x="394" y="466"/>
                    <a:pt x="281" y="538"/>
                  </a:cubicBezTo>
                  <a:lnTo>
                    <a:pt x="113" y="643"/>
                  </a:lnTo>
                  <a:cubicBezTo>
                    <a:pt x="104" y="643"/>
                    <a:pt x="88" y="651"/>
                    <a:pt x="80" y="659"/>
                  </a:cubicBezTo>
                  <a:cubicBezTo>
                    <a:pt x="68" y="663"/>
                    <a:pt x="54" y="665"/>
                    <a:pt x="40" y="665"/>
                  </a:cubicBezTo>
                  <a:cubicBezTo>
                    <a:pt x="26" y="665"/>
                    <a:pt x="12" y="663"/>
                    <a:pt x="0" y="659"/>
                  </a:cubicBezTo>
                  <a:lnTo>
                    <a:pt x="0" y="659"/>
                  </a:lnTo>
                  <a:lnTo>
                    <a:pt x="21302" y="7827"/>
                  </a:lnTo>
                  <a:lnTo>
                    <a:pt x="23673" y="7835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864669" y="4575199"/>
              <a:ext cx="428082" cy="222083"/>
            </a:xfrm>
            <a:custGeom>
              <a:avLst/>
              <a:gdLst/>
              <a:ahLst/>
              <a:cxnLst/>
              <a:rect l="l" t="t" r="r" b="b"/>
              <a:pathLst>
                <a:path w="6228" h="3231" extrusionOk="0">
                  <a:moveTo>
                    <a:pt x="177" y="1"/>
                  </a:moveTo>
                  <a:lnTo>
                    <a:pt x="177" y="1"/>
                  </a:lnTo>
                  <a:cubicBezTo>
                    <a:pt x="233" y="25"/>
                    <a:pt x="265" y="81"/>
                    <a:pt x="265" y="145"/>
                  </a:cubicBezTo>
                  <a:lnTo>
                    <a:pt x="434" y="1431"/>
                  </a:lnTo>
                  <a:cubicBezTo>
                    <a:pt x="450" y="1560"/>
                    <a:pt x="394" y="1688"/>
                    <a:pt x="281" y="1769"/>
                  </a:cubicBezTo>
                  <a:lnTo>
                    <a:pt x="113" y="1865"/>
                  </a:lnTo>
                  <a:cubicBezTo>
                    <a:pt x="104" y="1873"/>
                    <a:pt x="88" y="1873"/>
                    <a:pt x="80" y="1881"/>
                  </a:cubicBezTo>
                  <a:cubicBezTo>
                    <a:pt x="68" y="1885"/>
                    <a:pt x="54" y="1887"/>
                    <a:pt x="40" y="1887"/>
                  </a:cubicBezTo>
                  <a:cubicBezTo>
                    <a:pt x="26" y="1887"/>
                    <a:pt x="12" y="1885"/>
                    <a:pt x="0" y="1881"/>
                  </a:cubicBezTo>
                  <a:lnTo>
                    <a:pt x="0" y="1881"/>
                  </a:lnTo>
                  <a:lnTo>
                    <a:pt x="3986" y="3231"/>
                  </a:lnTo>
                  <a:lnTo>
                    <a:pt x="6228" y="205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252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805007" y="4650601"/>
              <a:ext cx="43647" cy="12510"/>
            </a:xfrm>
            <a:custGeom>
              <a:avLst/>
              <a:gdLst/>
              <a:ahLst/>
              <a:cxnLst/>
              <a:rect l="l" t="t" r="r" b="b"/>
              <a:pathLst>
                <a:path w="635" h="182" extrusionOk="0">
                  <a:moveTo>
                    <a:pt x="615" y="151"/>
                  </a:moveTo>
                  <a:lnTo>
                    <a:pt x="635" y="157"/>
                  </a:lnTo>
                  <a:cubicBezTo>
                    <a:pt x="629" y="155"/>
                    <a:pt x="622" y="153"/>
                    <a:pt x="615" y="151"/>
                  </a:cubicBezTo>
                  <a:close/>
                  <a:moveTo>
                    <a:pt x="125" y="1"/>
                  </a:moveTo>
                  <a:cubicBezTo>
                    <a:pt x="103" y="1"/>
                    <a:pt x="81" y="5"/>
                    <a:pt x="56" y="13"/>
                  </a:cubicBezTo>
                  <a:cubicBezTo>
                    <a:pt x="40" y="21"/>
                    <a:pt x="24" y="29"/>
                    <a:pt x="0" y="37"/>
                  </a:cubicBezTo>
                  <a:lnTo>
                    <a:pt x="450" y="181"/>
                  </a:lnTo>
                  <a:cubicBezTo>
                    <a:pt x="466" y="173"/>
                    <a:pt x="490" y="165"/>
                    <a:pt x="506" y="157"/>
                  </a:cubicBezTo>
                  <a:cubicBezTo>
                    <a:pt x="527" y="149"/>
                    <a:pt x="549" y="145"/>
                    <a:pt x="571" y="145"/>
                  </a:cubicBezTo>
                  <a:cubicBezTo>
                    <a:pt x="586" y="145"/>
                    <a:pt x="601" y="147"/>
                    <a:pt x="615" y="151"/>
                  </a:cubicBezTo>
                  <a:lnTo>
                    <a:pt x="615" y="151"/>
                  </a:lnTo>
                  <a:lnTo>
                    <a:pt x="193" y="13"/>
                  </a:lnTo>
                  <a:cubicBezTo>
                    <a:pt x="169" y="5"/>
                    <a:pt x="147" y="1"/>
                    <a:pt x="125" y="1"/>
                  </a:cubicBez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898349" y="4500072"/>
              <a:ext cx="64680" cy="85713"/>
            </a:xfrm>
            <a:custGeom>
              <a:avLst/>
              <a:gdLst/>
              <a:ahLst/>
              <a:cxnLst/>
              <a:rect l="l" t="t" r="r" b="b"/>
              <a:pathLst>
                <a:path w="941" h="1247" extrusionOk="0">
                  <a:moveTo>
                    <a:pt x="0" y="1"/>
                  </a:moveTo>
                  <a:lnTo>
                    <a:pt x="29" y="10"/>
                  </a:lnTo>
                  <a:lnTo>
                    <a:pt x="29" y="10"/>
                  </a:lnTo>
                  <a:cubicBezTo>
                    <a:pt x="19" y="7"/>
                    <a:pt x="10" y="4"/>
                    <a:pt x="0" y="1"/>
                  </a:cubicBezTo>
                  <a:close/>
                  <a:moveTo>
                    <a:pt x="29" y="10"/>
                  </a:moveTo>
                  <a:cubicBezTo>
                    <a:pt x="239" y="85"/>
                    <a:pt x="388" y="313"/>
                    <a:pt x="434" y="644"/>
                  </a:cubicBezTo>
                  <a:lnTo>
                    <a:pt x="498" y="1102"/>
                  </a:lnTo>
                  <a:lnTo>
                    <a:pt x="940" y="1246"/>
                  </a:lnTo>
                  <a:lnTo>
                    <a:pt x="876" y="780"/>
                  </a:lnTo>
                  <a:cubicBezTo>
                    <a:pt x="844" y="435"/>
                    <a:pt x="667" y="210"/>
                    <a:pt x="450" y="146"/>
                  </a:cubicBezTo>
                  <a:lnTo>
                    <a:pt x="29" y="10"/>
                  </a:lnTo>
                  <a:close/>
                </a:path>
              </a:pathLst>
            </a:custGeom>
            <a:solidFill>
              <a:srgbClr val="FF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913814" y="4575749"/>
              <a:ext cx="49214" cy="64680"/>
            </a:xfrm>
            <a:custGeom>
              <a:avLst/>
              <a:gdLst/>
              <a:ahLst/>
              <a:cxnLst/>
              <a:rect l="l" t="t" r="r" b="b"/>
              <a:pathLst>
                <a:path w="716" h="941" extrusionOk="0">
                  <a:moveTo>
                    <a:pt x="273" y="1"/>
                  </a:moveTo>
                  <a:cubicBezTo>
                    <a:pt x="97" y="129"/>
                    <a:pt x="0" y="346"/>
                    <a:pt x="24" y="563"/>
                  </a:cubicBezTo>
                  <a:cubicBezTo>
                    <a:pt x="32" y="660"/>
                    <a:pt x="89" y="756"/>
                    <a:pt x="185" y="796"/>
                  </a:cubicBezTo>
                  <a:lnTo>
                    <a:pt x="635" y="941"/>
                  </a:lnTo>
                  <a:cubicBezTo>
                    <a:pt x="539" y="901"/>
                    <a:pt x="474" y="812"/>
                    <a:pt x="474" y="708"/>
                  </a:cubicBezTo>
                  <a:cubicBezTo>
                    <a:pt x="450" y="491"/>
                    <a:pt x="539" y="274"/>
                    <a:pt x="715" y="145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796140" y="4497873"/>
              <a:ext cx="152523" cy="285938"/>
            </a:xfrm>
            <a:custGeom>
              <a:avLst/>
              <a:gdLst/>
              <a:ahLst/>
              <a:cxnLst/>
              <a:rect l="l" t="t" r="r" b="b"/>
              <a:pathLst>
                <a:path w="2219" h="4160" extrusionOk="0">
                  <a:moveTo>
                    <a:pt x="1343" y="1"/>
                  </a:moveTo>
                  <a:cubicBezTo>
                    <a:pt x="1276" y="1"/>
                    <a:pt x="1205" y="14"/>
                    <a:pt x="1134" y="41"/>
                  </a:cubicBezTo>
                  <a:cubicBezTo>
                    <a:pt x="1085" y="57"/>
                    <a:pt x="1037" y="81"/>
                    <a:pt x="989" y="105"/>
                  </a:cubicBezTo>
                  <a:lnTo>
                    <a:pt x="740" y="266"/>
                  </a:lnTo>
                  <a:cubicBezTo>
                    <a:pt x="298" y="531"/>
                    <a:pt x="1" y="1222"/>
                    <a:pt x="73" y="1801"/>
                  </a:cubicBezTo>
                  <a:lnTo>
                    <a:pt x="137" y="2267"/>
                  </a:lnTo>
                  <a:cubicBezTo>
                    <a:pt x="153" y="2251"/>
                    <a:pt x="169" y="2243"/>
                    <a:pt x="193" y="2235"/>
                  </a:cubicBezTo>
                  <a:cubicBezTo>
                    <a:pt x="217" y="2226"/>
                    <a:pt x="240" y="2222"/>
                    <a:pt x="262" y="2222"/>
                  </a:cubicBezTo>
                  <a:cubicBezTo>
                    <a:pt x="369" y="2222"/>
                    <a:pt x="456" y="2315"/>
                    <a:pt x="483" y="2468"/>
                  </a:cubicBezTo>
                  <a:cubicBezTo>
                    <a:pt x="507" y="2685"/>
                    <a:pt x="410" y="2902"/>
                    <a:pt x="242" y="3030"/>
                  </a:cubicBezTo>
                  <a:lnTo>
                    <a:pt x="298" y="3496"/>
                  </a:lnTo>
                  <a:cubicBezTo>
                    <a:pt x="351" y="3912"/>
                    <a:pt x="587" y="4159"/>
                    <a:pt x="884" y="4159"/>
                  </a:cubicBezTo>
                  <a:cubicBezTo>
                    <a:pt x="949" y="4159"/>
                    <a:pt x="1016" y="4147"/>
                    <a:pt x="1085" y="4123"/>
                  </a:cubicBezTo>
                  <a:cubicBezTo>
                    <a:pt x="1134" y="4107"/>
                    <a:pt x="1182" y="4083"/>
                    <a:pt x="1230" y="4051"/>
                  </a:cubicBezTo>
                  <a:lnTo>
                    <a:pt x="1479" y="3898"/>
                  </a:lnTo>
                  <a:cubicBezTo>
                    <a:pt x="1921" y="3625"/>
                    <a:pt x="2218" y="2934"/>
                    <a:pt x="2146" y="2363"/>
                  </a:cubicBezTo>
                  <a:lnTo>
                    <a:pt x="2082" y="1897"/>
                  </a:lnTo>
                  <a:cubicBezTo>
                    <a:pt x="2066" y="1905"/>
                    <a:pt x="2042" y="1913"/>
                    <a:pt x="2026" y="1921"/>
                  </a:cubicBezTo>
                  <a:cubicBezTo>
                    <a:pt x="2001" y="1930"/>
                    <a:pt x="1976" y="1934"/>
                    <a:pt x="1953" y="1934"/>
                  </a:cubicBezTo>
                  <a:cubicBezTo>
                    <a:pt x="1846" y="1934"/>
                    <a:pt x="1756" y="1848"/>
                    <a:pt x="1736" y="1696"/>
                  </a:cubicBezTo>
                  <a:cubicBezTo>
                    <a:pt x="1712" y="1479"/>
                    <a:pt x="1809" y="1262"/>
                    <a:pt x="1985" y="1134"/>
                  </a:cubicBezTo>
                  <a:lnTo>
                    <a:pt x="1921" y="668"/>
                  </a:lnTo>
                  <a:cubicBezTo>
                    <a:pt x="1869" y="249"/>
                    <a:pt x="1636" y="1"/>
                    <a:pt x="1343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846385" y="4628262"/>
              <a:ext cx="133208" cy="165651"/>
            </a:xfrm>
            <a:custGeom>
              <a:avLst/>
              <a:gdLst/>
              <a:ahLst/>
              <a:cxnLst/>
              <a:rect l="l" t="t" r="r" b="b"/>
              <a:pathLst>
                <a:path w="1938" h="2410" extrusionOk="0">
                  <a:moveTo>
                    <a:pt x="1351" y="0"/>
                  </a:moveTo>
                  <a:lnTo>
                    <a:pt x="1415" y="466"/>
                  </a:lnTo>
                  <a:cubicBezTo>
                    <a:pt x="1487" y="1045"/>
                    <a:pt x="1190" y="1728"/>
                    <a:pt x="748" y="2001"/>
                  </a:cubicBezTo>
                  <a:lnTo>
                    <a:pt x="499" y="2154"/>
                  </a:lnTo>
                  <a:cubicBezTo>
                    <a:pt x="451" y="2186"/>
                    <a:pt x="403" y="2210"/>
                    <a:pt x="354" y="2226"/>
                  </a:cubicBezTo>
                  <a:cubicBezTo>
                    <a:pt x="292" y="2252"/>
                    <a:pt x="226" y="2264"/>
                    <a:pt x="159" y="2264"/>
                  </a:cubicBezTo>
                  <a:cubicBezTo>
                    <a:pt x="105" y="2264"/>
                    <a:pt x="51" y="2256"/>
                    <a:pt x="1" y="2242"/>
                  </a:cubicBezTo>
                  <a:lnTo>
                    <a:pt x="1" y="2242"/>
                  </a:lnTo>
                  <a:lnTo>
                    <a:pt x="443" y="2387"/>
                  </a:lnTo>
                  <a:cubicBezTo>
                    <a:pt x="497" y="2401"/>
                    <a:pt x="551" y="2409"/>
                    <a:pt x="605" y="2409"/>
                  </a:cubicBezTo>
                  <a:cubicBezTo>
                    <a:pt x="670" y="2409"/>
                    <a:pt x="734" y="2397"/>
                    <a:pt x="796" y="2371"/>
                  </a:cubicBezTo>
                  <a:cubicBezTo>
                    <a:pt x="853" y="2355"/>
                    <a:pt x="901" y="2330"/>
                    <a:pt x="949" y="2298"/>
                  </a:cubicBezTo>
                  <a:lnTo>
                    <a:pt x="1198" y="2146"/>
                  </a:lnTo>
                  <a:cubicBezTo>
                    <a:pt x="1640" y="1872"/>
                    <a:pt x="1937" y="1189"/>
                    <a:pt x="1857" y="611"/>
                  </a:cubicBezTo>
                  <a:lnTo>
                    <a:pt x="1801" y="145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rgbClr val="FF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14914" y="4735969"/>
              <a:ext cx="41997" cy="25432"/>
            </a:xfrm>
            <a:custGeom>
              <a:avLst/>
              <a:gdLst/>
              <a:ahLst/>
              <a:cxnLst/>
              <a:rect l="l" t="t" r="r" b="b"/>
              <a:pathLst>
                <a:path w="611" h="370" extrusionOk="0">
                  <a:moveTo>
                    <a:pt x="161" y="0"/>
                  </a:moveTo>
                  <a:cubicBezTo>
                    <a:pt x="121" y="80"/>
                    <a:pt x="65" y="153"/>
                    <a:pt x="0" y="217"/>
                  </a:cubicBezTo>
                  <a:lnTo>
                    <a:pt x="442" y="370"/>
                  </a:lnTo>
                  <a:cubicBezTo>
                    <a:pt x="506" y="305"/>
                    <a:pt x="563" y="233"/>
                    <a:pt x="611" y="153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2029" y="4703320"/>
              <a:ext cx="38698" cy="32718"/>
            </a:xfrm>
            <a:custGeom>
              <a:avLst/>
              <a:gdLst/>
              <a:ahLst/>
              <a:cxnLst/>
              <a:rect l="l" t="t" r="r" b="b"/>
              <a:pathLst>
                <a:path w="563" h="476" extrusionOk="0">
                  <a:moveTo>
                    <a:pt x="121" y="1"/>
                  </a:moveTo>
                  <a:cubicBezTo>
                    <a:pt x="89" y="113"/>
                    <a:pt x="49" y="218"/>
                    <a:pt x="0" y="322"/>
                  </a:cubicBezTo>
                  <a:lnTo>
                    <a:pt x="442" y="475"/>
                  </a:lnTo>
                  <a:cubicBezTo>
                    <a:pt x="491" y="371"/>
                    <a:pt x="531" y="266"/>
                    <a:pt x="563" y="15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128933" y="4324455"/>
              <a:ext cx="766670" cy="380517"/>
            </a:xfrm>
            <a:custGeom>
              <a:avLst/>
              <a:gdLst/>
              <a:ahLst/>
              <a:cxnLst/>
              <a:rect l="l" t="t" r="r" b="b"/>
              <a:pathLst>
                <a:path w="11154" h="5536" extrusionOk="0">
                  <a:moveTo>
                    <a:pt x="178" y="1"/>
                  </a:moveTo>
                  <a:lnTo>
                    <a:pt x="178" y="1"/>
                  </a:lnTo>
                  <a:cubicBezTo>
                    <a:pt x="234" y="25"/>
                    <a:pt x="266" y="81"/>
                    <a:pt x="266" y="137"/>
                  </a:cubicBezTo>
                  <a:lnTo>
                    <a:pt x="435" y="1423"/>
                  </a:lnTo>
                  <a:cubicBezTo>
                    <a:pt x="451" y="1559"/>
                    <a:pt x="394" y="1688"/>
                    <a:pt x="282" y="1760"/>
                  </a:cubicBezTo>
                  <a:lnTo>
                    <a:pt x="113" y="1865"/>
                  </a:lnTo>
                  <a:cubicBezTo>
                    <a:pt x="105" y="1873"/>
                    <a:pt x="89" y="1873"/>
                    <a:pt x="81" y="1881"/>
                  </a:cubicBezTo>
                  <a:cubicBezTo>
                    <a:pt x="69" y="1885"/>
                    <a:pt x="55" y="1887"/>
                    <a:pt x="41" y="1887"/>
                  </a:cubicBezTo>
                  <a:cubicBezTo>
                    <a:pt x="27" y="1887"/>
                    <a:pt x="13" y="1885"/>
                    <a:pt x="1" y="1881"/>
                  </a:cubicBezTo>
                  <a:lnTo>
                    <a:pt x="1" y="1881"/>
                  </a:lnTo>
                  <a:lnTo>
                    <a:pt x="10704" y="5529"/>
                  </a:lnTo>
                  <a:cubicBezTo>
                    <a:pt x="10716" y="5533"/>
                    <a:pt x="10730" y="5535"/>
                    <a:pt x="10744" y="5535"/>
                  </a:cubicBezTo>
                  <a:cubicBezTo>
                    <a:pt x="10758" y="5535"/>
                    <a:pt x="10772" y="5533"/>
                    <a:pt x="10784" y="5529"/>
                  </a:cubicBezTo>
                  <a:cubicBezTo>
                    <a:pt x="10800" y="5529"/>
                    <a:pt x="10808" y="5521"/>
                    <a:pt x="10817" y="5513"/>
                  </a:cubicBezTo>
                  <a:lnTo>
                    <a:pt x="10993" y="5417"/>
                  </a:lnTo>
                  <a:cubicBezTo>
                    <a:pt x="11098" y="5336"/>
                    <a:pt x="11154" y="5208"/>
                    <a:pt x="11138" y="5079"/>
                  </a:cubicBezTo>
                  <a:lnTo>
                    <a:pt x="10977" y="3793"/>
                  </a:lnTo>
                  <a:cubicBezTo>
                    <a:pt x="10969" y="3729"/>
                    <a:pt x="10937" y="3681"/>
                    <a:pt x="10881" y="3649"/>
                  </a:cubicBezTo>
                  <a:lnTo>
                    <a:pt x="1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128933" y="4429963"/>
              <a:ext cx="765570" cy="275009"/>
            </a:xfrm>
            <a:custGeom>
              <a:avLst/>
              <a:gdLst/>
              <a:ahLst/>
              <a:cxnLst/>
              <a:rect l="l" t="t" r="r" b="b"/>
              <a:pathLst>
                <a:path w="11138" h="4001" extrusionOk="0">
                  <a:moveTo>
                    <a:pt x="427" y="0"/>
                  </a:moveTo>
                  <a:cubicBezTo>
                    <a:pt x="411" y="89"/>
                    <a:pt x="362" y="177"/>
                    <a:pt x="282" y="225"/>
                  </a:cubicBezTo>
                  <a:lnTo>
                    <a:pt x="113" y="330"/>
                  </a:lnTo>
                  <a:cubicBezTo>
                    <a:pt x="105" y="338"/>
                    <a:pt x="89" y="338"/>
                    <a:pt x="81" y="346"/>
                  </a:cubicBezTo>
                  <a:cubicBezTo>
                    <a:pt x="69" y="350"/>
                    <a:pt x="55" y="352"/>
                    <a:pt x="41" y="352"/>
                  </a:cubicBezTo>
                  <a:cubicBezTo>
                    <a:pt x="27" y="352"/>
                    <a:pt x="13" y="350"/>
                    <a:pt x="1" y="346"/>
                  </a:cubicBezTo>
                  <a:lnTo>
                    <a:pt x="1" y="346"/>
                  </a:lnTo>
                  <a:lnTo>
                    <a:pt x="10704" y="3994"/>
                  </a:lnTo>
                  <a:cubicBezTo>
                    <a:pt x="10716" y="3998"/>
                    <a:pt x="10730" y="4000"/>
                    <a:pt x="10744" y="4000"/>
                  </a:cubicBezTo>
                  <a:cubicBezTo>
                    <a:pt x="10758" y="4000"/>
                    <a:pt x="10772" y="3998"/>
                    <a:pt x="10784" y="3994"/>
                  </a:cubicBezTo>
                  <a:cubicBezTo>
                    <a:pt x="10800" y="3994"/>
                    <a:pt x="10808" y="3986"/>
                    <a:pt x="10817" y="3978"/>
                  </a:cubicBezTo>
                  <a:lnTo>
                    <a:pt x="10993" y="3882"/>
                  </a:lnTo>
                  <a:cubicBezTo>
                    <a:pt x="11066" y="3825"/>
                    <a:pt x="11122" y="3745"/>
                    <a:pt x="11138" y="3648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221725" y="4367552"/>
              <a:ext cx="45915" cy="68529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306" y="0"/>
                  </a:moveTo>
                  <a:lnTo>
                    <a:pt x="1" y="394"/>
                  </a:lnTo>
                  <a:lnTo>
                    <a:pt x="362" y="997"/>
                  </a:lnTo>
                  <a:lnTo>
                    <a:pt x="668" y="611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271970" y="4384667"/>
              <a:ext cx="46465" cy="68529"/>
            </a:xfrm>
            <a:custGeom>
              <a:avLst/>
              <a:gdLst/>
              <a:ahLst/>
              <a:cxnLst/>
              <a:rect l="l" t="t" r="r" b="b"/>
              <a:pathLst>
                <a:path w="676" h="997" extrusionOk="0">
                  <a:moveTo>
                    <a:pt x="314" y="0"/>
                  </a:moveTo>
                  <a:lnTo>
                    <a:pt x="1" y="394"/>
                  </a:lnTo>
                  <a:lnTo>
                    <a:pt x="371" y="997"/>
                  </a:lnTo>
                  <a:lnTo>
                    <a:pt x="676" y="61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322834" y="4402332"/>
              <a:ext cx="46465" cy="68529"/>
            </a:xfrm>
            <a:custGeom>
              <a:avLst/>
              <a:gdLst/>
              <a:ahLst/>
              <a:cxnLst/>
              <a:rect l="l" t="t" r="r" b="b"/>
              <a:pathLst>
                <a:path w="676" h="997" extrusionOk="0">
                  <a:moveTo>
                    <a:pt x="314" y="1"/>
                  </a:moveTo>
                  <a:lnTo>
                    <a:pt x="0" y="386"/>
                  </a:lnTo>
                  <a:lnTo>
                    <a:pt x="362" y="997"/>
                  </a:lnTo>
                  <a:lnTo>
                    <a:pt x="675" y="60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373628" y="4419447"/>
              <a:ext cx="46465" cy="68598"/>
            </a:xfrm>
            <a:custGeom>
              <a:avLst/>
              <a:gdLst/>
              <a:ahLst/>
              <a:cxnLst/>
              <a:rect l="l" t="t" r="r" b="b"/>
              <a:pathLst>
                <a:path w="676" h="998" extrusionOk="0">
                  <a:moveTo>
                    <a:pt x="314" y="1"/>
                  </a:moveTo>
                  <a:lnTo>
                    <a:pt x="0" y="386"/>
                  </a:lnTo>
                  <a:lnTo>
                    <a:pt x="362" y="997"/>
                  </a:lnTo>
                  <a:lnTo>
                    <a:pt x="675" y="603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424423" y="4436561"/>
              <a:ext cx="46465" cy="68598"/>
            </a:xfrm>
            <a:custGeom>
              <a:avLst/>
              <a:gdLst/>
              <a:ahLst/>
              <a:cxnLst/>
              <a:rect l="l" t="t" r="r" b="b"/>
              <a:pathLst>
                <a:path w="676" h="998" extrusionOk="0">
                  <a:moveTo>
                    <a:pt x="306" y="1"/>
                  </a:moveTo>
                  <a:lnTo>
                    <a:pt x="1" y="395"/>
                  </a:lnTo>
                  <a:lnTo>
                    <a:pt x="362" y="997"/>
                  </a:lnTo>
                  <a:lnTo>
                    <a:pt x="676" y="603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6475218" y="4453676"/>
              <a:ext cx="45915" cy="68598"/>
            </a:xfrm>
            <a:custGeom>
              <a:avLst/>
              <a:gdLst/>
              <a:ahLst/>
              <a:cxnLst/>
              <a:rect l="l" t="t" r="r" b="b"/>
              <a:pathLst>
                <a:path w="668" h="998" extrusionOk="0">
                  <a:moveTo>
                    <a:pt x="306" y="1"/>
                  </a:moveTo>
                  <a:lnTo>
                    <a:pt x="1" y="395"/>
                  </a:lnTo>
                  <a:lnTo>
                    <a:pt x="363" y="997"/>
                  </a:lnTo>
                  <a:lnTo>
                    <a:pt x="668" y="612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6525532" y="4470791"/>
              <a:ext cx="46465" cy="68598"/>
            </a:xfrm>
            <a:custGeom>
              <a:avLst/>
              <a:gdLst/>
              <a:ahLst/>
              <a:cxnLst/>
              <a:rect l="l" t="t" r="r" b="b"/>
              <a:pathLst>
                <a:path w="676" h="998" extrusionOk="0">
                  <a:moveTo>
                    <a:pt x="314" y="1"/>
                  </a:moveTo>
                  <a:lnTo>
                    <a:pt x="0" y="395"/>
                  </a:lnTo>
                  <a:lnTo>
                    <a:pt x="370" y="997"/>
                  </a:lnTo>
                  <a:lnTo>
                    <a:pt x="675" y="61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6576327" y="4487975"/>
              <a:ext cx="46465" cy="69079"/>
            </a:xfrm>
            <a:custGeom>
              <a:avLst/>
              <a:gdLst/>
              <a:ahLst/>
              <a:cxnLst/>
              <a:rect l="l" t="t" r="r" b="b"/>
              <a:pathLst>
                <a:path w="676" h="1005" extrusionOk="0">
                  <a:moveTo>
                    <a:pt x="314" y="0"/>
                  </a:moveTo>
                  <a:lnTo>
                    <a:pt x="0" y="394"/>
                  </a:lnTo>
                  <a:lnTo>
                    <a:pt x="362" y="1005"/>
                  </a:lnTo>
                  <a:lnTo>
                    <a:pt x="675" y="61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6627122" y="4505090"/>
              <a:ext cx="46465" cy="69079"/>
            </a:xfrm>
            <a:custGeom>
              <a:avLst/>
              <a:gdLst/>
              <a:ahLst/>
              <a:cxnLst/>
              <a:rect l="l" t="t" r="r" b="b"/>
              <a:pathLst>
                <a:path w="676" h="1005" extrusionOk="0">
                  <a:moveTo>
                    <a:pt x="314" y="0"/>
                  </a:moveTo>
                  <a:lnTo>
                    <a:pt x="1" y="394"/>
                  </a:lnTo>
                  <a:lnTo>
                    <a:pt x="362" y="1005"/>
                  </a:lnTo>
                  <a:lnTo>
                    <a:pt x="676" y="61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6677986" y="4522755"/>
              <a:ext cx="45846" cy="68529"/>
            </a:xfrm>
            <a:custGeom>
              <a:avLst/>
              <a:gdLst/>
              <a:ahLst/>
              <a:cxnLst/>
              <a:rect l="l" t="t" r="r" b="b"/>
              <a:pathLst>
                <a:path w="667" h="997" extrusionOk="0">
                  <a:moveTo>
                    <a:pt x="305" y="0"/>
                  </a:moveTo>
                  <a:lnTo>
                    <a:pt x="0" y="394"/>
                  </a:lnTo>
                  <a:lnTo>
                    <a:pt x="362" y="997"/>
                  </a:lnTo>
                  <a:lnTo>
                    <a:pt x="667" y="60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6728780" y="4539870"/>
              <a:ext cx="45915" cy="68529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306" y="0"/>
                  </a:moveTo>
                  <a:lnTo>
                    <a:pt x="0" y="394"/>
                  </a:lnTo>
                  <a:lnTo>
                    <a:pt x="362" y="997"/>
                  </a:lnTo>
                  <a:lnTo>
                    <a:pt x="667" y="60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2C2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6779025" y="4556984"/>
              <a:ext cx="46465" cy="68529"/>
            </a:xfrm>
            <a:custGeom>
              <a:avLst/>
              <a:gdLst/>
              <a:ahLst/>
              <a:cxnLst/>
              <a:rect l="l" t="t" r="r" b="b"/>
              <a:pathLst>
                <a:path w="676" h="997" extrusionOk="0">
                  <a:moveTo>
                    <a:pt x="314" y="1"/>
                  </a:moveTo>
                  <a:lnTo>
                    <a:pt x="1" y="394"/>
                  </a:lnTo>
                  <a:lnTo>
                    <a:pt x="370" y="997"/>
                  </a:lnTo>
                  <a:lnTo>
                    <a:pt x="675" y="611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2C2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6810506" y="4556984"/>
              <a:ext cx="85094" cy="147986"/>
            </a:xfrm>
            <a:custGeom>
              <a:avLst/>
              <a:gdLst/>
              <a:ahLst/>
              <a:cxnLst/>
              <a:rect l="l" t="t" r="r" b="b"/>
              <a:pathLst>
                <a:path w="1238" h="2153" extrusionOk="0">
                  <a:moveTo>
                    <a:pt x="177" y="1"/>
                  </a:moveTo>
                  <a:lnTo>
                    <a:pt x="177" y="1"/>
                  </a:lnTo>
                  <a:cubicBezTo>
                    <a:pt x="234" y="25"/>
                    <a:pt x="274" y="81"/>
                    <a:pt x="274" y="137"/>
                  </a:cubicBezTo>
                  <a:lnTo>
                    <a:pt x="442" y="1423"/>
                  </a:lnTo>
                  <a:cubicBezTo>
                    <a:pt x="451" y="1559"/>
                    <a:pt x="394" y="1688"/>
                    <a:pt x="290" y="1760"/>
                  </a:cubicBezTo>
                  <a:lnTo>
                    <a:pt x="113" y="1865"/>
                  </a:lnTo>
                  <a:cubicBezTo>
                    <a:pt x="105" y="1865"/>
                    <a:pt x="97" y="1873"/>
                    <a:pt x="81" y="1881"/>
                  </a:cubicBezTo>
                  <a:cubicBezTo>
                    <a:pt x="69" y="1885"/>
                    <a:pt x="57" y="1887"/>
                    <a:pt x="44" y="1887"/>
                  </a:cubicBezTo>
                  <a:cubicBezTo>
                    <a:pt x="31" y="1887"/>
                    <a:pt x="17" y="1885"/>
                    <a:pt x="1" y="1881"/>
                  </a:cubicBezTo>
                  <a:lnTo>
                    <a:pt x="1" y="1881"/>
                  </a:lnTo>
                  <a:lnTo>
                    <a:pt x="788" y="2146"/>
                  </a:lnTo>
                  <a:cubicBezTo>
                    <a:pt x="800" y="2150"/>
                    <a:pt x="814" y="2152"/>
                    <a:pt x="828" y="2152"/>
                  </a:cubicBezTo>
                  <a:cubicBezTo>
                    <a:pt x="842" y="2152"/>
                    <a:pt x="856" y="2150"/>
                    <a:pt x="868" y="2146"/>
                  </a:cubicBezTo>
                  <a:cubicBezTo>
                    <a:pt x="884" y="2146"/>
                    <a:pt x="892" y="2138"/>
                    <a:pt x="901" y="2130"/>
                  </a:cubicBezTo>
                  <a:lnTo>
                    <a:pt x="1077" y="2034"/>
                  </a:lnTo>
                  <a:cubicBezTo>
                    <a:pt x="1182" y="1953"/>
                    <a:pt x="1238" y="1825"/>
                    <a:pt x="1222" y="1696"/>
                  </a:cubicBezTo>
                  <a:lnTo>
                    <a:pt x="1061" y="410"/>
                  </a:lnTo>
                  <a:cubicBezTo>
                    <a:pt x="1053" y="346"/>
                    <a:pt x="1021" y="298"/>
                    <a:pt x="965" y="266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F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6128933" y="4323905"/>
              <a:ext cx="85163" cy="148536"/>
            </a:xfrm>
            <a:custGeom>
              <a:avLst/>
              <a:gdLst/>
              <a:ahLst/>
              <a:cxnLst/>
              <a:rect l="l" t="t" r="r" b="b"/>
              <a:pathLst>
                <a:path w="1239" h="2161" extrusionOk="0">
                  <a:moveTo>
                    <a:pt x="1" y="1881"/>
                  </a:moveTo>
                  <a:cubicBezTo>
                    <a:pt x="11" y="1888"/>
                    <a:pt x="23" y="1892"/>
                    <a:pt x="35" y="1893"/>
                  </a:cubicBezTo>
                  <a:lnTo>
                    <a:pt x="35" y="1893"/>
                  </a:lnTo>
                  <a:lnTo>
                    <a:pt x="1" y="1881"/>
                  </a:lnTo>
                  <a:close/>
                  <a:moveTo>
                    <a:pt x="178" y="1"/>
                  </a:moveTo>
                  <a:cubicBezTo>
                    <a:pt x="234" y="33"/>
                    <a:pt x="266" y="81"/>
                    <a:pt x="266" y="145"/>
                  </a:cubicBezTo>
                  <a:lnTo>
                    <a:pt x="435" y="1431"/>
                  </a:lnTo>
                  <a:cubicBezTo>
                    <a:pt x="451" y="1559"/>
                    <a:pt x="394" y="1688"/>
                    <a:pt x="282" y="1768"/>
                  </a:cubicBezTo>
                  <a:lnTo>
                    <a:pt x="113" y="1865"/>
                  </a:lnTo>
                  <a:cubicBezTo>
                    <a:pt x="105" y="1873"/>
                    <a:pt x="89" y="1881"/>
                    <a:pt x="81" y="1881"/>
                  </a:cubicBezTo>
                  <a:cubicBezTo>
                    <a:pt x="69" y="1889"/>
                    <a:pt x="55" y="1893"/>
                    <a:pt x="41" y="1893"/>
                  </a:cubicBezTo>
                  <a:cubicBezTo>
                    <a:pt x="39" y="1893"/>
                    <a:pt x="37" y="1893"/>
                    <a:pt x="35" y="1893"/>
                  </a:cubicBezTo>
                  <a:lnTo>
                    <a:pt x="35" y="1893"/>
                  </a:lnTo>
                  <a:lnTo>
                    <a:pt x="788" y="2154"/>
                  </a:lnTo>
                  <a:cubicBezTo>
                    <a:pt x="800" y="2158"/>
                    <a:pt x="812" y="2160"/>
                    <a:pt x="825" y="2160"/>
                  </a:cubicBezTo>
                  <a:cubicBezTo>
                    <a:pt x="838" y="2160"/>
                    <a:pt x="852" y="2158"/>
                    <a:pt x="869" y="2154"/>
                  </a:cubicBezTo>
                  <a:cubicBezTo>
                    <a:pt x="877" y="2154"/>
                    <a:pt x="885" y="2146"/>
                    <a:pt x="901" y="2138"/>
                  </a:cubicBezTo>
                  <a:lnTo>
                    <a:pt x="1069" y="2042"/>
                  </a:lnTo>
                  <a:cubicBezTo>
                    <a:pt x="1182" y="1961"/>
                    <a:pt x="1238" y="1833"/>
                    <a:pt x="1222" y="1704"/>
                  </a:cubicBezTo>
                  <a:lnTo>
                    <a:pt x="1166" y="1294"/>
                  </a:lnTo>
                  <a:cubicBezTo>
                    <a:pt x="1037" y="1254"/>
                    <a:pt x="933" y="1158"/>
                    <a:pt x="893" y="1029"/>
                  </a:cubicBezTo>
                  <a:cubicBezTo>
                    <a:pt x="830" y="904"/>
                    <a:pt x="927" y="764"/>
                    <a:pt x="1066" y="764"/>
                  </a:cubicBezTo>
                  <a:cubicBezTo>
                    <a:pt x="1070" y="764"/>
                    <a:pt x="1074" y="764"/>
                    <a:pt x="1077" y="764"/>
                  </a:cubicBezTo>
                  <a:lnTo>
                    <a:pt x="1102" y="764"/>
                  </a:lnTo>
                  <a:lnTo>
                    <a:pt x="1053" y="418"/>
                  </a:lnTo>
                  <a:cubicBezTo>
                    <a:pt x="1053" y="354"/>
                    <a:pt x="1013" y="298"/>
                    <a:pt x="965" y="274"/>
                  </a:cubicBezTo>
                  <a:lnTo>
                    <a:pt x="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6110169" y="4323837"/>
              <a:ext cx="49764" cy="130322"/>
            </a:xfrm>
            <a:custGeom>
              <a:avLst/>
              <a:gdLst/>
              <a:ahLst/>
              <a:cxnLst/>
              <a:rect l="l" t="t" r="r" b="b"/>
              <a:pathLst>
                <a:path w="724" h="1896" extrusionOk="0">
                  <a:moveTo>
                    <a:pt x="418" y="1"/>
                  </a:moveTo>
                  <a:cubicBezTo>
                    <a:pt x="403" y="1"/>
                    <a:pt x="387" y="4"/>
                    <a:pt x="370" y="10"/>
                  </a:cubicBezTo>
                  <a:cubicBezTo>
                    <a:pt x="354" y="18"/>
                    <a:pt x="346" y="18"/>
                    <a:pt x="330" y="26"/>
                  </a:cubicBezTo>
                  <a:lnTo>
                    <a:pt x="161" y="130"/>
                  </a:lnTo>
                  <a:cubicBezTo>
                    <a:pt x="57" y="202"/>
                    <a:pt x="1" y="331"/>
                    <a:pt x="17" y="460"/>
                  </a:cubicBezTo>
                  <a:lnTo>
                    <a:pt x="177" y="1753"/>
                  </a:lnTo>
                  <a:cubicBezTo>
                    <a:pt x="191" y="1842"/>
                    <a:pt x="245" y="1895"/>
                    <a:pt x="314" y="1895"/>
                  </a:cubicBezTo>
                  <a:cubicBezTo>
                    <a:pt x="327" y="1895"/>
                    <a:pt x="340" y="1894"/>
                    <a:pt x="354" y="1890"/>
                  </a:cubicBezTo>
                  <a:cubicBezTo>
                    <a:pt x="362" y="1882"/>
                    <a:pt x="378" y="1882"/>
                    <a:pt x="386" y="1874"/>
                  </a:cubicBezTo>
                  <a:lnTo>
                    <a:pt x="555" y="1769"/>
                  </a:lnTo>
                  <a:cubicBezTo>
                    <a:pt x="667" y="1697"/>
                    <a:pt x="724" y="1568"/>
                    <a:pt x="708" y="1432"/>
                  </a:cubicBezTo>
                  <a:lnTo>
                    <a:pt x="539" y="146"/>
                  </a:lnTo>
                  <a:cubicBezTo>
                    <a:pt x="532" y="55"/>
                    <a:pt x="483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6877866" y="4554785"/>
              <a:ext cx="948406" cy="642947"/>
            </a:xfrm>
            <a:custGeom>
              <a:avLst/>
              <a:gdLst/>
              <a:ahLst/>
              <a:cxnLst/>
              <a:rect l="l" t="t" r="r" b="b"/>
              <a:pathLst>
                <a:path w="13798" h="9354" extrusionOk="0">
                  <a:moveTo>
                    <a:pt x="837" y="0"/>
                  </a:moveTo>
                  <a:cubicBezTo>
                    <a:pt x="893" y="49"/>
                    <a:pt x="909" y="121"/>
                    <a:pt x="893" y="185"/>
                  </a:cubicBezTo>
                  <a:lnTo>
                    <a:pt x="636" y="1664"/>
                  </a:lnTo>
                  <a:cubicBezTo>
                    <a:pt x="612" y="1808"/>
                    <a:pt x="499" y="1929"/>
                    <a:pt x="354" y="1985"/>
                  </a:cubicBezTo>
                  <a:lnTo>
                    <a:pt x="129" y="2033"/>
                  </a:lnTo>
                  <a:cubicBezTo>
                    <a:pt x="121" y="2041"/>
                    <a:pt x="105" y="2041"/>
                    <a:pt x="89" y="2041"/>
                  </a:cubicBezTo>
                  <a:cubicBezTo>
                    <a:pt x="57" y="2041"/>
                    <a:pt x="25" y="2033"/>
                    <a:pt x="1" y="2017"/>
                  </a:cubicBezTo>
                  <a:lnTo>
                    <a:pt x="1" y="2017"/>
                  </a:lnTo>
                  <a:lnTo>
                    <a:pt x="10166" y="9354"/>
                  </a:lnTo>
                  <a:lnTo>
                    <a:pt x="13798" y="935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6878416" y="4689024"/>
              <a:ext cx="734159" cy="508708"/>
            </a:xfrm>
            <a:custGeom>
              <a:avLst/>
              <a:gdLst/>
              <a:ahLst/>
              <a:cxnLst/>
              <a:rect l="l" t="t" r="r" b="b"/>
              <a:pathLst>
                <a:path w="10681" h="7401" extrusionOk="0">
                  <a:moveTo>
                    <a:pt x="427" y="0"/>
                  </a:moveTo>
                  <a:cubicBezTo>
                    <a:pt x="403" y="8"/>
                    <a:pt x="379" y="24"/>
                    <a:pt x="354" y="32"/>
                  </a:cubicBezTo>
                  <a:lnTo>
                    <a:pt x="129" y="80"/>
                  </a:lnTo>
                  <a:cubicBezTo>
                    <a:pt x="113" y="88"/>
                    <a:pt x="97" y="88"/>
                    <a:pt x="89" y="88"/>
                  </a:cubicBezTo>
                  <a:cubicBezTo>
                    <a:pt x="57" y="88"/>
                    <a:pt x="25" y="80"/>
                    <a:pt x="1" y="64"/>
                  </a:cubicBezTo>
                  <a:lnTo>
                    <a:pt x="1" y="64"/>
                  </a:lnTo>
                  <a:lnTo>
                    <a:pt x="10166" y="7401"/>
                  </a:lnTo>
                  <a:lnTo>
                    <a:pt x="10680" y="740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6877866" y="4554785"/>
              <a:ext cx="467879" cy="333640"/>
            </a:xfrm>
            <a:custGeom>
              <a:avLst/>
              <a:gdLst/>
              <a:ahLst/>
              <a:cxnLst/>
              <a:rect l="l" t="t" r="r" b="b"/>
              <a:pathLst>
                <a:path w="6807" h="4854" extrusionOk="0">
                  <a:moveTo>
                    <a:pt x="837" y="0"/>
                  </a:moveTo>
                  <a:cubicBezTo>
                    <a:pt x="893" y="49"/>
                    <a:pt x="909" y="121"/>
                    <a:pt x="893" y="185"/>
                  </a:cubicBezTo>
                  <a:lnTo>
                    <a:pt x="636" y="1664"/>
                  </a:lnTo>
                  <a:cubicBezTo>
                    <a:pt x="612" y="1808"/>
                    <a:pt x="499" y="1929"/>
                    <a:pt x="354" y="1985"/>
                  </a:cubicBezTo>
                  <a:lnTo>
                    <a:pt x="129" y="2033"/>
                  </a:lnTo>
                  <a:cubicBezTo>
                    <a:pt x="121" y="2041"/>
                    <a:pt x="105" y="2041"/>
                    <a:pt x="89" y="2041"/>
                  </a:cubicBezTo>
                  <a:cubicBezTo>
                    <a:pt x="57" y="2041"/>
                    <a:pt x="25" y="2033"/>
                    <a:pt x="1" y="2017"/>
                  </a:cubicBezTo>
                  <a:lnTo>
                    <a:pt x="1" y="2017"/>
                  </a:lnTo>
                  <a:lnTo>
                    <a:pt x="3930" y="4854"/>
                  </a:lnTo>
                  <a:lnTo>
                    <a:pt x="6807" y="4315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6900548" y="4568601"/>
              <a:ext cx="357972" cy="303740"/>
            </a:xfrm>
            <a:custGeom>
              <a:avLst/>
              <a:gdLst/>
              <a:ahLst/>
              <a:cxnLst/>
              <a:rect l="l" t="t" r="r" b="b"/>
              <a:pathLst>
                <a:path w="5208" h="4419" extrusionOk="0">
                  <a:moveTo>
                    <a:pt x="1463" y="0"/>
                  </a:moveTo>
                  <a:lnTo>
                    <a:pt x="1085" y="458"/>
                  </a:lnTo>
                  <a:lnTo>
                    <a:pt x="24" y="3255"/>
                  </a:lnTo>
                  <a:cubicBezTo>
                    <a:pt x="24" y="3255"/>
                    <a:pt x="0" y="3504"/>
                    <a:pt x="57" y="3600"/>
                  </a:cubicBezTo>
                  <a:cubicBezTo>
                    <a:pt x="121" y="3697"/>
                    <a:pt x="354" y="3889"/>
                    <a:pt x="458" y="3994"/>
                  </a:cubicBezTo>
                  <a:cubicBezTo>
                    <a:pt x="555" y="4098"/>
                    <a:pt x="940" y="4098"/>
                    <a:pt x="940" y="4098"/>
                  </a:cubicBezTo>
                  <a:cubicBezTo>
                    <a:pt x="940" y="4098"/>
                    <a:pt x="1294" y="4203"/>
                    <a:pt x="1431" y="4251"/>
                  </a:cubicBezTo>
                  <a:cubicBezTo>
                    <a:pt x="1545" y="4291"/>
                    <a:pt x="2037" y="4309"/>
                    <a:pt x="2246" y="4309"/>
                  </a:cubicBezTo>
                  <a:cubicBezTo>
                    <a:pt x="2286" y="4309"/>
                    <a:pt x="2316" y="4309"/>
                    <a:pt x="2331" y="4307"/>
                  </a:cubicBezTo>
                  <a:cubicBezTo>
                    <a:pt x="2334" y="4307"/>
                    <a:pt x="2337" y="4307"/>
                    <a:pt x="2341" y="4307"/>
                  </a:cubicBezTo>
                  <a:cubicBezTo>
                    <a:pt x="2452" y="4307"/>
                    <a:pt x="2904" y="4412"/>
                    <a:pt x="2998" y="4412"/>
                  </a:cubicBezTo>
                  <a:cubicBezTo>
                    <a:pt x="3055" y="4412"/>
                    <a:pt x="3109" y="4419"/>
                    <a:pt x="3155" y="4419"/>
                  </a:cubicBezTo>
                  <a:cubicBezTo>
                    <a:pt x="3193" y="4419"/>
                    <a:pt x="3225" y="4414"/>
                    <a:pt x="3247" y="4396"/>
                  </a:cubicBezTo>
                  <a:lnTo>
                    <a:pt x="5207" y="2837"/>
                  </a:lnTo>
                  <a:cubicBezTo>
                    <a:pt x="5207" y="2837"/>
                    <a:pt x="4886" y="1664"/>
                    <a:pt x="3849" y="458"/>
                  </a:cubicBezTo>
                  <a:cubicBezTo>
                    <a:pt x="3849" y="458"/>
                    <a:pt x="2580" y="113"/>
                    <a:pt x="2435" y="73"/>
                  </a:cubicBezTo>
                  <a:cubicBezTo>
                    <a:pt x="2290" y="32"/>
                    <a:pt x="1463" y="0"/>
                    <a:pt x="1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6900548" y="4569700"/>
              <a:ext cx="222633" cy="303671"/>
            </a:xfrm>
            <a:custGeom>
              <a:avLst/>
              <a:gdLst/>
              <a:ahLst/>
              <a:cxnLst/>
              <a:rect l="l" t="t" r="r" b="b"/>
              <a:pathLst>
                <a:path w="3239" h="4418" extrusionOk="0">
                  <a:moveTo>
                    <a:pt x="1463" y="0"/>
                  </a:moveTo>
                  <a:lnTo>
                    <a:pt x="1085" y="450"/>
                  </a:lnTo>
                  <a:lnTo>
                    <a:pt x="24" y="3247"/>
                  </a:lnTo>
                  <a:cubicBezTo>
                    <a:pt x="24" y="3247"/>
                    <a:pt x="0" y="3504"/>
                    <a:pt x="57" y="3592"/>
                  </a:cubicBezTo>
                  <a:cubicBezTo>
                    <a:pt x="121" y="3689"/>
                    <a:pt x="354" y="3881"/>
                    <a:pt x="458" y="3986"/>
                  </a:cubicBezTo>
                  <a:cubicBezTo>
                    <a:pt x="555" y="4098"/>
                    <a:pt x="940" y="4098"/>
                    <a:pt x="940" y="4098"/>
                  </a:cubicBezTo>
                  <a:cubicBezTo>
                    <a:pt x="940" y="4098"/>
                    <a:pt x="1294" y="4195"/>
                    <a:pt x="1431" y="4243"/>
                  </a:cubicBezTo>
                  <a:cubicBezTo>
                    <a:pt x="1567" y="4299"/>
                    <a:pt x="2242" y="4307"/>
                    <a:pt x="2331" y="4307"/>
                  </a:cubicBezTo>
                  <a:cubicBezTo>
                    <a:pt x="2334" y="4307"/>
                    <a:pt x="2337" y="4307"/>
                    <a:pt x="2341" y="4307"/>
                  </a:cubicBezTo>
                  <a:cubicBezTo>
                    <a:pt x="2452" y="4307"/>
                    <a:pt x="2904" y="4412"/>
                    <a:pt x="2998" y="4412"/>
                  </a:cubicBezTo>
                  <a:cubicBezTo>
                    <a:pt x="3034" y="4416"/>
                    <a:pt x="3070" y="4418"/>
                    <a:pt x="3106" y="4418"/>
                  </a:cubicBezTo>
                  <a:cubicBezTo>
                    <a:pt x="3142" y="4418"/>
                    <a:pt x="3178" y="4416"/>
                    <a:pt x="3215" y="4412"/>
                  </a:cubicBezTo>
                  <a:cubicBezTo>
                    <a:pt x="3231" y="4340"/>
                    <a:pt x="3239" y="4275"/>
                    <a:pt x="3182" y="4251"/>
                  </a:cubicBezTo>
                  <a:cubicBezTo>
                    <a:pt x="3070" y="4211"/>
                    <a:pt x="2138" y="3898"/>
                    <a:pt x="2098" y="3873"/>
                  </a:cubicBezTo>
                  <a:cubicBezTo>
                    <a:pt x="2091" y="3870"/>
                    <a:pt x="2070" y="3869"/>
                    <a:pt x="2040" y="3869"/>
                  </a:cubicBezTo>
                  <a:cubicBezTo>
                    <a:pt x="1860" y="3869"/>
                    <a:pt x="1334" y="3922"/>
                    <a:pt x="1334" y="3922"/>
                  </a:cubicBezTo>
                  <a:cubicBezTo>
                    <a:pt x="1334" y="3922"/>
                    <a:pt x="1503" y="3721"/>
                    <a:pt x="1479" y="3697"/>
                  </a:cubicBezTo>
                  <a:lnTo>
                    <a:pt x="1037" y="3255"/>
                  </a:lnTo>
                  <a:cubicBezTo>
                    <a:pt x="1037" y="3255"/>
                    <a:pt x="1463" y="3054"/>
                    <a:pt x="1591" y="2684"/>
                  </a:cubicBezTo>
                  <a:cubicBezTo>
                    <a:pt x="1720" y="2307"/>
                    <a:pt x="2065" y="1326"/>
                    <a:pt x="2138" y="1077"/>
                  </a:cubicBezTo>
                  <a:cubicBezTo>
                    <a:pt x="2194" y="860"/>
                    <a:pt x="2258" y="274"/>
                    <a:pt x="1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6830370" y="4616096"/>
              <a:ext cx="45365" cy="24332"/>
            </a:xfrm>
            <a:custGeom>
              <a:avLst/>
              <a:gdLst/>
              <a:ahLst/>
              <a:cxnLst/>
              <a:rect l="l" t="t" r="r" b="b"/>
              <a:pathLst>
                <a:path w="660" h="354" extrusionOk="0">
                  <a:moveTo>
                    <a:pt x="73" y="0"/>
                  </a:moveTo>
                  <a:cubicBezTo>
                    <a:pt x="49" y="0"/>
                    <a:pt x="25" y="8"/>
                    <a:pt x="1" y="8"/>
                  </a:cubicBezTo>
                  <a:lnTo>
                    <a:pt x="443" y="322"/>
                  </a:lnTo>
                  <a:cubicBezTo>
                    <a:pt x="467" y="314"/>
                    <a:pt x="491" y="314"/>
                    <a:pt x="515" y="314"/>
                  </a:cubicBezTo>
                  <a:cubicBezTo>
                    <a:pt x="523" y="312"/>
                    <a:pt x="532" y="312"/>
                    <a:pt x="540" y="312"/>
                  </a:cubicBezTo>
                  <a:cubicBezTo>
                    <a:pt x="575" y="312"/>
                    <a:pt x="612" y="323"/>
                    <a:pt x="643" y="342"/>
                  </a:cubicBezTo>
                  <a:lnTo>
                    <a:pt x="643" y="342"/>
                  </a:lnTo>
                  <a:lnTo>
                    <a:pt x="218" y="41"/>
                  </a:lnTo>
                  <a:cubicBezTo>
                    <a:pt x="170" y="8"/>
                    <a:pt x="121" y="0"/>
                    <a:pt x="73" y="0"/>
                  </a:cubicBezTo>
                  <a:close/>
                  <a:moveTo>
                    <a:pt x="643" y="342"/>
                  </a:moveTo>
                  <a:lnTo>
                    <a:pt x="660" y="354"/>
                  </a:lnTo>
                  <a:cubicBezTo>
                    <a:pt x="654" y="350"/>
                    <a:pt x="649" y="346"/>
                    <a:pt x="643" y="342"/>
                  </a:cubicBez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6985023" y="4478558"/>
              <a:ext cx="53132" cy="116575"/>
            </a:xfrm>
            <a:custGeom>
              <a:avLst/>
              <a:gdLst/>
              <a:ahLst/>
              <a:cxnLst/>
              <a:rect l="l" t="t" r="r" b="b"/>
              <a:pathLst>
                <a:path w="773" h="1696" extrusionOk="0">
                  <a:moveTo>
                    <a:pt x="1" y="0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lose/>
                  <a:moveTo>
                    <a:pt x="4" y="3"/>
                  </a:moveTo>
                  <a:cubicBezTo>
                    <a:pt x="219" y="156"/>
                    <a:pt x="322" y="468"/>
                    <a:pt x="258" y="860"/>
                  </a:cubicBezTo>
                  <a:lnTo>
                    <a:pt x="169" y="1391"/>
                  </a:lnTo>
                  <a:lnTo>
                    <a:pt x="611" y="1696"/>
                  </a:lnTo>
                  <a:lnTo>
                    <a:pt x="700" y="1166"/>
                  </a:lnTo>
                  <a:cubicBezTo>
                    <a:pt x="772" y="772"/>
                    <a:pt x="660" y="467"/>
                    <a:pt x="443" y="31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6962959" y="4574099"/>
              <a:ext cx="64130" cy="79595"/>
            </a:xfrm>
            <a:custGeom>
              <a:avLst/>
              <a:gdLst/>
              <a:ahLst/>
              <a:cxnLst/>
              <a:rect l="l" t="t" r="r" b="b"/>
              <a:pathLst>
                <a:path w="933" h="1158" extrusionOk="0">
                  <a:moveTo>
                    <a:pt x="490" y="1"/>
                  </a:moveTo>
                  <a:cubicBezTo>
                    <a:pt x="249" y="81"/>
                    <a:pt x="73" y="290"/>
                    <a:pt x="32" y="539"/>
                  </a:cubicBezTo>
                  <a:cubicBezTo>
                    <a:pt x="0" y="652"/>
                    <a:pt x="32" y="772"/>
                    <a:pt x="121" y="852"/>
                  </a:cubicBezTo>
                  <a:lnTo>
                    <a:pt x="571" y="1158"/>
                  </a:lnTo>
                  <a:cubicBezTo>
                    <a:pt x="474" y="1085"/>
                    <a:pt x="442" y="965"/>
                    <a:pt x="474" y="852"/>
                  </a:cubicBezTo>
                  <a:cubicBezTo>
                    <a:pt x="523" y="603"/>
                    <a:pt x="691" y="394"/>
                    <a:pt x="932" y="314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6807413" y="4471341"/>
              <a:ext cx="201875" cy="308345"/>
            </a:xfrm>
            <a:custGeom>
              <a:avLst/>
              <a:gdLst/>
              <a:ahLst/>
              <a:cxnLst/>
              <a:rect l="l" t="t" r="r" b="b"/>
              <a:pathLst>
                <a:path w="2937" h="4486" extrusionOk="0">
                  <a:moveTo>
                    <a:pt x="2218" y="1"/>
                  </a:moveTo>
                  <a:cubicBezTo>
                    <a:pt x="2209" y="1"/>
                    <a:pt x="2200" y="1"/>
                    <a:pt x="2191" y="1"/>
                  </a:cubicBezTo>
                  <a:cubicBezTo>
                    <a:pt x="2127" y="9"/>
                    <a:pt x="2062" y="17"/>
                    <a:pt x="2006" y="33"/>
                  </a:cubicBezTo>
                  <a:lnTo>
                    <a:pt x="1677" y="114"/>
                  </a:lnTo>
                  <a:cubicBezTo>
                    <a:pt x="1098" y="266"/>
                    <a:pt x="536" y="925"/>
                    <a:pt x="423" y="1584"/>
                  </a:cubicBezTo>
                  <a:lnTo>
                    <a:pt x="335" y="2114"/>
                  </a:lnTo>
                  <a:cubicBezTo>
                    <a:pt x="359" y="2114"/>
                    <a:pt x="383" y="2106"/>
                    <a:pt x="407" y="2106"/>
                  </a:cubicBezTo>
                  <a:cubicBezTo>
                    <a:pt x="412" y="2106"/>
                    <a:pt x="416" y="2106"/>
                    <a:pt x="420" y="2106"/>
                  </a:cubicBezTo>
                  <a:cubicBezTo>
                    <a:pt x="581" y="2106"/>
                    <a:pt x="679" y="2249"/>
                    <a:pt x="640" y="2460"/>
                  </a:cubicBezTo>
                  <a:cubicBezTo>
                    <a:pt x="600" y="2709"/>
                    <a:pt x="423" y="2910"/>
                    <a:pt x="182" y="2998"/>
                  </a:cubicBezTo>
                  <a:lnTo>
                    <a:pt x="94" y="3529"/>
                  </a:lnTo>
                  <a:cubicBezTo>
                    <a:pt x="0" y="4098"/>
                    <a:pt x="263" y="4486"/>
                    <a:pt x="704" y="4486"/>
                  </a:cubicBezTo>
                  <a:cubicBezTo>
                    <a:pt x="718" y="4486"/>
                    <a:pt x="731" y="4486"/>
                    <a:pt x="745" y="4485"/>
                  </a:cubicBezTo>
                  <a:cubicBezTo>
                    <a:pt x="809" y="4485"/>
                    <a:pt x="873" y="4477"/>
                    <a:pt x="937" y="4461"/>
                  </a:cubicBezTo>
                  <a:lnTo>
                    <a:pt x="1259" y="4372"/>
                  </a:lnTo>
                  <a:cubicBezTo>
                    <a:pt x="1837" y="4228"/>
                    <a:pt x="2400" y="3569"/>
                    <a:pt x="2512" y="2902"/>
                  </a:cubicBezTo>
                  <a:lnTo>
                    <a:pt x="2601" y="2371"/>
                  </a:lnTo>
                  <a:lnTo>
                    <a:pt x="2601" y="2371"/>
                  </a:lnTo>
                  <a:cubicBezTo>
                    <a:pt x="2577" y="2380"/>
                    <a:pt x="2553" y="2380"/>
                    <a:pt x="2529" y="2380"/>
                  </a:cubicBezTo>
                  <a:cubicBezTo>
                    <a:pt x="2524" y="2380"/>
                    <a:pt x="2519" y="2380"/>
                    <a:pt x="2515" y="2380"/>
                  </a:cubicBezTo>
                  <a:cubicBezTo>
                    <a:pt x="2354" y="2380"/>
                    <a:pt x="2256" y="2245"/>
                    <a:pt x="2295" y="2034"/>
                  </a:cubicBezTo>
                  <a:cubicBezTo>
                    <a:pt x="2336" y="1785"/>
                    <a:pt x="2512" y="1576"/>
                    <a:pt x="2753" y="1496"/>
                  </a:cubicBezTo>
                  <a:lnTo>
                    <a:pt x="2842" y="965"/>
                  </a:lnTo>
                  <a:cubicBezTo>
                    <a:pt x="2936" y="390"/>
                    <a:pt x="2668" y="1"/>
                    <a:pt x="2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6831470" y="4634311"/>
              <a:ext cx="185103" cy="166957"/>
            </a:xfrm>
            <a:custGeom>
              <a:avLst/>
              <a:gdLst/>
              <a:ahLst/>
              <a:cxnLst/>
              <a:rect l="l" t="t" r="r" b="b"/>
              <a:pathLst>
                <a:path w="2693" h="2429" extrusionOk="0">
                  <a:moveTo>
                    <a:pt x="2251" y="0"/>
                  </a:moveTo>
                  <a:lnTo>
                    <a:pt x="2162" y="531"/>
                  </a:lnTo>
                  <a:cubicBezTo>
                    <a:pt x="2050" y="1198"/>
                    <a:pt x="1487" y="1857"/>
                    <a:pt x="909" y="2001"/>
                  </a:cubicBezTo>
                  <a:lnTo>
                    <a:pt x="587" y="2090"/>
                  </a:lnTo>
                  <a:cubicBezTo>
                    <a:pt x="523" y="2106"/>
                    <a:pt x="459" y="2114"/>
                    <a:pt x="395" y="2114"/>
                  </a:cubicBezTo>
                  <a:cubicBezTo>
                    <a:pt x="374" y="2116"/>
                    <a:pt x="354" y="2117"/>
                    <a:pt x="334" y="2117"/>
                  </a:cubicBezTo>
                  <a:cubicBezTo>
                    <a:pt x="218" y="2117"/>
                    <a:pt x="104" y="2079"/>
                    <a:pt x="1" y="2017"/>
                  </a:cubicBezTo>
                  <a:lnTo>
                    <a:pt x="1" y="2017"/>
                  </a:lnTo>
                  <a:lnTo>
                    <a:pt x="443" y="2323"/>
                  </a:lnTo>
                  <a:cubicBezTo>
                    <a:pt x="551" y="2395"/>
                    <a:pt x="673" y="2428"/>
                    <a:pt x="796" y="2428"/>
                  </a:cubicBezTo>
                  <a:cubicBezTo>
                    <a:pt x="810" y="2428"/>
                    <a:pt x="823" y="2428"/>
                    <a:pt x="837" y="2427"/>
                  </a:cubicBezTo>
                  <a:cubicBezTo>
                    <a:pt x="901" y="2427"/>
                    <a:pt x="965" y="2411"/>
                    <a:pt x="1029" y="2395"/>
                  </a:cubicBezTo>
                  <a:lnTo>
                    <a:pt x="1359" y="2315"/>
                  </a:lnTo>
                  <a:cubicBezTo>
                    <a:pt x="1929" y="2162"/>
                    <a:pt x="2492" y="1511"/>
                    <a:pt x="2604" y="844"/>
                  </a:cubicBezTo>
                  <a:lnTo>
                    <a:pt x="2693" y="314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6153265" y="4028965"/>
              <a:ext cx="787634" cy="666729"/>
            </a:xfrm>
            <a:custGeom>
              <a:avLst/>
              <a:gdLst/>
              <a:ahLst/>
              <a:cxnLst/>
              <a:rect l="l" t="t" r="r" b="b"/>
              <a:pathLst>
                <a:path w="11459" h="9700" extrusionOk="0">
                  <a:moveTo>
                    <a:pt x="828" y="1"/>
                  </a:moveTo>
                  <a:lnTo>
                    <a:pt x="828" y="1"/>
                  </a:lnTo>
                  <a:cubicBezTo>
                    <a:pt x="876" y="49"/>
                    <a:pt x="900" y="121"/>
                    <a:pt x="876" y="193"/>
                  </a:cubicBezTo>
                  <a:lnTo>
                    <a:pt x="635" y="1664"/>
                  </a:lnTo>
                  <a:cubicBezTo>
                    <a:pt x="603" y="1809"/>
                    <a:pt x="498" y="1937"/>
                    <a:pt x="354" y="1985"/>
                  </a:cubicBezTo>
                  <a:lnTo>
                    <a:pt x="129" y="2034"/>
                  </a:lnTo>
                  <a:lnTo>
                    <a:pt x="89" y="2042"/>
                  </a:lnTo>
                  <a:cubicBezTo>
                    <a:pt x="57" y="2042"/>
                    <a:pt x="24" y="2034"/>
                    <a:pt x="0" y="2017"/>
                  </a:cubicBezTo>
                  <a:lnTo>
                    <a:pt x="0" y="2017"/>
                  </a:lnTo>
                  <a:lnTo>
                    <a:pt x="10551" y="9667"/>
                  </a:lnTo>
                  <a:cubicBezTo>
                    <a:pt x="10575" y="9691"/>
                    <a:pt x="10607" y="9699"/>
                    <a:pt x="10639" y="9699"/>
                  </a:cubicBezTo>
                  <a:cubicBezTo>
                    <a:pt x="10655" y="9699"/>
                    <a:pt x="10671" y="9691"/>
                    <a:pt x="10688" y="9691"/>
                  </a:cubicBezTo>
                  <a:lnTo>
                    <a:pt x="10912" y="9635"/>
                  </a:lnTo>
                  <a:cubicBezTo>
                    <a:pt x="11049" y="9587"/>
                    <a:pt x="11162" y="9466"/>
                    <a:pt x="11186" y="9314"/>
                  </a:cubicBezTo>
                  <a:lnTo>
                    <a:pt x="11443" y="7843"/>
                  </a:lnTo>
                  <a:cubicBezTo>
                    <a:pt x="11459" y="7771"/>
                    <a:pt x="11435" y="7699"/>
                    <a:pt x="11379" y="7658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6152715" y="4151038"/>
              <a:ext cx="766120" cy="544244"/>
            </a:xfrm>
            <a:custGeom>
              <a:avLst/>
              <a:gdLst/>
              <a:ahLst/>
              <a:cxnLst/>
              <a:rect l="l" t="t" r="r" b="b"/>
              <a:pathLst>
                <a:path w="11146" h="7918" extrusionOk="0">
                  <a:moveTo>
                    <a:pt x="595" y="0"/>
                  </a:moveTo>
                  <a:cubicBezTo>
                    <a:pt x="547" y="97"/>
                    <a:pt x="458" y="169"/>
                    <a:pt x="354" y="201"/>
                  </a:cubicBezTo>
                  <a:lnTo>
                    <a:pt x="129" y="258"/>
                  </a:lnTo>
                  <a:lnTo>
                    <a:pt x="89" y="266"/>
                  </a:lnTo>
                  <a:cubicBezTo>
                    <a:pt x="56" y="266"/>
                    <a:pt x="24" y="258"/>
                    <a:pt x="0" y="241"/>
                  </a:cubicBezTo>
                  <a:lnTo>
                    <a:pt x="0" y="241"/>
                  </a:lnTo>
                  <a:lnTo>
                    <a:pt x="10559" y="7891"/>
                  </a:lnTo>
                  <a:cubicBezTo>
                    <a:pt x="10579" y="7904"/>
                    <a:pt x="10604" y="7918"/>
                    <a:pt x="10630" y="7918"/>
                  </a:cubicBezTo>
                  <a:cubicBezTo>
                    <a:pt x="10635" y="7918"/>
                    <a:pt x="10641" y="7917"/>
                    <a:pt x="10647" y="7915"/>
                  </a:cubicBezTo>
                  <a:lnTo>
                    <a:pt x="10687" y="7915"/>
                  </a:lnTo>
                  <a:lnTo>
                    <a:pt x="10912" y="7859"/>
                  </a:lnTo>
                  <a:cubicBezTo>
                    <a:pt x="11017" y="7827"/>
                    <a:pt x="11097" y="7755"/>
                    <a:pt x="11145" y="7658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6274788" y="4111241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4" y="1"/>
                  </a:moveTo>
                  <a:lnTo>
                    <a:pt x="0" y="330"/>
                  </a:lnTo>
                  <a:lnTo>
                    <a:pt x="201" y="1118"/>
                  </a:lnTo>
                  <a:lnTo>
                    <a:pt x="667" y="796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6325033" y="4147739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4" y="0"/>
                  </a:moveTo>
                  <a:lnTo>
                    <a:pt x="0" y="322"/>
                  </a:lnTo>
                  <a:lnTo>
                    <a:pt x="193" y="1117"/>
                  </a:lnTo>
                  <a:lnTo>
                    <a:pt x="667" y="788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6374728" y="4183618"/>
              <a:ext cx="46465" cy="76846"/>
            </a:xfrm>
            <a:custGeom>
              <a:avLst/>
              <a:gdLst/>
              <a:ahLst/>
              <a:cxnLst/>
              <a:rect l="l" t="t" r="r" b="b"/>
              <a:pathLst>
                <a:path w="676" h="1118" extrusionOk="0">
                  <a:moveTo>
                    <a:pt x="475" y="1"/>
                  </a:moveTo>
                  <a:lnTo>
                    <a:pt x="1" y="330"/>
                  </a:lnTo>
                  <a:lnTo>
                    <a:pt x="201" y="1117"/>
                  </a:lnTo>
                  <a:lnTo>
                    <a:pt x="676" y="788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6424973" y="4219498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5" y="1"/>
                  </a:moveTo>
                  <a:lnTo>
                    <a:pt x="1" y="330"/>
                  </a:lnTo>
                  <a:lnTo>
                    <a:pt x="194" y="1118"/>
                  </a:lnTo>
                  <a:lnTo>
                    <a:pt x="668" y="796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474668" y="4255996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5" y="0"/>
                  </a:moveTo>
                  <a:lnTo>
                    <a:pt x="1" y="330"/>
                  </a:lnTo>
                  <a:lnTo>
                    <a:pt x="202" y="1117"/>
                  </a:lnTo>
                  <a:lnTo>
                    <a:pt x="668" y="78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524982" y="4291875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4" y="0"/>
                  </a:moveTo>
                  <a:lnTo>
                    <a:pt x="0" y="330"/>
                  </a:lnTo>
                  <a:lnTo>
                    <a:pt x="193" y="1117"/>
                  </a:lnTo>
                  <a:lnTo>
                    <a:pt x="667" y="796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75227" y="4328305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66" y="1"/>
                  </a:moveTo>
                  <a:lnTo>
                    <a:pt x="0" y="322"/>
                  </a:lnTo>
                  <a:lnTo>
                    <a:pt x="193" y="1118"/>
                  </a:lnTo>
                  <a:lnTo>
                    <a:pt x="667" y="788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24922" y="4364253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5" y="0"/>
                  </a:moveTo>
                  <a:lnTo>
                    <a:pt x="1" y="330"/>
                  </a:lnTo>
                  <a:lnTo>
                    <a:pt x="193" y="1117"/>
                  </a:lnTo>
                  <a:lnTo>
                    <a:pt x="668" y="79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75167" y="4400682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5" y="0"/>
                  </a:moveTo>
                  <a:lnTo>
                    <a:pt x="1" y="322"/>
                  </a:lnTo>
                  <a:lnTo>
                    <a:pt x="194" y="1117"/>
                  </a:lnTo>
                  <a:lnTo>
                    <a:pt x="668" y="78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724931" y="4436561"/>
              <a:ext cx="45846" cy="76846"/>
            </a:xfrm>
            <a:custGeom>
              <a:avLst/>
              <a:gdLst/>
              <a:ahLst/>
              <a:cxnLst/>
              <a:rect l="l" t="t" r="r" b="b"/>
              <a:pathLst>
                <a:path w="667" h="1118" extrusionOk="0">
                  <a:moveTo>
                    <a:pt x="474" y="1"/>
                  </a:moveTo>
                  <a:lnTo>
                    <a:pt x="0" y="330"/>
                  </a:lnTo>
                  <a:lnTo>
                    <a:pt x="193" y="1118"/>
                  </a:lnTo>
                  <a:lnTo>
                    <a:pt x="667" y="796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775176" y="4473060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4" y="0"/>
                  </a:moveTo>
                  <a:lnTo>
                    <a:pt x="0" y="322"/>
                  </a:lnTo>
                  <a:lnTo>
                    <a:pt x="193" y="1117"/>
                  </a:lnTo>
                  <a:lnTo>
                    <a:pt x="667" y="788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24871" y="4508939"/>
              <a:ext cx="45915" cy="76846"/>
            </a:xfrm>
            <a:custGeom>
              <a:avLst/>
              <a:gdLst/>
              <a:ahLst/>
              <a:cxnLst/>
              <a:rect l="l" t="t" r="r" b="b"/>
              <a:pathLst>
                <a:path w="668" h="1118" extrusionOk="0">
                  <a:moveTo>
                    <a:pt x="475" y="0"/>
                  </a:moveTo>
                  <a:lnTo>
                    <a:pt x="0" y="330"/>
                  </a:lnTo>
                  <a:lnTo>
                    <a:pt x="193" y="1117"/>
                  </a:lnTo>
                  <a:lnTo>
                    <a:pt x="667" y="78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6824871" y="4516087"/>
              <a:ext cx="115475" cy="179605"/>
            </a:xfrm>
            <a:custGeom>
              <a:avLst/>
              <a:gdLst/>
              <a:ahLst/>
              <a:cxnLst/>
              <a:rect l="l" t="t" r="r" b="b"/>
              <a:pathLst>
                <a:path w="1680" h="2613" extrusionOk="0">
                  <a:moveTo>
                    <a:pt x="836" y="1"/>
                  </a:moveTo>
                  <a:cubicBezTo>
                    <a:pt x="884" y="49"/>
                    <a:pt x="908" y="121"/>
                    <a:pt x="892" y="186"/>
                  </a:cubicBezTo>
                  <a:lnTo>
                    <a:pt x="635" y="1664"/>
                  </a:lnTo>
                  <a:cubicBezTo>
                    <a:pt x="611" y="1809"/>
                    <a:pt x="499" y="1937"/>
                    <a:pt x="354" y="1986"/>
                  </a:cubicBezTo>
                  <a:lnTo>
                    <a:pt x="129" y="2034"/>
                  </a:lnTo>
                  <a:lnTo>
                    <a:pt x="89" y="2042"/>
                  </a:lnTo>
                  <a:cubicBezTo>
                    <a:pt x="57" y="2042"/>
                    <a:pt x="25" y="2034"/>
                    <a:pt x="0" y="2018"/>
                  </a:cubicBezTo>
                  <a:lnTo>
                    <a:pt x="0" y="2018"/>
                  </a:lnTo>
                  <a:lnTo>
                    <a:pt x="780" y="2580"/>
                  </a:lnTo>
                  <a:cubicBezTo>
                    <a:pt x="804" y="2604"/>
                    <a:pt x="836" y="2612"/>
                    <a:pt x="868" y="2612"/>
                  </a:cubicBezTo>
                  <a:cubicBezTo>
                    <a:pt x="876" y="2612"/>
                    <a:pt x="892" y="2604"/>
                    <a:pt x="908" y="2604"/>
                  </a:cubicBezTo>
                  <a:lnTo>
                    <a:pt x="1133" y="2548"/>
                  </a:lnTo>
                  <a:cubicBezTo>
                    <a:pt x="1278" y="2500"/>
                    <a:pt x="1383" y="2379"/>
                    <a:pt x="1407" y="2227"/>
                  </a:cubicBezTo>
                  <a:lnTo>
                    <a:pt x="1664" y="756"/>
                  </a:lnTo>
                  <a:cubicBezTo>
                    <a:pt x="1680" y="684"/>
                    <a:pt x="1664" y="612"/>
                    <a:pt x="1608" y="571"/>
                  </a:cubicBezTo>
                  <a:lnTo>
                    <a:pt x="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153265" y="4028965"/>
              <a:ext cx="115475" cy="179261"/>
            </a:xfrm>
            <a:custGeom>
              <a:avLst/>
              <a:gdLst/>
              <a:ahLst/>
              <a:cxnLst/>
              <a:rect l="l" t="t" r="r" b="b"/>
              <a:pathLst>
                <a:path w="1680" h="2608" extrusionOk="0">
                  <a:moveTo>
                    <a:pt x="828" y="1"/>
                  </a:moveTo>
                  <a:lnTo>
                    <a:pt x="828" y="1"/>
                  </a:lnTo>
                  <a:cubicBezTo>
                    <a:pt x="884" y="49"/>
                    <a:pt x="900" y="121"/>
                    <a:pt x="884" y="185"/>
                  </a:cubicBezTo>
                  <a:lnTo>
                    <a:pt x="635" y="1664"/>
                  </a:lnTo>
                  <a:cubicBezTo>
                    <a:pt x="603" y="1809"/>
                    <a:pt x="498" y="1937"/>
                    <a:pt x="354" y="1985"/>
                  </a:cubicBezTo>
                  <a:lnTo>
                    <a:pt x="129" y="2034"/>
                  </a:lnTo>
                  <a:lnTo>
                    <a:pt x="89" y="2042"/>
                  </a:lnTo>
                  <a:cubicBezTo>
                    <a:pt x="57" y="2042"/>
                    <a:pt x="24" y="2034"/>
                    <a:pt x="0" y="2017"/>
                  </a:cubicBezTo>
                  <a:lnTo>
                    <a:pt x="0" y="2017"/>
                  </a:lnTo>
                  <a:lnTo>
                    <a:pt x="772" y="2580"/>
                  </a:lnTo>
                  <a:cubicBezTo>
                    <a:pt x="790" y="2598"/>
                    <a:pt x="812" y="2607"/>
                    <a:pt x="836" y="2607"/>
                  </a:cubicBezTo>
                  <a:cubicBezTo>
                    <a:pt x="844" y="2607"/>
                    <a:pt x="852" y="2606"/>
                    <a:pt x="860" y="2604"/>
                  </a:cubicBezTo>
                  <a:lnTo>
                    <a:pt x="900" y="2604"/>
                  </a:lnTo>
                  <a:lnTo>
                    <a:pt x="1125" y="2548"/>
                  </a:lnTo>
                  <a:cubicBezTo>
                    <a:pt x="1270" y="2500"/>
                    <a:pt x="1374" y="2379"/>
                    <a:pt x="1406" y="2226"/>
                  </a:cubicBezTo>
                  <a:lnTo>
                    <a:pt x="1487" y="1760"/>
                  </a:lnTo>
                  <a:cubicBezTo>
                    <a:pt x="1350" y="1672"/>
                    <a:pt x="1270" y="1527"/>
                    <a:pt x="1270" y="1375"/>
                  </a:cubicBezTo>
                  <a:cubicBezTo>
                    <a:pt x="1250" y="1236"/>
                    <a:pt x="1360" y="1125"/>
                    <a:pt x="1485" y="1125"/>
                  </a:cubicBezTo>
                  <a:cubicBezTo>
                    <a:pt x="1512" y="1125"/>
                    <a:pt x="1540" y="1130"/>
                    <a:pt x="1567" y="1142"/>
                  </a:cubicBezTo>
                  <a:lnTo>
                    <a:pt x="1591" y="1150"/>
                  </a:lnTo>
                  <a:lnTo>
                    <a:pt x="1656" y="748"/>
                  </a:lnTo>
                  <a:cubicBezTo>
                    <a:pt x="1680" y="684"/>
                    <a:pt x="1656" y="611"/>
                    <a:pt x="1599" y="563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147217" y="4027316"/>
              <a:ext cx="67979" cy="142075"/>
            </a:xfrm>
            <a:custGeom>
              <a:avLst/>
              <a:gdLst/>
              <a:ahLst/>
              <a:cxnLst/>
              <a:rect l="l" t="t" r="r" b="b"/>
              <a:pathLst>
                <a:path w="989" h="2067" extrusionOk="0">
                  <a:moveTo>
                    <a:pt x="820" y="0"/>
                  </a:moveTo>
                  <a:cubicBezTo>
                    <a:pt x="803" y="0"/>
                    <a:pt x="787" y="0"/>
                    <a:pt x="779" y="9"/>
                  </a:cubicBezTo>
                  <a:lnTo>
                    <a:pt x="554" y="65"/>
                  </a:lnTo>
                  <a:cubicBezTo>
                    <a:pt x="410" y="113"/>
                    <a:pt x="305" y="234"/>
                    <a:pt x="273" y="386"/>
                  </a:cubicBezTo>
                  <a:lnTo>
                    <a:pt x="24" y="1857"/>
                  </a:lnTo>
                  <a:cubicBezTo>
                    <a:pt x="1" y="1980"/>
                    <a:pt x="59" y="2066"/>
                    <a:pt x="156" y="2066"/>
                  </a:cubicBezTo>
                  <a:cubicBezTo>
                    <a:pt x="160" y="2066"/>
                    <a:pt x="164" y="2066"/>
                    <a:pt x="169" y="2066"/>
                  </a:cubicBezTo>
                  <a:lnTo>
                    <a:pt x="209" y="2066"/>
                  </a:lnTo>
                  <a:lnTo>
                    <a:pt x="434" y="2009"/>
                  </a:lnTo>
                  <a:cubicBezTo>
                    <a:pt x="578" y="1961"/>
                    <a:pt x="683" y="1833"/>
                    <a:pt x="715" y="1688"/>
                  </a:cubicBezTo>
                  <a:lnTo>
                    <a:pt x="964" y="217"/>
                  </a:lnTo>
                  <a:cubicBezTo>
                    <a:pt x="988" y="89"/>
                    <a:pt x="924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338525" y="4361435"/>
              <a:ext cx="647415" cy="671747"/>
            </a:xfrm>
            <a:custGeom>
              <a:avLst/>
              <a:gdLst/>
              <a:ahLst/>
              <a:cxnLst/>
              <a:rect l="l" t="t" r="r" b="b"/>
              <a:pathLst>
                <a:path w="9419" h="9773" extrusionOk="0">
                  <a:moveTo>
                    <a:pt x="1977" y="1"/>
                  </a:moveTo>
                  <a:lnTo>
                    <a:pt x="0" y="242"/>
                  </a:lnTo>
                  <a:cubicBezTo>
                    <a:pt x="402" y="1713"/>
                    <a:pt x="1142" y="3071"/>
                    <a:pt x="2146" y="4204"/>
                  </a:cubicBezTo>
                  <a:cubicBezTo>
                    <a:pt x="3825" y="6084"/>
                    <a:pt x="7473" y="8736"/>
                    <a:pt x="9418" y="9772"/>
                  </a:cubicBezTo>
                  <a:lnTo>
                    <a:pt x="78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165108" y="4383567"/>
              <a:ext cx="568370" cy="380242"/>
            </a:xfrm>
            <a:custGeom>
              <a:avLst/>
              <a:gdLst/>
              <a:ahLst/>
              <a:cxnLst/>
              <a:rect l="l" t="t" r="r" b="b"/>
              <a:pathLst>
                <a:path w="8269" h="5532" extrusionOk="0">
                  <a:moveTo>
                    <a:pt x="4235" y="0"/>
                  </a:moveTo>
                  <a:cubicBezTo>
                    <a:pt x="4235" y="0"/>
                    <a:pt x="1704" y="1913"/>
                    <a:pt x="0" y="3150"/>
                  </a:cubicBezTo>
                  <a:cubicBezTo>
                    <a:pt x="796" y="4625"/>
                    <a:pt x="1274" y="5531"/>
                    <a:pt x="1352" y="5531"/>
                  </a:cubicBezTo>
                  <a:cubicBezTo>
                    <a:pt x="1355" y="5531"/>
                    <a:pt x="1357" y="5530"/>
                    <a:pt x="1358" y="5529"/>
                  </a:cubicBezTo>
                  <a:cubicBezTo>
                    <a:pt x="1415" y="5473"/>
                    <a:pt x="5175" y="3801"/>
                    <a:pt x="8269" y="2395"/>
                  </a:cubicBezTo>
                  <a:lnTo>
                    <a:pt x="8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356190" y="4383567"/>
              <a:ext cx="377286" cy="259681"/>
            </a:xfrm>
            <a:custGeom>
              <a:avLst/>
              <a:gdLst/>
              <a:ahLst/>
              <a:cxnLst/>
              <a:rect l="l" t="t" r="r" b="b"/>
              <a:pathLst>
                <a:path w="5489" h="3778" extrusionOk="0">
                  <a:moveTo>
                    <a:pt x="1455" y="0"/>
                  </a:moveTo>
                  <a:cubicBezTo>
                    <a:pt x="1455" y="0"/>
                    <a:pt x="836" y="466"/>
                    <a:pt x="1" y="1085"/>
                  </a:cubicBezTo>
                  <a:cubicBezTo>
                    <a:pt x="555" y="1431"/>
                    <a:pt x="1801" y="2315"/>
                    <a:pt x="2435" y="3777"/>
                  </a:cubicBezTo>
                  <a:cubicBezTo>
                    <a:pt x="3424" y="3327"/>
                    <a:pt x="4492" y="2845"/>
                    <a:pt x="5489" y="2395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371106" y="4237575"/>
              <a:ext cx="670029" cy="751961"/>
            </a:xfrm>
            <a:custGeom>
              <a:avLst/>
              <a:gdLst/>
              <a:ahLst/>
              <a:cxnLst/>
              <a:rect l="l" t="t" r="r" b="b"/>
              <a:pathLst>
                <a:path w="9748" h="10940" extrusionOk="0">
                  <a:moveTo>
                    <a:pt x="4530" y="1"/>
                  </a:moveTo>
                  <a:cubicBezTo>
                    <a:pt x="3927" y="1"/>
                    <a:pt x="3307" y="24"/>
                    <a:pt x="2717" y="83"/>
                  </a:cubicBezTo>
                  <a:lnTo>
                    <a:pt x="1" y="1739"/>
                  </a:lnTo>
                  <a:cubicBezTo>
                    <a:pt x="1" y="1739"/>
                    <a:pt x="2299" y="2197"/>
                    <a:pt x="3118" y="3306"/>
                  </a:cubicBezTo>
                  <a:cubicBezTo>
                    <a:pt x="3930" y="4423"/>
                    <a:pt x="6212" y="7998"/>
                    <a:pt x="6807" y="8593"/>
                  </a:cubicBezTo>
                  <a:cubicBezTo>
                    <a:pt x="7393" y="9180"/>
                    <a:pt x="9748" y="10939"/>
                    <a:pt x="9748" y="10939"/>
                  </a:cubicBezTo>
                  <a:cubicBezTo>
                    <a:pt x="9748" y="10939"/>
                    <a:pt x="9507" y="7725"/>
                    <a:pt x="9394" y="6656"/>
                  </a:cubicBezTo>
                  <a:cubicBezTo>
                    <a:pt x="9282" y="5588"/>
                    <a:pt x="8574" y="1048"/>
                    <a:pt x="8510" y="807"/>
                  </a:cubicBezTo>
                  <a:cubicBezTo>
                    <a:pt x="8454" y="565"/>
                    <a:pt x="8349" y="252"/>
                    <a:pt x="8349" y="252"/>
                  </a:cubicBezTo>
                  <a:cubicBezTo>
                    <a:pt x="8349" y="252"/>
                    <a:pt x="6529" y="1"/>
                    <a:pt x="4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63297" y="4447628"/>
              <a:ext cx="377836" cy="541907"/>
            </a:xfrm>
            <a:custGeom>
              <a:avLst/>
              <a:gdLst/>
              <a:ahLst/>
              <a:cxnLst/>
              <a:rect l="l" t="t" r="r" b="b"/>
              <a:pathLst>
                <a:path w="5497" h="7884" extrusionOk="0">
                  <a:moveTo>
                    <a:pt x="4629" y="0"/>
                  </a:moveTo>
                  <a:cubicBezTo>
                    <a:pt x="3801" y="860"/>
                    <a:pt x="2821" y="1865"/>
                    <a:pt x="2644" y="1929"/>
                  </a:cubicBezTo>
                  <a:cubicBezTo>
                    <a:pt x="2581" y="1953"/>
                    <a:pt x="2356" y="1962"/>
                    <a:pt x="2039" y="1962"/>
                  </a:cubicBezTo>
                  <a:cubicBezTo>
                    <a:pt x="1504" y="1962"/>
                    <a:pt x="708" y="1935"/>
                    <a:pt x="0" y="1905"/>
                  </a:cubicBezTo>
                  <a:lnTo>
                    <a:pt x="0" y="1905"/>
                  </a:lnTo>
                  <a:cubicBezTo>
                    <a:pt x="973" y="3351"/>
                    <a:pt x="2154" y="5135"/>
                    <a:pt x="2556" y="5537"/>
                  </a:cubicBezTo>
                  <a:cubicBezTo>
                    <a:pt x="3142" y="6124"/>
                    <a:pt x="5497" y="7883"/>
                    <a:pt x="5497" y="7883"/>
                  </a:cubicBezTo>
                  <a:cubicBezTo>
                    <a:pt x="5497" y="7883"/>
                    <a:pt x="5256" y="4669"/>
                    <a:pt x="5143" y="3600"/>
                  </a:cubicBezTo>
                  <a:cubicBezTo>
                    <a:pt x="5079" y="3014"/>
                    <a:pt x="4838" y="1391"/>
                    <a:pt x="4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334676" y="4307684"/>
              <a:ext cx="719174" cy="750930"/>
            </a:xfrm>
            <a:custGeom>
              <a:avLst/>
              <a:gdLst/>
              <a:ahLst/>
              <a:cxnLst/>
              <a:rect l="l" t="t" r="r" b="b"/>
              <a:pathLst>
                <a:path w="10463" h="10925" extrusionOk="0">
                  <a:moveTo>
                    <a:pt x="1626" y="0"/>
                  </a:moveTo>
                  <a:cubicBezTo>
                    <a:pt x="1578" y="0"/>
                    <a:pt x="1530" y="16"/>
                    <a:pt x="1487" y="44"/>
                  </a:cubicBezTo>
                  <a:cubicBezTo>
                    <a:pt x="1423" y="84"/>
                    <a:pt x="129" y="871"/>
                    <a:pt x="65" y="912"/>
                  </a:cubicBezTo>
                  <a:cubicBezTo>
                    <a:pt x="0" y="960"/>
                    <a:pt x="65" y="1064"/>
                    <a:pt x="145" y="1088"/>
                  </a:cubicBezTo>
                  <a:cubicBezTo>
                    <a:pt x="145" y="1088"/>
                    <a:pt x="2274" y="1892"/>
                    <a:pt x="2925" y="2631"/>
                  </a:cubicBezTo>
                  <a:cubicBezTo>
                    <a:pt x="3576" y="3362"/>
                    <a:pt x="6766" y="8055"/>
                    <a:pt x="7112" y="8441"/>
                  </a:cubicBezTo>
                  <a:cubicBezTo>
                    <a:pt x="7746" y="9108"/>
                    <a:pt x="8429" y="9735"/>
                    <a:pt x="9145" y="10313"/>
                  </a:cubicBezTo>
                  <a:cubicBezTo>
                    <a:pt x="9771" y="10803"/>
                    <a:pt x="10157" y="10884"/>
                    <a:pt x="10245" y="10908"/>
                  </a:cubicBezTo>
                  <a:cubicBezTo>
                    <a:pt x="10270" y="10918"/>
                    <a:pt x="10301" y="10924"/>
                    <a:pt x="10330" y="10924"/>
                  </a:cubicBezTo>
                  <a:cubicBezTo>
                    <a:pt x="10397" y="10924"/>
                    <a:pt x="10462" y="10890"/>
                    <a:pt x="10462" y="10779"/>
                  </a:cubicBezTo>
                  <a:cubicBezTo>
                    <a:pt x="10462" y="10618"/>
                    <a:pt x="10382" y="9293"/>
                    <a:pt x="10358" y="9212"/>
                  </a:cubicBezTo>
                  <a:cubicBezTo>
                    <a:pt x="10342" y="9156"/>
                    <a:pt x="10310" y="9092"/>
                    <a:pt x="10278" y="9043"/>
                  </a:cubicBezTo>
                  <a:cubicBezTo>
                    <a:pt x="9554" y="8457"/>
                    <a:pt x="8879" y="7830"/>
                    <a:pt x="8237" y="7163"/>
                  </a:cubicBezTo>
                  <a:cubicBezTo>
                    <a:pt x="7899" y="6777"/>
                    <a:pt x="4701" y="2093"/>
                    <a:pt x="4058" y="1353"/>
                  </a:cubicBezTo>
                  <a:cubicBezTo>
                    <a:pt x="3407" y="622"/>
                    <a:pt x="1696" y="12"/>
                    <a:pt x="1696" y="12"/>
                  </a:cubicBezTo>
                  <a:cubicBezTo>
                    <a:pt x="1673" y="4"/>
                    <a:pt x="1649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562738" y="4237437"/>
              <a:ext cx="289512" cy="93136"/>
            </a:xfrm>
            <a:custGeom>
              <a:avLst/>
              <a:gdLst/>
              <a:ahLst/>
              <a:cxnLst/>
              <a:rect l="l" t="t" r="r" b="b"/>
              <a:pathLst>
                <a:path w="4212" h="1355" extrusionOk="0">
                  <a:moveTo>
                    <a:pt x="1169" y="0"/>
                  </a:moveTo>
                  <a:cubicBezTo>
                    <a:pt x="777" y="0"/>
                    <a:pt x="387" y="26"/>
                    <a:pt x="1" y="77"/>
                  </a:cubicBezTo>
                  <a:cubicBezTo>
                    <a:pt x="1" y="77"/>
                    <a:pt x="2532" y="407"/>
                    <a:pt x="4211" y="1355"/>
                  </a:cubicBezTo>
                  <a:cubicBezTo>
                    <a:pt x="3408" y="696"/>
                    <a:pt x="2468" y="238"/>
                    <a:pt x="1463" y="5"/>
                  </a:cubicBezTo>
                  <a:cubicBezTo>
                    <a:pt x="1365" y="2"/>
                    <a:pt x="1267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963509" y="2370813"/>
              <a:ext cx="258512" cy="271435"/>
            </a:xfrm>
            <a:custGeom>
              <a:avLst/>
              <a:gdLst/>
              <a:ahLst/>
              <a:cxnLst/>
              <a:rect l="l" t="t" r="r" b="b"/>
              <a:pathLst>
                <a:path w="3761" h="3949" extrusionOk="0">
                  <a:moveTo>
                    <a:pt x="1394" y="1"/>
                  </a:moveTo>
                  <a:cubicBezTo>
                    <a:pt x="1193" y="1"/>
                    <a:pt x="1001" y="48"/>
                    <a:pt x="828" y="147"/>
                  </a:cubicBezTo>
                  <a:cubicBezTo>
                    <a:pt x="105" y="564"/>
                    <a:pt x="0" y="1714"/>
                    <a:pt x="579" y="2726"/>
                  </a:cubicBezTo>
                  <a:cubicBezTo>
                    <a:pt x="1018" y="3488"/>
                    <a:pt x="1729" y="3949"/>
                    <a:pt x="2362" y="3949"/>
                  </a:cubicBezTo>
                  <a:cubicBezTo>
                    <a:pt x="2564" y="3949"/>
                    <a:pt x="2758" y="3902"/>
                    <a:pt x="2933" y="3803"/>
                  </a:cubicBezTo>
                  <a:cubicBezTo>
                    <a:pt x="3648" y="3393"/>
                    <a:pt x="3761" y="2236"/>
                    <a:pt x="3174" y="1231"/>
                  </a:cubicBezTo>
                  <a:cubicBezTo>
                    <a:pt x="2736" y="464"/>
                    <a:pt x="2024" y="1"/>
                    <a:pt x="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015954" y="2119450"/>
              <a:ext cx="76846" cy="289649"/>
            </a:xfrm>
            <a:custGeom>
              <a:avLst/>
              <a:gdLst/>
              <a:ahLst/>
              <a:cxnLst/>
              <a:rect l="l" t="t" r="r" b="b"/>
              <a:pathLst>
                <a:path w="1118" h="4214" extrusionOk="0">
                  <a:moveTo>
                    <a:pt x="850" y="1"/>
                  </a:moveTo>
                  <a:cubicBezTo>
                    <a:pt x="580" y="1"/>
                    <a:pt x="238" y="118"/>
                    <a:pt x="105" y="429"/>
                  </a:cubicBezTo>
                  <a:cubicBezTo>
                    <a:pt x="1" y="2261"/>
                    <a:pt x="394" y="4213"/>
                    <a:pt x="394" y="4213"/>
                  </a:cubicBezTo>
                  <a:lnTo>
                    <a:pt x="692" y="4213"/>
                  </a:lnTo>
                  <a:lnTo>
                    <a:pt x="1118" y="51"/>
                  </a:lnTo>
                  <a:cubicBezTo>
                    <a:pt x="1052" y="19"/>
                    <a:pt x="956" y="1"/>
                    <a:pt x="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073416" y="2176294"/>
              <a:ext cx="222633" cy="228956"/>
            </a:xfrm>
            <a:custGeom>
              <a:avLst/>
              <a:gdLst/>
              <a:ahLst/>
              <a:cxnLst/>
              <a:rect l="l" t="t" r="r" b="b"/>
              <a:pathLst>
                <a:path w="3239" h="3331" extrusionOk="0">
                  <a:moveTo>
                    <a:pt x="2506" y="0"/>
                  </a:moveTo>
                  <a:cubicBezTo>
                    <a:pt x="2411" y="0"/>
                    <a:pt x="2313" y="20"/>
                    <a:pt x="2218" y="68"/>
                  </a:cubicBezTo>
                  <a:cubicBezTo>
                    <a:pt x="957" y="1402"/>
                    <a:pt x="0" y="3137"/>
                    <a:pt x="0" y="3137"/>
                  </a:cubicBezTo>
                  <a:lnTo>
                    <a:pt x="225" y="3330"/>
                  </a:lnTo>
                  <a:lnTo>
                    <a:pt x="3239" y="437"/>
                  </a:lnTo>
                  <a:cubicBezTo>
                    <a:pt x="3157" y="255"/>
                    <a:pt x="2845" y="0"/>
                    <a:pt x="2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576327" y="2668090"/>
              <a:ext cx="274596" cy="921874"/>
            </a:xfrm>
            <a:custGeom>
              <a:avLst/>
              <a:gdLst/>
              <a:ahLst/>
              <a:cxnLst/>
              <a:rect l="l" t="t" r="r" b="b"/>
              <a:pathLst>
                <a:path w="3995" h="13412" extrusionOk="0">
                  <a:moveTo>
                    <a:pt x="555" y="0"/>
                  </a:moveTo>
                  <a:cubicBezTo>
                    <a:pt x="555" y="0"/>
                    <a:pt x="1021" y="5689"/>
                    <a:pt x="900" y="8719"/>
                  </a:cubicBezTo>
                  <a:cubicBezTo>
                    <a:pt x="788" y="11748"/>
                    <a:pt x="587" y="12841"/>
                    <a:pt x="0" y="13411"/>
                  </a:cubicBezTo>
                  <a:cubicBezTo>
                    <a:pt x="1760" y="13042"/>
                    <a:pt x="2564" y="11451"/>
                    <a:pt x="2427" y="9177"/>
                  </a:cubicBezTo>
                  <a:lnTo>
                    <a:pt x="2427" y="9177"/>
                  </a:lnTo>
                  <a:cubicBezTo>
                    <a:pt x="2427" y="9177"/>
                    <a:pt x="2781" y="10784"/>
                    <a:pt x="2443" y="12053"/>
                  </a:cubicBezTo>
                  <a:cubicBezTo>
                    <a:pt x="2950" y="11523"/>
                    <a:pt x="3191" y="10310"/>
                    <a:pt x="3014" y="8871"/>
                  </a:cubicBezTo>
                  <a:lnTo>
                    <a:pt x="3014" y="8871"/>
                  </a:lnTo>
                  <a:cubicBezTo>
                    <a:pt x="3014" y="8872"/>
                    <a:pt x="3432" y="10020"/>
                    <a:pt x="3279" y="11097"/>
                  </a:cubicBezTo>
                  <a:cubicBezTo>
                    <a:pt x="3681" y="10519"/>
                    <a:pt x="3994" y="9707"/>
                    <a:pt x="3552" y="7923"/>
                  </a:cubicBezTo>
                  <a:cubicBezTo>
                    <a:pt x="3118" y="6139"/>
                    <a:pt x="2604" y="3905"/>
                    <a:pt x="2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568010" y="2391089"/>
              <a:ext cx="694911" cy="813410"/>
            </a:xfrm>
            <a:custGeom>
              <a:avLst/>
              <a:gdLst/>
              <a:ahLst/>
              <a:cxnLst/>
              <a:rect l="l" t="t" r="r" b="b"/>
              <a:pathLst>
                <a:path w="10110" h="11834" extrusionOk="0">
                  <a:moveTo>
                    <a:pt x="5035" y="0"/>
                  </a:moveTo>
                  <a:cubicBezTo>
                    <a:pt x="4096" y="0"/>
                    <a:pt x="3151" y="220"/>
                    <a:pt x="2363" y="615"/>
                  </a:cubicBezTo>
                  <a:cubicBezTo>
                    <a:pt x="1" y="1796"/>
                    <a:pt x="146" y="4753"/>
                    <a:pt x="660" y="6682"/>
                  </a:cubicBezTo>
                  <a:cubicBezTo>
                    <a:pt x="660" y="6682"/>
                    <a:pt x="1013" y="8634"/>
                    <a:pt x="1632" y="9599"/>
                  </a:cubicBezTo>
                  <a:cubicBezTo>
                    <a:pt x="2074" y="10282"/>
                    <a:pt x="2572" y="10933"/>
                    <a:pt x="3103" y="11543"/>
                  </a:cubicBezTo>
                  <a:cubicBezTo>
                    <a:pt x="3277" y="11754"/>
                    <a:pt x="3478" y="11834"/>
                    <a:pt x="3724" y="11834"/>
                  </a:cubicBezTo>
                  <a:cubicBezTo>
                    <a:pt x="3806" y="11834"/>
                    <a:pt x="3893" y="11825"/>
                    <a:pt x="3987" y="11808"/>
                  </a:cubicBezTo>
                  <a:cubicBezTo>
                    <a:pt x="4356" y="11736"/>
                    <a:pt x="7225" y="10941"/>
                    <a:pt x="8358" y="8249"/>
                  </a:cubicBezTo>
                  <a:cubicBezTo>
                    <a:pt x="8808" y="7919"/>
                    <a:pt x="10110" y="6103"/>
                    <a:pt x="9290" y="2961"/>
                  </a:cubicBezTo>
                  <a:cubicBezTo>
                    <a:pt x="8750" y="870"/>
                    <a:pt x="6904" y="0"/>
                    <a:pt x="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567460" y="2391021"/>
              <a:ext cx="694911" cy="590296"/>
            </a:xfrm>
            <a:custGeom>
              <a:avLst/>
              <a:gdLst/>
              <a:ahLst/>
              <a:cxnLst/>
              <a:rect l="l" t="t" r="r" b="b"/>
              <a:pathLst>
                <a:path w="10110" h="8588" extrusionOk="0">
                  <a:moveTo>
                    <a:pt x="5041" y="1"/>
                  </a:moveTo>
                  <a:cubicBezTo>
                    <a:pt x="4100" y="1"/>
                    <a:pt x="3154" y="221"/>
                    <a:pt x="2363" y="616"/>
                  </a:cubicBezTo>
                  <a:cubicBezTo>
                    <a:pt x="1" y="1797"/>
                    <a:pt x="154" y="4754"/>
                    <a:pt x="668" y="6683"/>
                  </a:cubicBezTo>
                  <a:cubicBezTo>
                    <a:pt x="668" y="6683"/>
                    <a:pt x="772" y="7261"/>
                    <a:pt x="973" y="7944"/>
                  </a:cubicBezTo>
                  <a:cubicBezTo>
                    <a:pt x="1037" y="7960"/>
                    <a:pt x="1110" y="7985"/>
                    <a:pt x="1182" y="8001"/>
                  </a:cubicBezTo>
                  <a:cubicBezTo>
                    <a:pt x="1182" y="8001"/>
                    <a:pt x="812" y="7294"/>
                    <a:pt x="796" y="5823"/>
                  </a:cubicBezTo>
                  <a:lnTo>
                    <a:pt x="796" y="5823"/>
                  </a:lnTo>
                  <a:cubicBezTo>
                    <a:pt x="989" y="6297"/>
                    <a:pt x="1785" y="6763"/>
                    <a:pt x="1785" y="6763"/>
                  </a:cubicBezTo>
                  <a:lnTo>
                    <a:pt x="1712" y="6434"/>
                  </a:lnTo>
                  <a:lnTo>
                    <a:pt x="1712" y="6434"/>
                  </a:lnTo>
                  <a:cubicBezTo>
                    <a:pt x="1978" y="6731"/>
                    <a:pt x="2323" y="6956"/>
                    <a:pt x="2709" y="7060"/>
                  </a:cubicBezTo>
                  <a:cubicBezTo>
                    <a:pt x="2460" y="6338"/>
                    <a:pt x="2347" y="5021"/>
                    <a:pt x="2347" y="5019"/>
                  </a:cubicBezTo>
                  <a:lnTo>
                    <a:pt x="2347" y="5019"/>
                  </a:lnTo>
                  <a:cubicBezTo>
                    <a:pt x="2347" y="5021"/>
                    <a:pt x="2492" y="6538"/>
                    <a:pt x="3448" y="7237"/>
                  </a:cubicBezTo>
                  <a:cubicBezTo>
                    <a:pt x="3448" y="7109"/>
                    <a:pt x="3464" y="6980"/>
                    <a:pt x="3464" y="6980"/>
                  </a:cubicBezTo>
                  <a:cubicBezTo>
                    <a:pt x="3464" y="6980"/>
                    <a:pt x="3633" y="7036"/>
                    <a:pt x="3778" y="7077"/>
                  </a:cubicBezTo>
                  <a:cubicBezTo>
                    <a:pt x="3745" y="6683"/>
                    <a:pt x="3810" y="5791"/>
                    <a:pt x="3810" y="5791"/>
                  </a:cubicBezTo>
                  <a:cubicBezTo>
                    <a:pt x="4525" y="6514"/>
                    <a:pt x="5642" y="6940"/>
                    <a:pt x="5642" y="6940"/>
                  </a:cubicBezTo>
                  <a:cubicBezTo>
                    <a:pt x="5642" y="6940"/>
                    <a:pt x="5481" y="6369"/>
                    <a:pt x="5449" y="6160"/>
                  </a:cubicBezTo>
                  <a:lnTo>
                    <a:pt x="5449" y="6160"/>
                  </a:lnTo>
                  <a:cubicBezTo>
                    <a:pt x="5971" y="6602"/>
                    <a:pt x="7289" y="7229"/>
                    <a:pt x="8149" y="7454"/>
                  </a:cubicBezTo>
                  <a:lnTo>
                    <a:pt x="8205" y="8587"/>
                  </a:lnTo>
                  <a:cubicBezTo>
                    <a:pt x="8261" y="8475"/>
                    <a:pt x="8310" y="8362"/>
                    <a:pt x="8366" y="8242"/>
                  </a:cubicBezTo>
                  <a:cubicBezTo>
                    <a:pt x="8816" y="7920"/>
                    <a:pt x="10110" y="6096"/>
                    <a:pt x="9298" y="2954"/>
                  </a:cubicBezTo>
                  <a:cubicBezTo>
                    <a:pt x="8753" y="869"/>
                    <a:pt x="6909" y="1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782325" y="2764181"/>
              <a:ext cx="224901" cy="83444"/>
            </a:xfrm>
            <a:custGeom>
              <a:avLst/>
              <a:gdLst/>
              <a:ahLst/>
              <a:cxnLst/>
              <a:rect l="l" t="t" r="r" b="b"/>
              <a:pathLst>
                <a:path w="3272" h="1214" extrusionOk="0">
                  <a:moveTo>
                    <a:pt x="3271" y="0"/>
                  </a:moveTo>
                  <a:cubicBezTo>
                    <a:pt x="3271" y="0"/>
                    <a:pt x="2411" y="193"/>
                    <a:pt x="2283" y="233"/>
                  </a:cubicBezTo>
                  <a:cubicBezTo>
                    <a:pt x="2146" y="273"/>
                    <a:pt x="555" y="868"/>
                    <a:pt x="451" y="900"/>
                  </a:cubicBezTo>
                  <a:cubicBezTo>
                    <a:pt x="306" y="932"/>
                    <a:pt x="153" y="956"/>
                    <a:pt x="1" y="965"/>
                  </a:cubicBezTo>
                  <a:cubicBezTo>
                    <a:pt x="1" y="965"/>
                    <a:pt x="218" y="1117"/>
                    <a:pt x="314" y="1157"/>
                  </a:cubicBezTo>
                  <a:cubicBezTo>
                    <a:pt x="383" y="1194"/>
                    <a:pt x="462" y="1214"/>
                    <a:pt x="540" y="1214"/>
                  </a:cubicBezTo>
                  <a:cubicBezTo>
                    <a:pt x="581" y="1214"/>
                    <a:pt x="621" y="1209"/>
                    <a:pt x="660" y="1198"/>
                  </a:cubicBezTo>
                  <a:cubicBezTo>
                    <a:pt x="764" y="1157"/>
                    <a:pt x="2251" y="458"/>
                    <a:pt x="2379" y="402"/>
                  </a:cubicBezTo>
                  <a:cubicBezTo>
                    <a:pt x="2508" y="354"/>
                    <a:pt x="3271" y="0"/>
                    <a:pt x="3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60751" y="2835321"/>
              <a:ext cx="122692" cy="82688"/>
            </a:xfrm>
            <a:custGeom>
              <a:avLst/>
              <a:gdLst/>
              <a:ahLst/>
              <a:cxnLst/>
              <a:rect l="l" t="t" r="r" b="b"/>
              <a:pathLst>
                <a:path w="1785" h="1203" extrusionOk="0">
                  <a:moveTo>
                    <a:pt x="937" y="1"/>
                  </a:moveTo>
                  <a:cubicBezTo>
                    <a:pt x="815" y="1"/>
                    <a:pt x="691" y="20"/>
                    <a:pt x="571" y="58"/>
                  </a:cubicBezTo>
                  <a:cubicBezTo>
                    <a:pt x="266" y="203"/>
                    <a:pt x="73" y="460"/>
                    <a:pt x="1" y="878"/>
                  </a:cubicBezTo>
                  <a:cubicBezTo>
                    <a:pt x="307" y="1098"/>
                    <a:pt x="614" y="1202"/>
                    <a:pt x="891" y="1202"/>
                  </a:cubicBezTo>
                  <a:cubicBezTo>
                    <a:pt x="1159" y="1202"/>
                    <a:pt x="1398" y="1104"/>
                    <a:pt x="1576" y="918"/>
                  </a:cubicBezTo>
                  <a:cubicBezTo>
                    <a:pt x="1777" y="701"/>
                    <a:pt x="1785" y="347"/>
                    <a:pt x="1785" y="347"/>
                  </a:cubicBezTo>
                  <a:cubicBezTo>
                    <a:pt x="1554" y="122"/>
                    <a:pt x="1248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79515" y="2830853"/>
              <a:ext cx="95679" cy="83032"/>
            </a:xfrm>
            <a:custGeom>
              <a:avLst/>
              <a:gdLst/>
              <a:ahLst/>
              <a:cxnLst/>
              <a:rect l="l" t="t" r="r" b="b"/>
              <a:pathLst>
                <a:path w="1392" h="1208" extrusionOk="0">
                  <a:moveTo>
                    <a:pt x="702" y="0"/>
                  </a:moveTo>
                  <a:cubicBezTo>
                    <a:pt x="325" y="0"/>
                    <a:pt x="1" y="371"/>
                    <a:pt x="130" y="782"/>
                  </a:cubicBezTo>
                  <a:cubicBezTo>
                    <a:pt x="217" y="1061"/>
                    <a:pt x="462" y="1208"/>
                    <a:pt x="709" y="1208"/>
                  </a:cubicBezTo>
                  <a:cubicBezTo>
                    <a:pt x="916" y="1208"/>
                    <a:pt x="1124" y="1103"/>
                    <a:pt x="1238" y="886"/>
                  </a:cubicBezTo>
                  <a:cubicBezTo>
                    <a:pt x="1391" y="589"/>
                    <a:pt x="1287" y="228"/>
                    <a:pt x="989" y="75"/>
                  </a:cubicBezTo>
                  <a:cubicBezTo>
                    <a:pt x="895" y="23"/>
                    <a:pt x="797" y="0"/>
                    <a:pt x="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910171" y="2856697"/>
              <a:ext cx="35742" cy="31206"/>
            </a:xfrm>
            <a:custGeom>
              <a:avLst/>
              <a:gdLst/>
              <a:ahLst/>
              <a:cxnLst/>
              <a:rect l="l" t="t" r="r" b="b"/>
              <a:pathLst>
                <a:path w="520" h="454" extrusionOk="0">
                  <a:moveTo>
                    <a:pt x="260" y="0"/>
                  </a:moveTo>
                  <a:cubicBezTo>
                    <a:pt x="120" y="0"/>
                    <a:pt x="0" y="139"/>
                    <a:pt x="45" y="294"/>
                  </a:cubicBezTo>
                  <a:cubicBezTo>
                    <a:pt x="76" y="398"/>
                    <a:pt x="168" y="453"/>
                    <a:pt x="261" y="453"/>
                  </a:cubicBezTo>
                  <a:cubicBezTo>
                    <a:pt x="340" y="453"/>
                    <a:pt x="419" y="414"/>
                    <a:pt x="463" y="334"/>
                  </a:cubicBezTo>
                  <a:cubicBezTo>
                    <a:pt x="519" y="221"/>
                    <a:pt x="479" y="85"/>
                    <a:pt x="367" y="28"/>
                  </a:cubicBezTo>
                  <a:cubicBezTo>
                    <a:pt x="331" y="9"/>
                    <a:pt x="29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883296" y="2830716"/>
              <a:ext cx="85781" cy="46740"/>
            </a:xfrm>
            <a:custGeom>
              <a:avLst/>
              <a:gdLst/>
              <a:ahLst/>
              <a:cxnLst/>
              <a:rect l="l" t="t" r="r" b="b"/>
              <a:pathLst>
                <a:path w="1248" h="680" extrusionOk="0">
                  <a:moveTo>
                    <a:pt x="664" y="0"/>
                  </a:moveTo>
                  <a:cubicBezTo>
                    <a:pt x="333" y="0"/>
                    <a:pt x="0" y="248"/>
                    <a:pt x="58" y="680"/>
                  </a:cubicBezTo>
                  <a:cubicBezTo>
                    <a:pt x="384" y="555"/>
                    <a:pt x="728" y="490"/>
                    <a:pt x="1080" y="490"/>
                  </a:cubicBezTo>
                  <a:cubicBezTo>
                    <a:pt x="1135" y="490"/>
                    <a:pt x="1191" y="491"/>
                    <a:pt x="1248" y="495"/>
                  </a:cubicBezTo>
                  <a:cubicBezTo>
                    <a:pt x="1184" y="155"/>
                    <a:pt x="925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952580" y="2855873"/>
              <a:ext cx="29212" cy="25432"/>
            </a:xfrm>
            <a:custGeom>
              <a:avLst/>
              <a:gdLst/>
              <a:ahLst/>
              <a:cxnLst/>
              <a:rect l="l" t="t" r="r" b="b"/>
              <a:pathLst>
                <a:path w="425" h="370" extrusionOk="0">
                  <a:moveTo>
                    <a:pt x="212" y="1"/>
                  </a:moveTo>
                  <a:cubicBezTo>
                    <a:pt x="95" y="1"/>
                    <a:pt x="0" y="113"/>
                    <a:pt x="39" y="241"/>
                  </a:cubicBezTo>
                  <a:cubicBezTo>
                    <a:pt x="65" y="325"/>
                    <a:pt x="140" y="370"/>
                    <a:pt x="215" y="370"/>
                  </a:cubicBezTo>
                  <a:cubicBezTo>
                    <a:pt x="277" y="370"/>
                    <a:pt x="340" y="339"/>
                    <a:pt x="376" y="273"/>
                  </a:cubicBezTo>
                  <a:cubicBezTo>
                    <a:pt x="425" y="185"/>
                    <a:pt x="392" y="72"/>
                    <a:pt x="304" y="24"/>
                  </a:cubicBezTo>
                  <a:cubicBezTo>
                    <a:pt x="273" y="8"/>
                    <a:pt x="242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848035" y="2825698"/>
              <a:ext cx="163589" cy="74371"/>
            </a:xfrm>
            <a:custGeom>
              <a:avLst/>
              <a:gdLst/>
              <a:ahLst/>
              <a:cxnLst/>
              <a:rect l="l" t="t" r="r" b="b"/>
              <a:pathLst>
                <a:path w="2380" h="1082" extrusionOk="0">
                  <a:moveTo>
                    <a:pt x="1173" y="0"/>
                  </a:moveTo>
                  <a:cubicBezTo>
                    <a:pt x="1101" y="0"/>
                    <a:pt x="1022" y="6"/>
                    <a:pt x="933" y="21"/>
                  </a:cubicBezTo>
                  <a:cubicBezTo>
                    <a:pt x="419" y="110"/>
                    <a:pt x="33" y="544"/>
                    <a:pt x="1" y="1066"/>
                  </a:cubicBezTo>
                  <a:cubicBezTo>
                    <a:pt x="1" y="1066"/>
                    <a:pt x="346" y="262"/>
                    <a:pt x="981" y="214"/>
                  </a:cubicBezTo>
                  <a:cubicBezTo>
                    <a:pt x="1025" y="209"/>
                    <a:pt x="1069" y="207"/>
                    <a:pt x="1112" y="207"/>
                  </a:cubicBezTo>
                  <a:cubicBezTo>
                    <a:pt x="1414" y="207"/>
                    <a:pt x="1711" y="327"/>
                    <a:pt x="1921" y="552"/>
                  </a:cubicBezTo>
                  <a:cubicBezTo>
                    <a:pt x="1921" y="552"/>
                    <a:pt x="1913" y="897"/>
                    <a:pt x="1801" y="1082"/>
                  </a:cubicBezTo>
                  <a:cubicBezTo>
                    <a:pt x="2058" y="841"/>
                    <a:pt x="2259" y="544"/>
                    <a:pt x="2379" y="206"/>
                  </a:cubicBezTo>
                  <a:lnTo>
                    <a:pt x="2379" y="206"/>
                  </a:lnTo>
                  <a:cubicBezTo>
                    <a:pt x="2316" y="215"/>
                    <a:pt x="2253" y="220"/>
                    <a:pt x="2190" y="220"/>
                  </a:cubicBezTo>
                  <a:cubicBezTo>
                    <a:pt x="2085" y="220"/>
                    <a:pt x="1982" y="207"/>
                    <a:pt x="1881" y="182"/>
                  </a:cubicBezTo>
                  <a:cubicBezTo>
                    <a:pt x="1652" y="123"/>
                    <a:pt x="1487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16124" y="2798960"/>
              <a:ext cx="103309" cy="65779"/>
            </a:xfrm>
            <a:custGeom>
              <a:avLst/>
              <a:gdLst/>
              <a:ahLst/>
              <a:cxnLst/>
              <a:rect l="l" t="t" r="r" b="b"/>
              <a:pathLst>
                <a:path w="1503" h="957" extrusionOk="0">
                  <a:moveTo>
                    <a:pt x="0" y="1"/>
                  </a:moveTo>
                  <a:lnTo>
                    <a:pt x="0" y="1"/>
                  </a:lnTo>
                  <a:cubicBezTo>
                    <a:pt x="546" y="442"/>
                    <a:pt x="956" y="788"/>
                    <a:pt x="1503" y="957"/>
                  </a:cubicBezTo>
                  <a:cubicBezTo>
                    <a:pt x="1503" y="957"/>
                    <a:pt x="1254" y="587"/>
                    <a:pt x="1221" y="563"/>
                  </a:cubicBezTo>
                  <a:cubicBezTo>
                    <a:pt x="1189" y="539"/>
                    <a:pt x="233" y="7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28772" y="2855460"/>
              <a:ext cx="77396" cy="63855"/>
            </a:xfrm>
            <a:custGeom>
              <a:avLst/>
              <a:gdLst/>
              <a:ahLst/>
              <a:cxnLst/>
              <a:rect l="l" t="t" r="r" b="b"/>
              <a:pathLst>
                <a:path w="1126" h="929" extrusionOk="0">
                  <a:moveTo>
                    <a:pt x="476" y="0"/>
                  </a:moveTo>
                  <a:cubicBezTo>
                    <a:pt x="450" y="0"/>
                    <a:pt x="423" y="2"/>
                    <a:pt x="395" y="6"/>
                  </a:cubicBezTo>
                  <a:cubicBezTo>
                    <a:pt x="186" y="38"/>
                    <a:pt x="17" y="207"/>
                    <a:pt x="1" y="424"/>
                  </a:cubicBezTo>
                  <a:cubicBezTo>
                    <a:pt x="33" y="569"/>
                    <a:pt x="113" y="705"/>
                    <a:pt x="234" y="810"/>
                  </a:cubicBezTo>
                  <a:cubicBezTo>
                    <a:pt x="410" y="887"/>
                    <a:pt x="602" y="928"/>
                    <a:pt x="799" y="928"/>
                  </a:cubicBezTo>
                  <a:cubicBezTo>
                    <a:pt x="907" y="928"/>
                    <a:pt x="1017" y="916"/>
                    <a:pt x="1126" y="890"/>
                  </a:cubicBezTo>
                  <a:cubicBezTo>
                    <a:pt x="1118" y="689"/>
                    <a:pt x="1062" y="496"/>
                    <a:pt x="957" y="320"/>
                  </a:cubicBezTo>
                  <a:cubicBezTo>
                    <a:pt x="856" y="153"/>
                    <a:pt x="70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658052" y="2859172"/>
              <a:ext cx="46465" cy="59731"/>
            </a:xfrm>
            <a:custGeom>
              <a:avLst/>
              <a:gdLst/>
              <a:ahLst/>
              <a:cxnLst/>
              <a:rect l="l" t="t" r="r" b="b"/>
              <a:pathLst>
                <a:path w="676" h="869" extrusionOk="0">
                  <a:moveTo>
                    <a:pt x="314" y="0"/>
                  </a:moveTo>
                  <a:cubicBezTo>
                    <a:pt x="129" y="24"/>
                    <a:pt x="1" y="201"/>
                    <a:pt x="9" y="434"/>
                  </a:cubicBezTo>
                  <a:cubicBezTo>
                    <a:pt x="25" y="659"/>
                    <a:pt x="194" y="868"/>
                    <a:pt x="386" y="868"/>
                  </a:cubicBezTo>
                  <a:cubicBezTo>
                    <a:pt x="515" y="860"/>
                    <a:pt x="628" y="780"/>
                    <a:pt x="676" y="659"/>
                  </a:cubicBezTo>
                  <a:cubicBezTo>
                    <a:pt x="652" y="523"/>
                    <a:pt x="611" y="394"/>
                    <a:pt x="547" y="266"/>
                  </a:cubicBezTo>
                  <a:cubicBezTo>
                    <a:pt x="491" y="161"/>
                    <a:pt x="411" y="65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675717" y="2878486"/>
              <a:ext cx="21102" cy="24401"/>
            </a:xfrm>
            <a:custGeom>
              <a:avLst/>
              <a:gdLst/>
              <a:ahLst/>
              <a:cxnLst/>
              <a:rect l="l" t="t" r="r" b="b"/>
              <a:pathLst>
                <a:path w="307" h="355" extrusionOk="0">
                  <a:moveTo>
                    <a:pt x="146" y="1"/>
                  </a:moveTo>
                  <a:cubicBezTo>
                    <a:pt x="57" y="17"/>
                    <a:pt x="1" y="97"/>
                    <a:pt x="17" y="177"/>
                  </a:cubicBezTo>
                  <a:cubicBezTo>
                    <a:pt x="9" y="266"/>
                    <a:pt x="73" y="346"/>
                    <a:pt x="162" y="354"/>
                  </a:cubicBezTo>
                  <a:cubicBezTo>
                    <a:pt x="250" y="346"/>
                    <a:pt x="306" y="266"/>
                    <a:pt x="290" y="177"/>
                  </a:cubicBezTo>
                  <a:cubicBezTo>
                    <a:pt x="298" y="89"/>
                    <a:pt x="234" y="1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59702" y="2859172"/>
              <a:ext cx="45365" cy="49764"/>
            </a:xfrm>
            <a:custGeom>
              <a:avLst/>
              <a:gdLst/>
              <a:ahLst/>
              <a:cxnLst/>
              <a:rect l="l" t="t" r="r" b="b"/>
              <a:pathLst>
                <a:path w="660" h="724" extrusionOk="0">
                  <a:moveTo>
                    <a:pt x="298" y="0"/>
                  </a:moveTo>
                  <a:cubicBezTo>
                    <a:pt x="137" y="33"/>
                    <a:pt x="17" y="161"/>
                    <a:pt x="1" y="314"/>
                  </a:cubicBezTo>
                  <a:cubicBezTo>
                    <a:pt x="242" y="394"/>
                    <a:pt x="451" y="539"/>
                    <a:pt x="620" y="724"/>
                  </a:cubicBezTo>
                  <a:cubicBezTo>
                    <a:pt x="636" y="699"/>
                    <a:pt x="644" y="683"/>
                    <a:pt x="660" y="659"/>
                  </a:cubicBezTo>
                  <a:cubicBezTo>
                    <a:pt x="636" y="523"/>
                    <a:pt x="587" y="394"/>
                    <a:pt x="523" y="266"/>
                  </a:cubicBezTo>
                  <a:cubicBezTo>
                    <a:pt x="475" y="161"/>
                    <a:pt x="395" y="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613306" y="2846181"/>
              <a:ext cx="101178" cy="70522"/>
            </a:xfrm>
            <a:custGeom>
              <a:avLst/>
              <a:gdLst/>
              <a:ahLst/>
              <a:cxnLst/>
              <a:rect l="l" t="t" r="r" b="b"/>
              <a:pathLst>
                <a:path w="1472" h="1026" extrusionOk="0">
                  <a:moveTo>
                    <a:pt x="677" y="0"/>
                  </a:moveTo>
                  <a:cubicBezTo>
                    <a:pt x="325" y="0"/>
                    <a:pt x="72" y="364"/>
                    <a:pt x="1" y="471"/>
                  </a:cubicBezTo>
                  <a:cubicBezTo>
                    <a:pt x="105" y="672"/>
                    <a:pt x="266" y="832"/>
                    <a:pt x="459" y="945"/>
                  </a:cubicBezTo>
                  <a:cubicBezTo>
                    <a:pt x="387" y="832"/>
                    <a:pt x="338" y="720"/>
                    <a:pt x="298" y="599"/>
                  </a:cubicBezTo>
                  <a:cubicBezTo>
                    <a:pt x="286" y="376"/>
                    <a:pt x="513" y="195"/>
                    <a:pt x="732" y="195"/>
                  </a:cubicBezTo>
                  <a:cubicBezTo>
                    <a:pt x="797" y="195"/>
                    <a:pt x="860" y="211"/>
                    <a:pt x="917" y="246"/>
                  </a:cubicBezTo>
                  <a:cubicBezTo>
                    <a:pt x="1174" y="398"/>
                    <a:pt x="1471" y="1025"/>
                    <a:pt x="1471" y="1025"/>
                  </a:cubicBezTo>
                  <a:cubicBezTo>
                    <a:pt x="1471" y="1025"/>
                    <a:pt x="1246" y="149"/>
                    <a:pt x="820" y="21"/>
                  </a:cubicBezTo>
                  <a:cubicBezTo>
                    <a:pt x="771" y="7"/>
                    <a:pt x="723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724313" y="2953063"/>
              <a:ext cx="23301" cy="85094"/>
            </a:xfrm>
            <a:custGeom>
              <a:avLst/>
              <a:gdLst/>
              <a:ahLst/>
              <a:cxnLst/>
              <a:rect l="l" t="t" r="r" b="b"/>
              <a:pathLst>
                <a:path w="339" h="1238" extrusionOk="0">
                  <a:moveTo>
                    <a:pt x="258" y="0"/>
                  </a:moveTo>
                  <a:cubicBezTo>
                    <a:pt x="146" y="298"/>
                    <a:pt x="57" y="611"/>
                    <a:pt x="1" y="933"/>
                  </a:cubicBezTo>
                  <a:cubicBezTo>
                    <a:pt x="81" y="1125"/>
                    <a:pt x="338" y="1238"/>
                    <a:pt x="338" y="1238"/>
                  </a:cubicBezTo>
                  <a:cubicBezTo>
                    <a:pt x="274" y="1141"/>
                    <a:pt x="218" y="1045"/>
                    <a:pt x="178" y="933"/>
                  </a:cubicBezTo>
                  <a:cubicBezTo>
                    <a:pt x="178" y="860"/>
                    <a:pt x="258" y="1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767409" y="3025372"/>
              <a:ext cx="20552" cy="8936"/>
            </a:xfrm>
            <a:custGeom>
              <a:avLst/>
              <a:gdLst/>
              <a:ahLst/>
              <a:cxnLst/>
              <a:rect l="l" t="t" r="r" b="b"/>
              <a:pathLst>
                <a:path w="299" h="130" extrusionOk="0">
                  <a:moveTo>
                    <a:pt x="174" y="1"/>
                  </a:moveTo>
                  <a:cubicBezTo>
                    <a:pt x="130" y="1"/>
                    <a:pt x="1" y="130"/>
                    <a:pt x="1" y="130"/>
                  </a:cubicBezTo>
                  <a:cubicBezTo>
                    <a:pt x="105" y="130"/>
                    <a:pt x="202" y="114"/>
                    <a:pt x="298" y="89"/>
                  </a:cubicBezTo>
                  <a:cubicBezTo>
                    <a:pt x="298" y="89"/>
                    <a:pt x="226" y="1"/>
                    <a:pt x="178" y="1"/>
                  </a:cubicBezTo>
                  <a:cubicBezTo>
                    <a:pt x="176" y="1"/>
                    <a:pt x="175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55802" y="3078985"/>
              <a:ext cx="45915" cy="15534"/>
            </a:xfrm>
            <a:custGeom>
              <a:avLst/>
              <a:gdLst/>
              <a:ahLst/>
              <a:cxnLst/>
              <a:rect l="l" t="t" r="r" b="b"/>
              <a:pathLst>
                <a:path w="668" h="226" extrusionOk="0">
                  <a:moveTo>
                    <a:pt x="531" y="1"/>
                  </a:moveTo>
                  <a:cubicBezTo>
                    <a:pt x="531" y="9"/>
                    <a:pt x="523" y="33"/>
                    <a:pt x="499" y="41"/>
                  </a:cubicBezTo>
                  <a:cubicBezTo>
                    <a:pt x="394" y="81"/>
                    <a:pt x="282" y="113"/>
                    <a:pt x="169" y="129"/>
                  </a:cubicBezTo>
                  <a:cubicBezTo>
                    <a:pt x="105" y="137"/>
                    <a:pt x="41" y="169"/>
                    <a:pt x="0" y="225"/>
                  </a:cubicBezTo>
                  <a:cubicBezTo>
                    <a:pt x="0" y="225"/>
                    <a:pt x="603" y="65"/>
                    <a:pt x="635" y="41"/>
                  </a:cubicBezTo>
                  <a:cubicBezTo>
                    <a:pt x="667" y="9"/>
                    <a:pt x="539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748645" y="3084484"/>
              <a:ext cx="12785" cy="8936"/>
            </a:xfrm>
            <a:custGeom>
              <a:avLst/>
              <a:gdLst/>
              <a:ahLst/>
              <a:cxnLst/>
              <a:rect l="l" t="t" r="r" b="b"/>
              <a:pathLst>
                <a:path w="186" h="130" extrusionOk="0">
                  <a:moveTo>
                    <a:pt x="76" y="0"/>
                  </a:moveTo>
                  <a:cubicBezTo>
                    <a:pt x="52" y="0"/>
                    <a:pt x="7" y="21"/>
                    <a:pt x="1" y="33"/>
                  </a:cubicBezTo>
                  <a:cubicBezTo>
                    <a:pt x="57" y="73"/>
                    <a:pt x="121" y="105"/>
                    <a:pt x="185" y="129"/>
                  </a:cubicBezTo>
                  <a:cubicBezTo>
                    <a:pt x="185" y="129"/>
                    <a:pt x="89" y="41"/>
                    <a:pt x="89" y="9"/>
                  </a:cubicBezTo>
                  <a:cubicBezTo>
                    <a:pt x="89" y="3"/>
                    <a:pt x="8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51394" y="3085034"/>
              <a:ext cx="135408" cy="20002"/>
            </a:xfrm>
            <a:custGeom>
              <a:avLst/>
              <a:gdLst/>
              <a:ahLst/>
              <a:cxnLst/>
              <a:rect l="l" t="t" r="r" b="b"/>
              <a:pathLst>
                <a:path w="1970" h="291" extrusionOk="0">
                  <a:moveTo>
                    <a:pt x="1969" y="1"/>
                  </a:moveTo>
                  <a:lnTo>
                    <a:pt x="1969" y="1"/>
                  </a:lnTo>
                  <a:cubicBezTo>
                    <a:pt x="1969" y="1"/>
                    <a:pt x="1712" y="73"/>
                    <a:pt x="1069" y="73"/>
                  </a:cubicBezTo>
                  <a:cubicBezTo>
                    <a:pt x="435" y="73"/>
                    <a:pt x="1" y="41"/>
                    <a:pt x="1" y="41"/>
                  </a:cubicBezTo>
                  <a:lnTo>
                    <a:pt x="1" y="41"/>
                  </a:lnTo>
                  <a:cubicBezTo>
                    <a:pt x="1" y="41"/>
                    <a:pt x="346" y="250"/>
                    <a:pt x="483" y="266"/>
                  </a:cubicBezTo>
                  <a:cubicBezTo>
                    <a:pt x="559" y="282"/>
                    <a:pt x="638" y="290"/>
                    <a:pt x="716" y="290"/>
                  </a:cubicBezTo>
                  <a:cubicBezTo>
                    <a:pt x="794" y="290"/>
                    <a:pt x="873" y="282"/>
                    <a:pt x="949" y="266"/>
                  </a:cubicBezTo>
                  <a:cubicBezTo>
                    <a:pt x="1270" y="242"/>
                    <a:pt x="1969" y="1"/>
                    <a:pt x="1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82325" y="3125931"/>
              <a:ext cx="36567" cy="16084"/>
            </a:xfrm>
            <a:custGeom>
              <a:avLst/>
              <a:gdLst/>
              <a:ahLst/>
              <a:cxnLst/>
              <a:rect l="l" t="t" r="r" b="b"/>
              <a:pathLst>
                <a:path w="532" h="234" extrusionOk="0">
                  <a:moveTo>
                    <a:pt x="1" y="1"/>
                  </a:moveTo>
                  <a:cubicBezTo>
                    <a:pt x="65" y="129"/>
                    <a:pt x="186" y="234"/>
                    <a:pt x="306" y="234"/>
                  </a:cubicBezTo>
                  <a:cubicBezTo>
                    <a:pt x="435" y="234"/>
                    <a:pt x="531" y="81"/>
                    <a:pt x="531" y="81"/>
                  </a:cubicBezTo>
                  <a:cubicBezTo>
                    <a:pt x="531" y="81"/>
                    <a:pt x="467" y="65"/>
                    <a:pt x="338" y="65"/>
                  </a:cubicBezTo>
                  <a:cubicBezTo>
                    <a:pt x="218" y="65"/>
                    <a:pt x="105" y="4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467520" y="2366620"/>
              <a:ext cx="794302" cy="620746"/>
            </a:xfrm>
            <a:custGeom>
              <a:avLst/>
              <a:gdLst/>
              <a:ahLst/>
              <a:cxnLst/>
              <a:rect l="l" t="t" r="r" b="b"/>
              <a:pathLst>
                <a:path w="11556" h="9031" extrusionOk="0">
                  <a:moveTo>
                    <a:pt x="6337" y="1"/>
                  </a:moveTo>
                  <a:cubicBezTo>
                    <a:pt x="6231" y="1"/>
                    <a:pt x="6122" y="3"/>
                    <a:pt x="6011" y="7"/>
                  </a:cubicBezTo>
                  <a:cubicBezTo>
                    <a:pt x="4685" y="55"/>
                    <a:pt x="3440" y="601"/>
                    <a:pt x="2508" y="1542"/>
                  </a:cubicBezTo>
                  <a:cubicBezTo>
                    <a:pt x="2508" y="1542"/>
                    <a:pt x="2490" y="1542"/>
                    <a:pt x="2457" y="1542"/>
                  </a:cubicBezTo>
                  <a:cubicBezTo>
                    <a:pt x="2234" y="1542"/>
                    <a:pt x="1325" y="1512"/>
                    <a:pt x="716" y="1035"/>
                  </a:cubicBezTo>
                  <a:lnTo>
                    <a:pt x="716" y="1035"/>
                  </a:lnTo>
                  <a:cubicBezTo>
                    <a:pt x="892" y="1542"/>
                    <a:pt x="1586" y="1888"/>
                    <a:pt x="2152" y="1888"/>
                  </a:cubicBezTo>
                  <a:cubicBezTo>
                    <a:pt x="2205" y="1888"/>
                    <a:pt x="2257" y="1885"/>
                    <a:pt x="2307" y="1879"/>
                  </a:cubicBezTo>
                  <a:lnTo>
                    <a:pt x="2307" y="1879"/>
                  </a:lnTo>
                  <a:cubicBezTo>
                    <a:pt x="1495" y="2361"/>
                    <a:pt x="467" y="3462"/>
                    <a:pt x="234" y="4732"/>
                  </a:cubicBezTo>
                  <a:cubicBezTo>
                    <a:pt x="0" y="5993"/>
                    <a:pt x="362" y="6660"/>
                    <a:pt x="659" y="6869"/>
                  </a:cubicBezTo>
                  <a:cubicBezTo>
                    <a:pt x="603" y="6556"/>
                    <a:pt x="700" y="5857"/>
                    <a:pt x="700" y="5857"/>
                  </a:cubicBezTo>
                  <a:cubicBezTo>
                    <a:pt x="900" y="6941"/>
                    <a:pt x="1415" y="7769"/>
                    <a:pt x="2355" y="8042"/>
                  </a:cubicBezTo>
                  <a:cubicBezTo>
                    <a:pt x="2355" y="8042"/>
                    <a:pt x="2033" y="7311"/>
                    <a:pt x="2122" y="5841"/>
                  </a:cubicBezTo>
                  <a:lnTo>
                    <a:pt x="2122" y="5841"/>
                  </a:lnTo>
                  <a:cubicBezTo>
                    <a:pt x="2283" y="6331"/>
                    <a:pt x="3046" y="6853"/>
                    <a:pt x="3046" y="6853"/>
                  </a:cubicBezTo>
                  <a:lnTo>
                    <a:pt x="2998" y="6515"/>
                  </a:lnTo>
                  <a:lnTo>
                    <a:pt x="2998" y="6515"/>
                  </a:lnTo>
                  <a:cubicBezTo>
                    <a:pt x="3231" y="6837"/>
                    <a:pt x="3560" y="7086"/>
                    <a:pt x="3938" y="7223"/>
                  </a:cubicBezTo>
                  <a:cubicBezTo>
                    <a:pt x="3745" y="6475"/>
                    <a:pt x="3737" y="5158"/>
                    <a:pt x="3737" y="5157"/>
                  </a:cubicBezTo>
                  <a:lnTo>
                    <a:pt x="3737" y="5157"/>
                  </a:lnTo>
                  <a:cubicBezTo>
                    <a:pt x="3737" y="5158"/>
                    <a:pt x="3962" y="6660"/>
                    <a:pt x="4958" y="7303"/>
                  </a:cubicBezTo>
                  <a:cubicBezTo>
                    <a:pt x="4950" y="7174"/>
                    <a:pt x="4958" y="7046"/>
                    <a:pt x="4958" y="7046"/>
                  </a:cubicBezTo>
                  <a:cubicBezTo>
                    <a:pt x="4958" y="7046"/>
                    <a:pt x="5135" y="7094"/>
                    <a:pt x="5288" y="7134"/>
                  </a:cubicBezTo>
                  <a:cubicBezTo>
                    <a:pt x="5224" y="6741"/>
                    <a:pt x="5240" y="5849"/>
                    <a:pt x="5240" y="5849"/>
                  </a:cubicBezTo>
                  <a:lnTo>
                    <a:pt x="5240" y="5849"/>
                  </a:lnTo>
                  <a:cubicBezTo>
                    <a:pt x="5995" y="6524"/>
                    <a:pt x="7136" y="6885"/>
                    <a:pt x="7136" y="6885"/>
                  </a:cubicBezTo>
                  <a:cubicBezTo>
                    <a:pt x="7136" y="6885"/>
                    <a:pt x="6935" y="6323"/>
                    <a:pt x="6895" y="6114"/>
                  </a:cubicBezTo>
                  <a:lnTo>
                    <a:pt x="6895" y="6114"/>
                  </a:lnTo>
                  <a:cubicBezTo>
                    <a:pt x="7449" y="6524"/>
                    <a:pt x="8791" y="7078"/>
                    <a:pt x="9675" y="7247"/>
                  </a:cubicBezTo>
                  <a:lnTo>
                    <a:pt x="9860" y="9031"/>
                  </a:lnTo>
                  <a:cubicBezTo>
                    <a:pt x="10559" y="8299"/>
                    <a:pt x="11033" y="7383"/>
                    <a:pt x="11226" y="6395"/>
                  </a:cubicBezTo>
                  <a:cubicBezTo>
                    <a:pt x="11556" y="4708"/>
                    <a:pt x="11387" y="3374"/>
                    <a:pt x="10495" y="2016"/>
                  </a:cubicBezTo>
                  <a:cubicBezTo>
                    <a:pt x="9640" y="725"/>
                    <a:pt x="8371" y="1"/>
                    <a:pt x="6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998839" y="2676888"/>
              <a:ext cx="238648" cy="310476"/>
            </a:xfrm>
            <a:custGeom>
              <a:avLst/>
              <a:gdLst/>
              <a:ahLst/>
              <a:cxnLst/>
              <a:rect l="l" t="t" r="r" b="b"/>
              <a:pathLst>
                <a:path w="3472" h="4517" extrusionOk="0">
                  <a:moveTo>
                    <a:pt x="2130" y="1"/>
                  </a:moveTo>
                  <a:lnTo>
                    <a:pt x="314" y="314"/>
                  </a:lnTo>
                  <a:lnTo>
                    <a:pt x="1" y="2066"/>
                  </a:lnTo>
                  <a:cubicBezTo>
                    <a:pt x="619" y="2363"/>
                    <a:pt x="1270" y="2580"/>
                    <a:pt x="1945" y="2733"/>
                  </a:cubicBezTo>
                  <a:lnTo>
                    <a:pt x="2130" y="4517"/>
                  </a:lnTo>
                  <a:cubicBezTo>
                    <a:pt x="2805" y="3809"/>
                    <a:pt x="3271" y="2934"/>
                    <a:pt x="3472" y="1977"/>
                  </a:cubicBezTo>
                  <a:lnTo>
                    <a:pt x="21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125860" y="2764318"/>
              <a:ext cx="90661" cy="197682"/>
            </a:xfrm>
            <a:custGeom>
              <a:avLst/>
              <a:gdLst/>
              <a:ahLst/>
              <a:cxnLst/>
              <a:rect l="l" t="t" r="r" b="b"/>
              <a:pathLst>
                <a:path w="1319" h="2876" extrusionOk="0">
                  <a:moveTo>
                    <a:pt x="844" y="0"/>
                  </a:moveTo>
                  <a:cubicBezTo>
                    <a:pt x="671" y="0"/>
                    <a:pt x="419" y="134"/>
                    <a:pt x="314" y="344"/>
                  </a:cubicBezTo>
                  <a:cubicBezTo>
                    <a:pt x="186" y="617"/>
                    <a:pt x="1" y="1702"/>
                    <a:pt x="1" y="1702"/>
                  </a:cubicBezTo>
                  <a:cubicBezTo>
                    <a:pt x="1" y="1702"/>
                    <a:pt x="208" y="2875"/>
                    <a:pt x="218" y="2875"/>
                  </a:cubicBezTo>
                  <a:cubicBezTo>
                    <a:pt x="218" y="2875"/>
                    <a:pt x="218" y="2875"/>
                    <a:pt x="218" y="2875"/>
                  </a:cubicBezTo>
                  <a:cubicBezTo>
                    <a:pt x="218" y="2859"/>
                    <a:pt x="836" y="2345"/>
                    <a:pt x="901" y="2240"/>
                  </a:cubicBezTo>
                  <a:cubicBezTo>
                    <a:pt x="1061" y="1782"/>
                    <a:pt x="1190" y="1324"/>
                    <a:pt x="1286" y="850"/>
                  </a:cubicBezTo>
                  <a:cubicBezTo>
                    <a:pt x="1319" y="569"/>
                    <a:pt x="1110" y="151"/>
                    <a:pt x="973" y="38"/>
                  </a:cubicBezTo>
                  <a:cubicBezTo>
                    <a:pt x="941" y="12"/>
                    <a:pt x="896" y="0"/>
                    <a:pt x="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157341" y="2801435"/>
              <a:ext cx="40760" cy="105096"/>
            </a:xfrm>
            <a:custGeom>
              <a:avLst/>
              <a:gdLst/>
              <a:ahLst/>
              <a:cxnLst/>
              <a:rect l="l" t="t" r="r" b="b"/>
              <a:pathLst>
                <a:path w="593" h="1529" extrusionOk="0">
                  <a:moveTo>
                    <a:pt x="468" y="1"/>
                  </a:moveTo>
                  <a:cubicBezTo>
                    <a:pt x="462" y="1"/>
                    <a:pt x="456" y="4"/>
                    <a:pt x="451" y="13"/>
                  </a:cubicBezTo>
                  <a:cubicBezTo>
                    <a:pt x="314" y="189"/>
                    <a:pt x="194" y="374"/>
                    <a:pt x="73" y="567"/>
                  </a:cubicBezTo>
                  <a:cubicBezTo>
                    <a:pt x="65" y="623"/>
                    <a:pt x="162" y="913"/>
                    <a:pt x="154" y="977"/>
                  </a:cubicBezTo>
                  <a:cubicBezTo>
                    <a:pt x="113" y="1130"/>
                    <a:pt x="57" y="1282"/>
                    <a:pt x="1" y="1435"/>
                  </a:cubicBezTo>
                  <a:cubicBezTo>
                    <a:pt x="1" y="1435"/>
                    <a:pt x="32" y="1529"/>
                    <a:pt x="95" y="1529"/>
                  </a:cubicBezTo>
                  <a:cubicBezTo>
                    <a:pt x="103" y="1529"/>
                    <a:pt x="112" y="1527"/>
                    <a:pt x="121" y="1523"/>
                  </a:cubicBezTo>
                  <a:cubicBezTo>
                    <a:pt x="202" y="1483"/>
                    <a:pt x="491" y="1065"/>
                    <a:pt x="483" y="929"/>
                  </a:cubicBezTo>
                  <a:cubicBezTo>
                    <a:pt x="451" y="784"/>
                    <a:pt x="411" y="639"/>
                    <a:pt x="370" y="495"/>
                  </a:cubicBezTo>
                  <a:cubicBezTo>
                    <a:pt x="370" y="464"/>
                    <a:pt x="413" y="415"/>
                    <a:pt x="451" y="415"/>
                  </a:cubicBezTo>
                  <a:cubicBezTo>
                    <a:pt x="462" y="415"/>
                    <a:pt x="474" y="419"/>
                    <a:pt x="483" y="431"/>
                  </a:cubicBezTo>
                  <a:cubicBezTo>
                    <a:pt x="491" y="439"/>
                    <a:pt x="501" y="443"/>
                    <a:pt x="511" y="443"/>
                  </a:cubicBezTo>
                  <a:cubicBezTo>
                    <a:pt x="549" y="443"/>
                    <a:pt x="592" y="386"/>
                    <a:pt x="579" y="310"/>
                  </a:cubicBezTo>
                  <a:cubicBezTo>
                    <a:pt x="572" y="225"/>
                    <a:pt x="515" y="1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980074" y="2668090"/>
              <a:ext cx="275146" cy="921874"/>
            </a:xfrm>
            <a:custGeom>
              <a:avLst/>
              <a:gdLst/>
              <a:ahLst/>
              <a:cxnLst/>
              <a:rect l="l" t="t" r="r" b="b"/>
              <a:pathLst>
                <a:path w="4003" h="13412" extrusionOk="0">
                  <a:moveTo>
                    <a:pt x="555" y="0"/>
                  </a:moveTo>
                  <a:cubicBezTo>
                    <a:pt x="555" y="0"/>
                    <a:pt x="1021" y="5689"/>
                    <a:pt x="908" y="8719"/>
                  </a:cubicBezTo>
                  <a:cubicBezTo>
                    <a:pt x="788" y="11748"/>
                    <a:pt x="587" y="12841"/>
                    <a:pt x="0" y="13411"/>
                  </a:cubicBezTo>
                  <a:cubicBezTo>
                    <a:pt x="1760" y="13042"/>
                    <a:pt x="2564" y="11451"/>
                    <a:pt x="2427" y="9177"/>
                  </a:cubicBezTo>
                  <a:lnTo>
                    <a:pt x="2427" y="9177"/>
                  </a:lnTo>
                  <a:cubicBezTo>
                    <a:pt x="2427" y="9177"/>
                    <a:pt x="2789" y="10784"/>
                    <a:pt x="2443" y="12053"/>
                  </a:cubicBezTo>
                  <a:cubicBezTo>
                    <a:pt x="2957" y="11523"/>
                    <a:pt x="3199" y="10310"/>
                    <a:pt x="3022" y="8871"/>
                  </a:cubicBezTo>
                  <a:lnTo>
                    <a:pt x="3022" y="8871"/>
                  </a:lnTo>
                  <a:cubicBezTo>
                    <a:pt x="3022" y="8872"/>
                    <a:pt x="3432" y="10020"/>
                    <a:pt x="3287" y="11097"/>
                  </a:cubicBezTo>
                  <a:cubicBezTo>
                    <a:pt x="3689" y="10519"/>
                    <a:pt x="4002" y="9707"/>
                    <a:pt x="3560" y="7923"/>
                  </a:cubicBezTo>
                  <a:cubicBezTo>
                    <a:pt x="3118" y="6139"/>
                    <a:pt x="2604" y="3905"/>
                    <a:pt x="2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6578526" y="2768030"/>
              <a:ext cx="50864" cy="151423"/>
            </a:xfrm>
            <a:custGeom>
              <a:avLst/>
              <a:gdLst/>
              <a:ahLst/>
              <a:cxnLst/>
              <a:rect l="l" t="t" r="r" b="b"/>
              <a:pathLst>
                <a:path w="740" h="2203" extrusionOk="0">
                  <a:moveTo>
                    <a:pt x="507" y="1"/>
                  </a:moveTo>
                  <a:cubicBezTo>
                    <a:pt x="250" y="571"/>
                    <a:pt x="73" y="1182"/>
                    <a:pt x="1" y="1809"/>
                  </a:cubicBezTo>
                  <a:cubicBezTo>
                    <a:pt x="218" y="1993"/>
                    <a:pt x="467" y="2122"/>
                    <a:pt x="740" y="2202"/>
                  </a:cubicBezTo>
                  <a:cubicBezTo>
                    <a:pt x="740" y="2202"/>
                    <a:pt x="418" y="1471"/>
                    <a:pt x="507" y="1"/>
                  </a:cubicBezTo>
                  <a:close/>
                </a:path>
              </a:pathLst>
            </a:custGeom>
            <a:solidFill>
              <a:srgbClr val="1D1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6" descr="KATANA">
            <a:extLst>
              <a:ext uri="{FF2B5EF4-FFF2-40B4-BE49-F238E27FC236}">
                <a16:creationId xmlns:a16="http://schemas.microsoft.com/office/drawing/2014/main" id="{00313032-8013-7669-0E74-B30EEA3E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2" y="324600"/>
            <a:ext cx="5570605" cy="32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01FF42-8118-7DA6-4630-0557ABEBD647}"/>
              </a:ext>
            </a:extLst>
          </p:cNvPr>
          <p:cNvSpPr txBox="1">
            <a:spLocks/>
          </p:cNvSpPr>
          <p:nvPr/>
        </p:nvSpPr>
        <p:spPr>
          <a:xfrm>
            <a:off x="-802811" y="3429780"/>
            <a:ext cx="7940100" cy="42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3350" indent="0" algn="ctr">
              <a:buFont typeface="Nunito"/>
              <a:buNone/>
            </a:pPr>
            <a:r>
              <a:rPr lang="en-US" sz="2400" b="1" dirty="0">
                <a:latin typeface="Monotype Corsiva" panose="03010101010201010101" pitchFamily="66" charset="0"/>
              </a:rPr>
              <a:t>Katana</a:t>
            </a:r>
            <a:endParaRPr lang="en-ID" sz="24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26B505-4A25-67EF-EA33-8666303BC9A1}"/>
              </a:ext>
            </a:extLst>
          </p:cNvPr>
          <p:cNvSpPr txBox="1">
            <a:spLocks/>
          </p:cNvSpPr>
          <p:nvPr/>
        </p:nvSpPr>
        <p:spPr>
          <a:xfrm>
            <a:off x="3190832" y="1848757"/>
            <a:ext cx="7940100" cy="42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3350" indent="0" algn="ctr">
              <a:buFont typeface="Nunito"/>
              <a:buNone/>
            </a:pPr>
            <a:r>
              <a:rPr lang="en-US" sz="2400" b="1" dirty="0">
                <a:latin typeface="Monotype Corsiva" panose="03010101010201010101" pitchFamily="66" charset="0"/>
              </a:rPr>
              <a:t>Samurai</a:t>
            </a:r>
            <a:endParaRPr lang="en-ID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007A-F775-296B-91B8-3A2664E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Struktur</a:t>
            </a:r>
            <a:r>
              <a:rPr lang="en-US" sz="2400" b="1" dirty="0">
                <a:latin typeface="Comic Sans MS" panose="030F0702030302020204" pitchFamily="66" charset="0"/>
              </a:rPr>
              <a:t> Masyarakat </a:t>
            </a:r>
            <a:r>
              <a:rPr lang="en-US" sz="2400" b="1" dirty="0" err="1">
                <a:latin typeface="Comic Sans MS" panose="030F0702030302020204" pitchFamily="66" charset="0"/>
              </a:rPr>
              <a:t>Jepang</a:t>
            </a:r>
            <a:r>
              <a:rPr lang="en-US" sz="2400" b="1" dirty="0">
                <a:latin typeface="Comic Sans MS" panose="030F0702030302020204" pitchFamily="66" charset="0"/>
              </a:rPr>
              <a:t> Era Edo</a:t>
            </a:r>
            <a:endParaRPr lang="en-ID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614CA-5423-3BEB-0837-3876A0F3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4" b="90000" l="10000" r="90000">
                        <a14:foregroundMark x1="47734" y1="8194" x2="49063" y2="13889"/>
                        <a14:foregroundMark x1="21797" y1="87361" x2="43516" y2="88472"/>
                        <a14:foregroundMark x1="43516" y1="88472" x2="62344" y2="87639"/>
                        <a14:foregroundMark x1="62344" y1="87639" x2="74141" y2="88472"/>
                        <a14:foregroundMark x1="20547" y1="88194" x2="24453" y2="78611"/>
                        <a14:foregroundMark x1="25391" y1="75556" x2="21641" y2="8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9" y="771896"/>
            <a:ext cx="7771741" cy="43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2405"/>
      </p:ext>
    </p:extLst>
  </p:cSld>
  <p:clrMapOvr>
    <a:masterClrMapping/>
  </p:clrMapOvr>
</p:sld>
</file>

<file path=ppt/theme/theme1.xml><?xml version="1.0" encoding="utf-8"?>
<a:theme xmlns:a="http://schemas.openxmlformats.org/drawingml/2006/main" name="Samurai Anime Minitheme by Slidesgo">
  <a:themeElements>
    <a:clrScheme name="Simple Light">
      <a:dk1>
        <a:srgbClr val="000000"/>
      </a:dk1>
      <a:lt1>
        <a:srgbClr val="FFC184"/>
      </a:lt1>
      <a:dk2>
        <a:srgbClr val="9E9E9E"/>
      </a:dk2>
      <a:lt2>
        <a:srgbClr val="D9D9D9"/>
      </a:lt2>
      <a:accent1>
        <a:srgbClr val="AD2323"/>
      </a:accent1>
      <a:accent2>
        <a:srgbClr val="F9E2BB"/>
      </a:accent2>
      <a:accent3>
        <a:srgbClr val="731D28"/>
      </a:accent3>
      <a:accent4>
        <a:srgbClr val="FFDFC0"/>
      </a:accent4>
      <a:accent5>
        <a:srgbClr val="2D061B"/>
      </a:accent5>
      <a:accent6>
        <a:srgbClr val="6666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481</Words>
  <Application>Microsoft Office PowerPoint</Application>
  <PresentationFormat>On-screen Show (16:9)</PresentationFormat>
  <Paragraphs>80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PMingLiU-ExtB</vt:lpstr>
      <vt:lpstr>Reggae One</vt:lpstr>
      <vt:lpstr>Arial</vt:lpstr>
      <vt:lpstr>Berlin Sans FB Demi</vt:lpstr>
      <vt:lpstr>Constantia</vt:lpstr>
      <vt:lpstr>Andalus</vt:lpstr>
      <vt:lpstr>Comic Sans MS</vt:lpstr>
      <vt:lpstr>Monotype Corsiva</vt:lpstr>
      <vt:lpstr>Nunito</vt:lpstr>
      <vt:lpstr>Samurai Anime Minitheme by Slidesgo</vt:lpstr>
      <vt:lpstr>Restorasi Meiji</vt:lpstr>
      <vt:lpstr>Peta Negara Jepang</vt:lpstr>
      <vt:lpstr>Apa yang terlintas didalam benakmu ketika mendengar kata “Jepang”?</vt:lpstr>
      <vt:lpstr>PowerPoint Presentation</vt:lpstr>
      <vt:lpstr>Sistem Politik Sakoku = Sistem Politik Isolasi Diri </vt:lpstr>
      <vt:lpstr>Sejarah Singkat Kekaisaran Jepang</vt:lpstr>
      <vt:lpstr>PowerPoint Presentation</vt:lpstr>
      <vt:lpstr>PowerPoint Presentation</vt:lpstr>
      <vt:lpstr>Struktur Masyarakat Jepang Era Edo</vt:lpstr>
      <vt:lpstr>Pemberontakan Shimabara (1637)</vt:lpstr>
      <vt:lpstr>Alasan penerapan Isolasi diri Jepang :</vt:lpstr>
      <vt:lpstr>Dampak Isolasi Jepang</vt:lpstr>
      <vt:lpstr>Dampak Isolasi Jepang</vt:lpstr>
      <vt:lpstr>Latar Belakang Restorasi Meiji</vt:lpstr>
      <vt:lpstr>PowerPoint Presentation</vt:lpstr>
      <vt:lpstr>PowerPoint Presentation</vt:lpstr>
      <vt:lpstr>Pembaharuan dibidang Politik</vt:lpstr>
      <vt:lpstr>Pembaharuan di bidang Militer</vt:lpstr>
      <vt:lpstr>Restorasi dalam segala bidang berhasil mengangkat bangsa dan negara Jepang pada puncak keunggulannya. Sejajar dengan negara-negara besar di Eropa. Jepang mulai melibatkan diri dalam dunia internasional dan berkembang menjadi negara Imperialis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Nasionalisme Jepang</dc:title>
  <cp:lastModifiedBy>Nur rohmah hufnita sari</cp:lastModifiedBy>
  <cp:revision>22</cp:revision>
  <dcterms:modified xsi:type="dcterms:W3CDTF">2024-01-12T06:30:07Z</dcterms:modified>
</cp:coreProperties>
</file>