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6" r:id="rId3"/>
    <p:sldId id="271" r:id="rId4"/>
    <p:sldId id="273" r:id="rId5"/>
    <p:sldId id="274" r:id="rId6"/>
    <p:sldId id="275" r:id="rId7"/>
    <p:sldId id="276" r:id="rId8"/>
    <p:sldId id="272"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7" d="100"/>
          <a:sy n="67" d="100"/>
        </p:scale>
        <p:origin x="644" y="5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mpat Penampung Hea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d-ID" sz="1200"/>
            </a:lvl1pPr>
          </a:lstStyle>
          <a:p>
            <a:endParaRPr lang="id-ID"/>
          </a:p>
        </p:txBody>
      </p:sp>
      <p:sp>
        <p:nvSpPr>
          <p:cNvPr id="3" name="Tempat Penampung Tanggal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id-ID" sz="1200"/>
            </a:lvl1pPr>
          </a:lstStyle>
          <a:p>
            <a:fld id="{128FCA9C-FF92-4024-BDEC-A6D3B663DC09}" type="datetimeFigureOut">
              <a:rPr lang="id-ID"/>
              <a:t>25/10/2022</a:t>
            </a:fld>
            <a:endParaRPr lang="id-ID"/>
          </a:p>
        </p:txBody>
      </p:sp>
      <p:sp>
        <p:nvSpPr>
          <p:cNvPr id="4" name="Tempat Penampung Foo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id-ID" sz="1200"/>
            </a:lvl1pPr>
          </a:lstStyle>
          <a:p>
            <a:endParaRPr lang="id-ID"/>
          </a:p>
        </p:txBody>
      </p:sp>
      <p:sp>
        <p:nvSpPr>
          <p:cNvPr id="5" name="Tempat Penampung Nomor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id-ID" sz="1200"/>
            </a:lvl1pPr>
          </a:lstStyle>
          <a:p>
            <a:fld id="{A446DCAE-1661-43FF-8A44-43DAFDC1FD90}" type="slidenum">
              <a:rPr lang="id-ID"/>
              <a:t>‹#›</a:t>
            </a:fld>
            <a:endParaRPr lang="id-ID"/>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mpat Penampung Hea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d-ID" sz="1200"/>
            </a:lvl1pPr>
          </a:lstStyle>
          <a:p>
            <a:endParaRPr lang="id-ID"/>
          </a:p>
        </p:txBody>
      </p:sp>
      <p:sp>
        <p:nvSpPr>
          <p:cNvPr id="3" name="Tempat Penampung Tanggal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d-ID" sz="1200"/>
            </a:lvl1pPr>
          </a:lstStyle>
          <a:p>
            <a:fld id="{772AB877-E7B1-4681-847E-D0918612832B}" type="datetimeFigureOut">
              <a:t>10/25/2022</a:t>
            </a:fld>
            <a:endParaRPr lang="id-ID"/>
          </a:p>
        </p:txBody>
      </p:sp>
      <p:sp>
        <p:nvSpPr>
          <p:cNvPr id="4" name="Tempat Penampung Gambar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Tempat Penampung Catatan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d-ID"/>
              <a:t>Klik untuk mengedit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empat Penampung Foo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d-ID" sz="1200"/>
            </a:lvl1pPr>
          </a:lstStyle>
          <a:p>
            <a:endParaRPr lang="id-ID"/>
          </a:p>
        </p:txBody>
      </p:sp>
      <p:sp>
        <p:nvSpPr>
          <p:cNvPr id="7" name="Tempat Penampung Nomor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d-ID" sz="1200"/>
            </a:lvl1pPr>
          </a:lstStyle>
          <a:p>
            <a:fld id="{69C971FF-EF28-4195-A575-329446EFAA55}" type="slidenum">
              <a:t>‹#›</a:t>
            </a:fld>
            <a:endParaRPr lang="id-ID"/>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lang="id-ID" sz="1200" kern="1200">
        <a:solidFill>
          <a:schemeClr val="tx1">
            <a:lumMod val="50000"/>
          </a:schemeClr>
        </a:solidFill>
        <a:latin typeface="+mn-lt"/>
        <a:ea typeface="+mn-ea"/>
        <a:cs typeface="+mn-cs"/>
      </a:defRPr>
    </a:lvl1pPr>
    <a:lvl2pPr marL="457200" algn="l" defTabSz="914400" rtl="0" eaLnBrk="1" latinLnBrk="0" hangingPunct="1">
      <a:defRPr lang="id-ID" sz="1200" kern="1200">
        <a:solidFill>
          <a:schemeClr val="tx1">
            <a:lumMod val="50000"/>
          </a:schemeClr>
        </a:solidFill>
        <a:latin typeface="+mn-lt"/>
        <a:ea typeface="+mn-ea"/>
        <a:cs typeface="+mn-cs"/>
      </a:defRPr>
    </a:lvl2pPr>
    <a:lvl3pPr marL="914400" algn="l" defTabSz="914400" rtl="0" eaLnBrk="1" latinLnBrk="0" hangingPunct="1">
      <a:defRPr lang="id-ID" sz="1200" kern="1200">
        <a:solidFill>
          <a:schemeClr val="tx1">
            <a:lumMod val="50000"/>
          </a:schemeClr>
        </a:solidFill>
        <a:latin typeface="+mn-lt"/>
        <a:ea typeface="+mn-ea"/>
        <a:cs typeface="+mn-cs"/>
      </a:defRPr>
    </a:lvl3pPr>
    <a:lvl4pPr marL="1371600" algn="l" defTabSz="914400" rtl="0" eaLnBrk="1" latinLnBrk="0" hangingPunct="1">
      <a:defRPr lang="id-ID" sz="1200" kern="1200">
        <a:solidFill>
          <a:schemeClr val="tx1">
            <a:lumMod val="50000"/>
          </a:schemeClr>
        </a:solidFill>
        <a:latin typeface="+mn-lt"/>
        <a:ea typeface="+mn-ea"/>
        <a:cs typeface="+mn-cs"/>
      </a:defRPr>
    </a:lvl4pPr>
    <a:lvl5pPr marL="1828800" algn="l" defTabSz="914400" rtl="0" eaLnBrk="1" latinLnBrk="0" hangingPunct="1">
      <a:defRPr lang="id-ID" sz="1200" kern="1200">
        <a:solidFill>
          <a:schemeClr val="tx1">
            <a:lumMod val="50000"/>
          </a:schemeClr>
        </a:solidFill>
        <a:latin typeface="+mn-lt"/>
        <a:ea typeface="+mn-ea"/>
        <a:cs typeface="+mn-cs"/>
      </a:defRPr>
    </a:lvl5pPr>
    <a:lvl6pPr marL="2286000" algn="l" defTabSz="914400" rtl="0" eaLnBrk="1" latinLnBrk="0" hangingPunct="1">
      <a:defRPr lang="id-ID" sz="1200" kern="1200">
        <a:solidFill>
          <a:schemeClr val="tx1"/>
        </a:solidFill>
        <a:latin typeface="+mn-lt"/>
        <a:ea typeface="+mn-ea"/>
        <a:cs typeface="+mn-cs"/>
      </a:defRPr>
    </a:lvl6pPr>
    <a:lvl7pPr marL="2743200" algn="l" defTabSz="914400" rtl="0" eaLnBrk="1" latinLnBrk="0" hangingPunct="1">
      <a:defRPr lang="id-ID" sz="1200" kern="1200">
        <a:solidFill>
          <a:schemeClr val="tx1"/>
        </a:solidFill>
        <a:latin typeface="+mn-lt"/>
        <a:ea typeface="+mn-ea"/>
        <a:cs typeface="+mn-cs"/>
      </a:defRPr>
    </a:lvl7pPr>
    <a:lvl8pPr marL="3200400" algn="l" defTabSz="914400" rtl="0" eaLnBrk="1" latinLnBrk="0" hangingPunct="1">
      <a:defRPr lang="id-ID" sz="1200" kern="1200">
        <a:solidFill>
          <a:schemeClr val="tx1"/>
        </a:solidFill>
        <a:latin typeface="+mn-lt"/>
        <a:ea typeface="+mn-ea"/>
        <a:cs typeface="+mn-cs"/>
      </a:defRPr>
    </a:lvl8pPr>
    <a:lvl9pPr marL="3657600" algn="l" defTabSz="914400" rtl="0" eaLnBrk="1" latinLnBrk="0" hangingPunct="1">
      <a:defRPr lang="id-ID"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ampungan Nomor Slide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98983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ampungan Nomor Slide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86467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ampungan Nomor Slide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41729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794" y="238125"/>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endParaRPr>
              <a:solidFill>
                <a:schemeClr val="lt1"/>
              </a:solidFill>
            </a:endParaRPr>
          </a:p>
        </p:txBody>
      </p:sp>
      <p:sp>
        <p:nvSpPr>
          <p:cNvPr id="2" name="Judul 1"/>
          <p:cNvSpPr>
            <a:spLocks noGrp="1"/>
          </p:cNvSpPr>
          <p:nvPr>
            <p:ph type="ctrTitle"/>
          </p:nvPr>
        </p:nvSpPr>
        <p:spPr>
          <a:xfrm>
            <a:off x="1217613" y="1828799"/>
            <a:ext cx="9753600" cy="3048001"/>
          </a:xfrm>
        </p:spPr>
        <p:txBody>
          <a:bodyPr>
            <a:normAutofit/>
          </a:bodyPr>
          <a:lstStyle>
            <a:lvl1pPr latinLnBrk="0">
              <a:defRPr lang="id-ID" sz="4400"/>
            </a:lvl1pPr>
          </a:lstStyle>
          <a:p>
            <a:r>
              <a:rPr lang="id-ID"/>
              <a:t>Klik untuk mengedit gaya judul Master</a:t>
            </a:r>
            <a:endParaRPr lang="id-ID" dirty="0"/>
          </a:p>
        </p:txBody>
      </p:sp>
      <p:sp>
        <p:nvSpPr>
          <p:cNvPr id="3" name="Subjudul 2"/>
          <p:cNvSpPr>
            <a:spLocks noGrp="1"/>
          </p:cNvSpPr>
          <p:nvPr>
            <p:ph type="subTitle" idx="1"/>
          </p:nvPr>
        </p:nvSpPr>
        <p:spPr>
          <a:xfrm>
            <a:off x="1217614" y="5029200"/>
            <a:ext cx="7848600" cy="1143000"/>
          </a:xfrm>
        </p:spPr>
        <p:txBody>
          <a:bodyPr>
            <a:normAutofit/>
          </a:bodyPr>
          <a:lstStyle>
            <a:lvl1pPr marL="0" indent="0" algn="l" latinLnBrk="0">
              <a:spcBef>
                <a:spcPts val="0"/>
              </a:spcBef>
              <a:buNone/>
              <a:defRPr lang="id-ID" sz="2000">
                <a:solidFill>
                  <a:schemeClr val="tx1"/>
                </a:solidFill>
              </a:defRPr>
            </a:lvl1pPr>
            <a:lvl2pPr marL="457200" indent="0" algn="ctr" latinLnBrk="0">
              <a:buNone/>
              <a:defRPr lang="id-ID">
                <a:solidFill>
                  <a:schemeClr val="tx1">
                    <a:tint val="75000"/>
                  </a:schemeClr>
                </a:solidFill>
              </a:defRPr>
            </a:lvl2pPr>
            <a:lvl3pPr marL="914400" indent="0" algn="ctr" latinLnBrk="0">
              <a:buNone/>
              <a:defRPr lang="id-ID">
                <a:solidFill>
                  <a:schemeClr val="tx1">
                    <a:tint val="75000"/>
                  </a:schemeClr>
                </a:solidFill>
              </a:defRPr>
            </a:lvl3pPr>
            <a:lvl4pPr marL="1371600" indent="0" algn="ctr" latinLnBrk="0">
              <a:buNone/>
              <a:defRPr lang="id-ID">
                <a:solidFill>
                  <a:schemeClr val="tx1">
                    <a:tint val="75000"/>
                  </a:schemeClr>
                </a:solidFill>
              </a:defRPr>
            </a:lvl4pPr>
            <a:lvl5pPr marL="1828800" indent="0" algn="ctr" latinLnBrk="0">
              <a:buNone/>
              <a:defRPr lang="id-ID">
                <a:solidFill>
                  <a:schemeClr val="tx1">
                    <a:tint val="75000"/>
                  </a:schemeClr>
                </a:solidFill>
              </a:defRPr>
            </a:lvl5pPr>
            <a:lvl6pPr marL="2286000" indent="0" algn="ctr" latinLnBrk="0">
              <a:buNone/>
              <a:defRPr lang="id-ID">
                <a:solidFill>
                  <a:schemeClr val="tx1">
                    <a:tint val="75000"/>
                  </a:schemeClr>
                </a:solidFill>
              </a:defRPr>
            </a:lvl6pPr>
            <a:lvl7pPr marL="2743200" indent="0" algn="ctr" latinLnBrk="0">
              <a:buNone/>
              <a:defRPr lang="id-ID">
                <a:solidFill>
                  <a:schemeClr val="tx1">
                    <a:tint val="75000"/>
                  </a:schemeClr>
                </a:solidFill>
              </a:defRPr>
            </a:lvl7pPr>
            <a:lvl8pPr marL="3200400" indent="0" algn="ctr" latinLnBrk="0">
              <a:buNone/>
              <a:defRPr lang="id-ID">
                <a:solidFill>
                  <a:schemeClr val="tx1">
                    <a:tint val="75000"/>
                  </a:schemeClr>
                </a:solidFill>
              </a:defRPr>
            </a:lvl8pPr>
            <a:lvl9pPr marL="3657600" indent="0" algn="ctr" latinLnBrk="0">
              <a:buNone/>
              <a:defRPr lang="id-ID">
                <a:solidFill>
                  <a:schemeClr val="tx1">
                    <a:tint val="75000"/>
                  </a:schemeClr>
                </a:solidFill>
              </a:defRPr>
            </a:lvl9pPr>
          </a:lstStyle>
          <a:p>
            <a:r>
              <a:rPr lang="id-ID"/>
              <a:t>Klik untuk mengedit gaya subjudul Master</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empat Penampung Teks Vertikal 2"/>
          <p:cNvSpPr>
            <a:spLocks noGrp="1"/>
          </p:cNvSpPr>
          <p:nvPr>
            <p:ph type="body" orient="vert" idx="1"/>
          </p:nvPr>
        </p:nvSpPr>
        <p:spPr/>
        <p:txBody>
          <a:bodyPr vert="eaVert"/>
          <a:lstStyle>
            <a:lvl5pPr latinLnBrk="0">
              <a:defRPr lang="id-ID"/>
            </a:lvl5pPr>
            <a:lvl6pPr latinLnBrk="0">
              <a:defRPr lang="id-ID"/>
            </a:lvl6pPr>
            <a:lvl7pPr latinLnBrk="0">
              <a:defRPr lang="id-ID" baseline="0"/>
            </a:lvl7pPr>
            <a:lvl8pPr latinLnBrk="0">
              <a:defRPr lang="id-ID" baseline="0"/>
            </a:lvl8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empat Penampung Tanggal 3"/>
          <p:cNvSpPr>
            <a:spLocks noGrp="1"/>
          </p:cNvSpPr>
          <p:nvPr>
            <p:ph type="dt" sz="half" idx="10"/>
          </p:nvPr>
        </p:nvSpPr>
        <p:spPr/>
        <p:txBody>
          <a:bodyPr/>
          <a:lstStyle/>
          <a:p>
            <a:fld id="{EDF33987-6305-4E2A-BF18-EF013ECE927B}" type="datetimeFigureOut">
              <a:t>10/25/2022</a:t>
            </a:fld>
            <a:endParaRPr lang="id-ID"/>
          </a:p>
        </p:txBody>
      </p:sp>
      <p:sp>
        <p:nvSpPr>
          <p:cNvPr id="5" name="Tempat Penampung Footer 4"/>
          <p:cNvSpPr>
            <a:spLocks noGrp="1"/>
          </p:cNvSpPr>
          <p:nvPr>
            <p:ph type="ftr" sz="quarter" idx="11"/>
          </p:nvPr>
        </p:nvSpPr>
        <p:spPr/>
        <p:txBody>
          <a:bodyPr/>
          <a:lstStyle/>
          <a:p>
            <a:endParaRPr lang="id-ID"/>
          </a:p>
        </p:txBody>
      </p:sp>
      <p:sp>
        <p:nvSpPr>
          <p:cNvPr id="6" name="Tempat Penampung Nomor Slide 5"/>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p:cNvSpPr>
            <a:spLocks noGrp="1"/>
          </p:cNvSpPr>
          <p:nvPr>
            <p:ph type="title" orient="vert"/>
          </p:nvPr>
        </p:nvSpPr>
        <p:spPr>
          <a:xfrm>
            <a:off x="8836898" y="685800"/>
            <a:ext cx="2134315" cy="5486400"/>
          </a:xfrm>
        </p:spPr>
        <p:txBody>
          <a:bodyPr vert="eaVert"/>
          <a:lstStyle/>
          <a:p>
            <a:r>
              <a:rPr lang="id-ID"/>
              <a:t>Klik untuk mengedit gaya judul Master</a:t>
            </a:r>
          </a:p>
        </p:txBody>
      </p:sp>
      <p:sp>
        <p:nvSpPr>
          <p:cNvPr id="3" name="Tempat Penampung Teks Vertikal 2"/>
          <p:cNvSpPr>
            <a:spLocks noGrp="1"/>
          </p:cNvSpPr>
          <p:nvPr>
            <p:ph type="body" orient="vert" idx="1"/>
          </p:nvPr>
        </p:nvSpPr>
        <p:spPr>
          <a:xfrm>
            <a:off x="1217613" y="685800"/>
            <a:ext cx="7416138" cy="5486400"/>
          </a:xfrm>
        </p:spPr>
        <p:txBody>
          <a:bodyPr vert="eaVert"/>
          <a:lstStyle>
            <a:lvl5pPr latinLnBrk="0">
              <a:defRPr lang="id-ID"/>
            </a:lvl5pPr>
            <a:lvl6pPr latinLnBrk="0">
              <a:defRPr lang="id-ID"/>
            </a:lvl6pPr>
            <a:lvl7pPr latinLnBrk="0">
              <a:defRPr lang="id-ID"/>
            </a:lvl7pPr>
            <a:lvl8pPr latinLnBrk="0">
              <a:defRPr lang="id-ID"/>
            </a:lvl8pPr>
            <a:lvl9pPr latinLnBrk="0">
              <a:defRPr lang="id-ID"/>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empat Penampung Tanggal 3"/>
          <p:cNvSpPr>
            <a:spLocks noGrp="1"/>
          </p:cNvSpPr>
          <p:nvPr>
            <p:ph type="dt" sz="half" idx="10"/>
          </p:nvPr>
        </p:nvSpPr>
        <p:spPr/>
        <p:txBody>
          <a:bodyPr/>
          <a:lstStyle/>
          <a:p>
            <a:fld id="{EDF33987-6305-4E2A-BF18-EF013ECE927B}" type="datetimeFigureOut">
              <a:t>10/25/2022</a:t>
            </a:fld>
            <a:endParaRPr lang="id-ID"/>
          </a:p>
        </p:txBody>
      </p:sp>
      <p:sp>
        <p:nvSpPr>
          <p:cNvPr id="5" name="Tempat Penampung Footer 4"/>
          <p:cNvSpPr>
            <a:spLocks noGrp="1"/>
          </p:cNvSpPr>
          <p:nvPr>
            <p:ph type="ftr" sz="quarter" idx="11"/>
          </p:nvPr>
        </p:nvSpPr>
        <p:spPr/>
        <p:txBody>
          <a:bodyPr/>
          <a:lstStyle/>
          <a:p>
            <a:endParaRPr lang="id-ID"/>
          </a:p>
        </p:txBody>
      </p:sp>
      <p:sp>
        <p:nvSpPr>
          <p:cNvPr id="6" name="Tempat Penampung Nomor Slide 5"/>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empat Penampung Konten 2"/>
          <p:cNvSpPr>
            <a:spLocks noGrp="1"/>
          </p:cNvSpPr>
          <p:nvPr>
            <p:ph idx="1"/>
          </p:nvPr>
        </p:nvSpPr>
        <p:spPr/>
        <p:txBody>
          <a:bodyPr/>
          <a:lstStyle>
            <a:lvl5pPr latinLnBrk="0">
              <a:defRPr lang="id-ID"/>
            </a:lvl5pPr>
            <a:lvl6pPr latinLnBrk="0">
              <a:defRPr lang="id-ID"/>
            </a:lvl6pPr>
            <a:lvl7pPr latinLnBrk="0">
              <a:defRPr lang="id-ID" baseline="0"/>
            </a:lvl7pPr>
            <a:lvl8pPr latinLnBrk="0">
              <a:defRPr lang="id-ID" baseline="0"/>
            </a:lvl8pPr>
            <a:lvl9pPr latinLnBrk="0">
              <a:defRPr lang="id-ID" baseline="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empat Penampung Tanggal 3"/>
          <p:cNvSpPr>
            <a:spLocks noGrp="1"/>
          </p:cNvSpPr>
          <p:nvPr>
            <p:ph type="dt" sz="half" idx="10"/>
          </p:nvPr>
        </p:nvSpPr>
        <p:spPr/>
        <p:txBody>
          <a:bodyPr/>
          <a:lstStyle/>
          <a:p>
            <a:fld id="{EDF33987-6305-4E2A-BF18-EF013ECE927B}" type="datetimeFigureOut">
              <a:t>10/25/2022</a:t>
            </a:fld>
            <a:endParaRPr lang="id-ID"/>
          </a:p>
        </p:txBody>
      </p:sp>
      <p:sp>
        <p:nvSpPr>
          <p:cNvPr id="5" name="Tempat Penampung Footer 4"/>
          <p:cNvSpPr>
            <a:spLocks noGrp="1"/>
          </p:cNvSpPr>
          <p:nvPr>
            <p:ph type="ftr" sz="quarter" idx="11"/>
          </p:nvPr>
        </p:nvSpPr>
        <p:spPr/>
        <p:txBody>
          <a:bodyPr/>
          <a:lstStyle/>
          <a:p>
            <a:endParaRPr lang="id-ID"/>
          </a:p>
        </p:txBody>
      </p:sp>
      <p:sp>
        <p:nvSpPr>
          <p:cNvPr id="6" name="Tempat Penampung Nomor Slide 5"/>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p:cNvSpPr>
            <a:spLocks noGrp="1"/>
          </p:cNvSpPr>
          <p:nvPr>
            <p:ph type="title"/>
          </p:nvPr>
        </p:nvSpPr>
        <p:spPr>
          <a:xfrm>
            <a:off x="1217614" y="3429000"/>
            <a:ext cx="9753600" cy="2362199"/>
          </a:xfrm>
        </p:spPr>
        <p:txBody>
          <a:bodyPr anchor="b">
            <a:normAutofit/>
          </a:bodyPr>
          <a:lstStyle>
            <a:lvl1pPr algn="l" latinLnBrk="0">
              <a:defRPr lang="id-ID" sz="4400" b="0" cap="all"/>
            </a:lvl1pPr>
          </a:lstStyle>
          <a:p>
            <a:r>
              <a:rPr lang="id-ID"/>
              <a:t>Klik untuk mengedit gaya judul Master</a:t>
            </a:r>
          </a:p>
        </p:txBody>
      </p:sp>
      <p:sp>
        <p:nvSpPr>
          <p:cNvPr id="3" name="Tempat Penampung Teks 2"/>
          <p:cNvSpPr>
            <a:spLocks noGrp="1"/>
          </p:cNvSpPr>
          <p:nvPr>
            <p:ph type="body" idx="1"/>
          </p:nvPr>
        </p:nvSpPr>
        <p:spPr>
          <a:xfrm>
            <a:off x="1213150" y="685801"/>
            <a:ext cx="7853063" cy="1142999"/>
          </a:xfrm>
        </p:spPr>
        <p:txBody>
          <a:bodyPr anchor="t"/>
          <a:lstStyle>
            <a:lvl1pPr marL="0" indent="0" latinLnBrk="0">
              <a:spcBef>
                <a:spcPts val="0"/>
              </a:spcBef>
              <a:buNone/>
              <a:defRPr lang="id-ID" sz="2000">
                <a:solidFill>
                  <a:schemeClr val="tx1"/>
                </a:solidFill>
              </a:defRPr>
            </a:lvl1pPr>
            <a:lvl2pPr marL="457200" indent="0" latinLnBrk="0">
              <a:buNone/>
              <a:defRPr lang="id-ID" sz="1800">
                <a:solidFill>
                  <a:schemeClr val="tx1">
                    <a:tint val="75000"/>
                  </a:schemeClr>
                </a:solidFill>
              </a:defRPr>
            </a:lvl2pPr>
            <a:lvl3pPr marL="914400" indent="0" latinLnBrk="0">
              <a:buNone/>
              <a:defRPr lang="id-ID" sz="1600">
                <a:solidFill>
                  <a:schemeClr val="tx1">
                    <a:tint val="75000"/>
                  </a:schemeClr>
                </a:solidFill>
              </a:defRPr>
            </a:lvl3pPr>
            <a:lvl4pPr marL="1371600" indent="0" latinLnBrk="0">
              <a:buNone/>
              <a:defRPr lang="id-ID" sz="1400">
                <a:solidFill>
                  <a:schemeClr val="tx1">
                    <a:tint val="75000"/>
                  </a:schemeClr>
                </a:solidFill>
              </a:defRPr>
            </a:lvl4pPr>
            <a:lvl5pPr marL="1828800" indent="0" latinLnBrk="0">
              <a:buNone/>
              <a:defRPr lang="id-ID" sz="1400">
                <a:solidFill>
                  <a:schemeClr val="tx1">
                    <a:tint val="75000"/>
                  </a:schemeClr>
                </a:solidFill>
              </a:defRPr>
            </a:lvl5pPr>
            <a:lvl6pPr marL="2286000" indent="0" latinLnBrk="0">
              <a:buNone/>
              <a:defRPr lang="id-ID" sz="1400">
                <a:solidFill>
                  <a:schemeClr val="tx1">
                    <a:tint val="75000"/>
                  </a:schemeClr>
                </a:solidFill>
              </a:defRPr>
            </a:lvl6pPr>
            <a:lvl7pPr marL="2743200" indent="0" latinLnBrk="0">
              <a:buNone/>
              <a:defRPr lang="id-ID" sz="1400">
                <a:solidFill>
                  <a:schemeClr val="tx1">
                    <a:tint val="75000"/>
                  </a:schemeClr>
                </a:solidFill>
              </a:defRPr>
            </a:lvl7pPr>
            <a:lvl8pPr marL="3200400" indent="0" latinLnBrk="0">
              <a:buNone/>
              <a:defRPr lang="id-ID" sz="1400">
                <a:solidFill>
                  <a:schemeClr val="tx1">
                    <a:tint val="75000"/>
                  </a:schemeClr>
                </a:solidFill>
              </a:defRPr>
            </a:lvl8pPr>
            <a:lvl9pPr marL="3657600" indent="0" latinLnBrk="0">
              <a:buNone/>
              <a:defRPr lang="id-ID" sz="1400">
                <a:solidFill>
                  <a:schemeClr val="tx1">
                    <a:tint val="75000"/>
                  </a:schemeClr>
                </a:solidFill>
              </a:defRPr>
            </a:lvl9pPr>
          </a:lstStyle>
          <a:p>
            <a:pPr lvl="0"/>
            <a:r>
              <a:rPr lang="id-ID"/>
              <a:t>Edit gaya teks Master</a:t>
            </a:r>
          </a:p>
        </p:txBody>
      </p:sp>
      <p:sp>
        <p:nvSpPr>
          <p:cNvPr id="4" name="Tempat Penampung Tanggal 3"/>
          <p:cNvSpPr>
            <a:spLocks noGrp="1"/>
          </p:cNvSpPr>
          <p:nvPr>
            <p:ph type="dt" sz="half" idx="10"/>
          </p:nvPr>
        </p:nvSpPr>
        <p:spPr/>
        <p:txBody>
          <a:bodyPr/>
          <a:lstStyle/>
          <a:p>
            <a:fld id="{EDF33987-6305-4E2A-BF18-EF013ECE927B}" type="datetimeFigureOut">
              <a:t>10/25/2022</a:t>
            </a:fld>
            <a:endParaRPr lang="id-ID"/>
          </a:p>
        </p:txBody>
      </p:sp>
      <p:sp>
        <p:nvSpPr>
          <p:cNvPr id="5" name="Tempat Penampung Footer 4"/>
          <p:cNvSpPr>
            <a:spLocks noGrp="1"/>
          </p:cNvSpPr>
          <p:nvPr>
            <p:ph type="ftr" sz="quarter" idx="11"/>
          </p:nvPr>
        </p:nvSpPr>
        <p:spPr/>
        <p:txBody>
          <a:bodyPr/>
          <a:lstStyle/>
          <a:p>
            <a:endParaRPr lang="id-ID"/>
          </a:p>
        </p:txBody>
      </p:sp>
      <p:sp>
        <p:nvSpPr>
          <p:cNvPr id="6" name="Tempat Penampung Nomor Slide 5"/>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endParaRPr lang="id-ID" dirty="0"/>
          </a:p>
        </p:txBody>
      </p:sp>
      <p:sp>
        <p:nvSpPr>
          <p:cNvPr id="3" name="Tempat Penampung Konten 2"/>
          <p:cNvSpPr>
            <a:spLocks noGrp="1"/>
          </p:cNvSpPr>
          <p:nvPr>
            <p:ph sz="half" idx="1"/>
          </p:nvPr>
        </p:nvSpPr>
        <p:spPr>
          <a:xfrm>
            <a:off x="1233279" y="1828800"/>
            <a:ext cx="4708734" cy="4343400"/>
          </a:xfrm>
        </p:spPr>
        <p:txBody>
          <a:bodyPr>
            <a:normAutofit/>
          </a:bodyPr>
          <a:lstStyle>
            <a:lvl1pPr latinLnBrk="0">
              <a:defRPr lang="id-ID" sz="2400"/>
            </a:lvl1pPr>
            <a:lvl2pPr latinLnBrk="0">
              <a:defRPr lang="id-ID" sz="2000"/>
            </a:lvl2pPr>
            <a:lvl3pPr latinLnBrk="0">
              <a:defRPr lang="id-ID" sz="1800"/>
            </a:lvl3pPr>
            <a:lvl4pPr latinLnBrk="0">
              <a:defRPr lang="id-ID" sz="1600"/>
            </a:lvl4pPr>
            <a:lvl5pPr latinLnBrk="0">
              <a:defRPr lang="id-ID" sz="1600"/>
            </a:lvl5pPr>
            <a:lvl6pPr latinLnBrk="0">
              <a:defRPr lang="id-ID" sz="1600"/>
            </a:lvl6pPr>
            <a:lvl7pPr latinLnBrk="0">
              <a:defRPr lang="id-ID" sz="1600" baseline="0"/>
            </a:lvl7pPr>
            <a:lvl8pPr latinLnBrk="0">
              <a:defRPr lang="id-ID" sz="1600" baseline="0"/>
            </a:lvl8pPr>
            <a:lvl9pPr latinLnBrk="0">
              <a:defRPr lang="id-ID" sz="1600" baseline="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id-ID" dirty="0"/>
          </a:p>
        </p:txBody>
      </p:sp>
      <p:sp>
        <p:nvSpPr>
          <p:cNvPr id="4" name="Tempat Penampung Konten 3"/>
          <p:cNvSpPr>
            <a:spLocks noGrp="1"/>
          </p:cNvSpPr>
          <p:nvPr>
            <p:ph sz="half" idx="2"/>
          </p:nvPr>
        </p:nvSpPr>
        <p:spPr>
          <a:xfrm>
            <a:off x="6262479" y="1828800"/>
            <a:ext cx="4708734" cy="4343400"/>
          </a:xfrm>
        </p:spPr>
        <p:txBody>
          <a:bodyPr>
            <a:normAutofit/>
          </a:bodyPr>
          <a:lstStyle>
            <a:lvl1pPr latinLnBrk="0">
              <a:defRPr lang="id-ID" sz="2400"/>
            </a:lvl1pPr>
            <a:lvl2pPr latinLnBrk="0">
              <a:defRPr lang="id-ID" sz="2000"/>
            </a:lvl2pPr>
            <a:lvl3pPr latinLnBrk="0">
              <a:defRPr lang="id-ID" sz="1800"/>
            </a:lvl3pPr>
            <a:lvl4pPr latinLnBrk="0">
              <a:defRPr lang="id-ID" sz="1600"/>
            </a:lvl4pPr>
            <a:lvl5pPr latinLnBrk="0">
              <a:defRPr lang="id-ID" sz="1600"/>
            </a:lvl5pPr>
            <a:lvl6pPr latinLnBrk="0">
              <a:defRPr lang="id-ID" sz="1600"/>
            </a:lvl6pPr>
            <a:lvl7pPr latinLnBrk="0">
              <a:defRPr lang="id-ID" sz="1600"/>
            </a:lvl7pPr>
            <a:lvl8pPr latinLnBrk="0">
              <a:defRPr lang="id-ID" sz="1600"/>
            </a:lvl8pPr>
            <a:lvl9pPr latinLnBrk="0">
              <a:defRPr lang="id-ID"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empat Penampung Tanggal 4"/>
          <p:cNvSpPr>
            <a:spLocks noGrp="1"/>
          </p:cNvSpPr>
          <p:nvPr>
            <p:ph type="dt" sz="half" idx="10"/>
          </p:nvPr>
        </p:nvSpPr>
        <p:spPr/>
        <p:txBody>
          <a:bodyPr/>
          <a:lstStyle/>
          <a:p>
            <a:fld id="{EDF33987-6305-4E2A-BF18-EF013ECE927B}" type="datetimeFigureOut">
              <a:t>10/25/2022</a:t>
            </a:fld>
            <a:endParaRPr lang="id-ID"/>
          </a:p>
        </p:txBody>
      </p:sp>
      <p:sp>
        <p:nvSpPr>
          <p:cNvPr id="6" name="Tempat Penampung Footer 5"/>
          <p:cNvSpPr>
            <a:spLocks noGrp="1"/>
          </p:cNvSpPr>
          <p:nvPr>
            <p:ph type="ftr" sz="quarter" idx="11"/>
          </p:nvPr>
        </p:nvSpPr>
        <p:spPr/>
        <p:txBody>
          <a:bodyPr/>
          <a:lstStyle/>
          <a:p>
            <a:endParaRPr lang="id-ID"/>
          </a:p>
        </p:txBody>
      </p:sp>
      <p:sp>
        <p:nvSpPr>
          <p:cNvPr id="7" name="Tempat Penampung Nomor Slide 6"/>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a:xfrm>
            <a:off x="1217614" y="274638"/>
            <a:ext cx="9753600" cy="1325562"/>
          </a:xfrm>
        </p:spPr>
        <p:txBody>
          <a:bodyPr/>
          <a:lstStyle>
            <a:lvl1pPr latinLnBrk="0">
              <a:defRPr lang="id-ID"/>
            </a:lvl1pPr>
          </a:lstStyle>
          <a:p>
            <a:r>
              <a:rPr lang="id-ID"/>
              <a:t>Klik untuk mengedit gaya judul Master</a:t>
            </a:r>
          </a:p>
        </p:txBody>
      </p:sp>
      <p:sp>
        <p:nvSpPr>
          <p:cNvPr id="3" name="Tempat Penampung Teks 2"/>
          <p:cNvSpPr>
            <a:spLocks noGrp="1"/>
          </p:cNvSpPr>
          <p:nvPr>
            <p:ph type="body" idx="1"/>
          </p:nvPr>
        </p:nvSpPr>
        <p:spPr>
          <a:xfrm>
            <a:off x="1217614" y="1828799"/>
            <a:ext cx="4709160" cy="838201"/>
          </a:xfrm>
        </p:spPr>
        <p:txBody>
          <a:bodyPr anchor="ctr"/>
          <a:lstStyle>
            <a:lvl1pPr marL="0" indent="0" latinLnBrk="0">
              <a:spcBef>
                <a:spcPts val="0"/>
              </a:spcBef>
              <a:buNone/>
              <a:defRPr lang="id-ID" sz="2400" b="0" cap="all" baseline="0">
                <a:solidFill>
                  <a:schemeClr val="tx1">
                    <a:lumMod val="50000"/>
                  </a:schemeClr>
                </a:solidFill>
              </a:defRPr>
            </a:lvl1pPr>
            <a:lvl2pPr marL="457200" indent="0" latinLnBrk="0">
              <a:buNone/>
              <a:defRPr lang="id-ID" sz="2000" b="1"/>
            </a:lvl2pPr>
            <a:lvl3pPr marL="914400" indent="0" latinLnBrk="0">
              <a:buNone/>
              <a:defRPr lang="id-ID" sz="1800" b="1"/>
            </a:lvl3pPr>
            <a:lvl4pPr marL="1371600" indent="0" latinLnBrk="0">
              <a:buNone/>
              <a:defRPr lang="id-ID" sz="1600" b="1"/>
            </a:lvl4pPr>
            <a:lvl5pPr marL="1828800" indent="0" latinLnBrk="0">
              <a:buNone/>
              <a:defRPr lang="id-ID" sz="1600" b="1"/>
            </a:lvl5pPr>
            <a:lvl6pPr marL="2286000" indent="0" latinLnBrk="0">
              <a:buNone/>
              <a:defRPr lang="id-ID" sz="1600" b="1"/>
            </a:lvl6pPr>
            <a:lvl7pPr marL="2743200" indent="0" latinLnBrk="0">
              <a:buNone/>
              <a:defRPr lang="id-ID" sz="1600" b="1"/>
            </a:lvl7pPr>
            <a:lvl8pPr marL="3200400" indent="0" latinLnBrk="0">
              <a:buNone/>
              <a:defRPr lang="id-ID" sz="1600" b="1"/>
            </a:lvl8pPr>
            <a:lvl9pPr marL="3657600" indent="0" latinLnBrk="0">
              <a:buNone/>
              <a:defRPr lang="id-ID" sz="1600" b="1"/>
            </a:lvl9pPr>
          </a:lstStyle>
          <a:p>
            <a:pPr lvl="0"/>
            <a:r>
              <a:rPr lang="id-ID"/>
              <a:t>Edit gaya teks Master</a:t>
            </a:r>
          </a:p>
        </p:txBody>
      </p:sp>
      <p:sp>
        <p:nvSpPr>
          <p:cNvPr id="4" name="Tempat Penampung Konten 3"/>
          <p:cNvSpPr>
            <a:spLocks noGrp="1"/>
          </p:cNvSpPr>
          <p:nvPr>
            <p:ph sz="half" idx="2"/>
          </p:nvPr>
        </p:nvSpPr>
        <p:spPr>
          <a:xfrm>
            <a:off x="1217614" y="2743200"/>
            <a:ext cx="4709160" cy="3428999"/>
          </a:xfrm>
        </p:spPr>
        <p:txBody>
          <a:bodyPr>
            <a:normAutofit/>
          </a:bodyPr>
          <a:lstStyle>
            <a:lvl1pPr latinLnBrk="0">
              <a:defRPr lang="id-ID" sz="2000"/>
            </a:lvl1pPr>
            <a:lvl2pPr latinLnBrk="0">
              <a:defRPr lang="id-ID" sz="1800"/>
            </a:lvl2pPr>
            <a:lvl3pPr latinLnBrk="0">
              <a:defRPr lang="id-ID" sz="1600"/>
            </a:lvl3pPr>
            <a:lvl4pPr latinLnBrk="0">
              <a:defRPr lang="id-ID" sz="1400"/>
            </a:lvl4pPr>
            <a:lvl5pPr latinLnBrk="0">
              <a:defRPr lang="id-ID" sz="1400"/>
            </a:lvl5pPr>
            <a:lvl6pPr latinLnBrk="0">
              <a:defRPr lang="id-ID" sz="1400"/>
            </a:lvl6pPr>
            <a:lvl7pPr latinLnBrk="0">
              <a:defRPr lang="id-ID" sz="1400"/>
            </a:lvl7pPr>
            <a:lvl8pPr latinLnBrk="0">
              <a:defRPr lang="id-ID" sz="1400"/>
            </a:lvl8pPr>
            <a:lvl9pPr latinLnBrk="0">
              <a:defRPr lang="id-ID" sz="14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empat Penampung Teks 4"/>
          <p:cNvSpPr>
            <a:spLocks noGrp="1"/>
          </p:cNvSpPr>
          <p:nvPr>
            <p:ph type="body" sz="quarter" idx="3"/>
          </p:nvPr>
        </p:nvSpPr>
        <p:spPr>
          <a:xfrm>
            <a:off x="6262054" y="1828799"/>
            <a:ext cx="4709160" cy="838201"/>
          </a:xfrm>
        </p:spPr>
        <p:txBody>
          <a:bodyPr anchor="ctr"/>
          <a:lstStyle>
            <a:lvl1pPr marL="0" indent="0" latinLnBrk="0">
              <a:spcBef>
                <a:spcPts val="0"/>
              </a:spcBef>
              <a:buNone/>
              <a:defRPr lang="id-ID" sz="2400" b="0" cap="all" baseline="0">
                <a:solidFill>
                  <a:schemeClr val="tx1">
                    <a:lumMod val="50000"/>
                  </a:schemeClr>
                </a:solidFill>
              </a:defRPr>
            </a:lvl1pPr>
            <a:lvl2pPr marL="457200" indent="0" latinLnBrk="0">
              <a:buNone/>
              <a:defRPr lang="id-ID" sz="2000" b="1"/>
            </a:lvl2pPr>
            <a:lvl3pPr marL="914400" indent="0" latinLnBrk="0">
              <a:buNone/>
              <a:defRPr lang="id-ID" sz="1800" b="1"/>
            </a:lvl3pPr>
            <a:lvl4pPr marL="1371600" indent="0" latinLnBrk="0">
              <a:buNone/>
              <a:defRPr lang="id-ID" sz="1600" b="1"/>
            </a:lvl4pPr>
            <a:lvl5pPr marL="1828800" indent="0" latinLnBrk="0">
              <a:buNone/>
              <a:defRPr lang="id-ID" sz="1600" b="1"/>
            </a:lvl5pPr>
            <a:lvl6pPr marL="2286000" indent="0" latinLnBrk="0">
              <a:buNone/>
              <a:defRPr lang="id-ID" sz="1600" b="1"/>
            </a:lvl6pPr>
            <a:lvl7pPr marL="2743200" indent="0" latinLnBrk="0">
              <a:buNone/>
              <a:defRPr lang="id-ID" sz="1600" b="1"/>
            </a:lvl7pPr>
            <a:lvl8pPr marL="3200400" indent="0" latinLnBrk="0">
              <a:buNone/>
              <a:defRPr lang="id-ID" sz="1600" b="1"/>
            </a:lvl8pPr>
            <a:lvl9pPr marL="3657600" indent="0" latinLnBrk="0">
              <a:buNone/>
              <a:defRPr lang="id-ID" sz="1600" b="1"/>
            </a:lvl9pPr>
          </a:lstStyle>
          <a:p>
            <a:pPr lvl="0"/>
            <a:r>
              <a:rPr lang="id-ID"/>
              <a:t>Edit gaya teks Master</a:t>
            </a:r>
          </a:p>
        </p:txBody>
      </p:sp>
      <p:sp>
        <p:nvSpPr>
          <p:cNvPr id="6" name="Tempat Penampung Konten 5"/>
          <p:cNvSpPr>
            <a:spLocks noGrp="1"/>
          </p:cNvSpPr>
          <p:nvPr>
            <p:ph sz="quarter" idx="4"/>
          </p:nvPr>
        </p:nvSpPr>
        <p:spPr>
          <a:xfrm>
            <a:off x="6262054" y="2743200"/>
            <a:ext cx="4709160" cy="3428999"/>
          </a:xfrm>
        </p:spPr>
        <p:txBody>
          <a:bodyPr>
            <a:normAutofit/>
          </a:bodyPr>
          <a:lstStyle>
            <a:lvl1pPr latinLnBrk="0">
              <a:defRPr lang="id-ID" sz="2000"/>
            </a:lvl1pPr>
            <a:lvl2pPr latinLnBrk="0">
              <a:defRPr lang="id-ID" sz="1800"/>
            </a:lvl2pPr>
            <a:lvl3pPr latinLnBrk="0">
              <a:defRPr lang="id-ID" sz="1600"/>
            </a:lvl3pPr>
            <a:lvl4pPr latinLnBrk="0">
              <a:defRPr lang="id-ID" sz="1400"/>
            </a:lvl4pPr>
            <a:lvl5pPr latinLnBrk="0">
              <a:defRPr lang="id-ID" sz="1400"/>
            </a:lvl5pPr>
            <a:lvl6pPr latinLnBrk="0">
              <a:defRPr lang="id-ID" sz="1400"/>
            </a:lvl6pPr>
            <a:lvl7pPr latinLnBrk="0">
              <a:defRPr lang="id-ID" sz="1400"/>
            </a:lvl7pPr>
            <a:lvl8pPr latinLnBrk="0">
              <a:defRPr lang="id-ID" sz="1400" baseline="0"/>
            </a:lvl8pPr>
            <a:lvl9pPr latinLnBrk="0">
              <a:defRPr lang="id-ID" sz="1400" baseline="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empat Penampung Tanggal 6"/>
          <p:cNvSpPr>
            <a:spLocks noGrp="1"/>
          </p:cNvSpPr>
          <p:nvPr>
            <p:ph type="dt" sz="half" idx="10"/>
          </p:nvPr>
        </p:nvSpPr>
        <p:spPr/>
        <p:txBody>
          <a:bodyPr/>
          <a:lstStyle/>
          <a:p>
            <a:fld id="{EDF33987-6305-4E2A-BF18-EF013ECE927B}" type="datetimeFigureOut">
              <a:t>10/25/2022</a:t>
            </a:fld>
            <a:endParaRPr lang="id-ID"/>
          </a:p>
        </p:txBody>
      </p:sp>
      <p:sp>
        <p:nvSpPr>
          <p:cNvPr id="8" name="Tempat Penampung Footer 7"/>
          <p:cNvSpPr>
            <a:spLocks noGrp="1"/>
          </p:cNvSpPr>
          <p:nvPr>
            <p:ph type="ftr" sz="quarter" idx="11"/>
          </p:nvPr>
        </p:nvSpPr>
        <p:spPr/>
        <p:txBody>
          <a:bodyPr/>
          <a:lstStyle/>
          <a:p>
            <a:endParaRPr lang="id-ID"/>
          </a:p>
        </p:txBody>
      </p:sp>
      <p:sp>
        <p:nvSpPr>
          <p:cNvPr id="9" name="Tempat Penampung Nomor Slide 8"/>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empat Penampung Tanggal 2"/>
          <p:cNvSpPr>
            <a:spLocks noGrp="1"/>
          </p:cNvSpPr>
          <p:nvPr>
            <p:ph type="dt" sz="half" idx="10"/>
          </p:nvPr>
        </p:nvSpPr>
        <p:spPr/>
        <p:txBody>
          <a:bodyPr/>
          <a:lstStyle/>
          <a:p>
            <a:fld id="{EDF33987-6305-4E2A-BF18-EF013ECE927B}" type="datetimeFigureOut">
              <a:t>10/25/2022</a:t>
            </a:fld>
            <a:endParaRPr lang="id-ID"/>
          </a:p>
        </p:txBody>
      </p:sp>
      <p:sp>
        <p:nvSpPr>
          <p:cNvPr id="4" name="Tempat Penampung Footer 3"/>
          <p:cNvSpPr>
            <a:spLocks noGrp="1"/>
          </p:cNvSpPr>
          <p:nvPr>
            <p:ph type="ftr" sz="quarter" idx="11"/>
          </p:nvPr>
        </p:nvSpPr>
        <p:spPr/>
        <p:txBody>
          <a:bodyPr/>
          <a:lstStyle/>
          <a:p>
            <a:endParaRPr lang="id-ID"/>
          </a:p>
        </p:txBody>
      </p:sp>
      <p:sp>
        <p:nvSpPr>
          <p:cNvPr id="5" name="Tempat Penampung Nomor Slide 4"/>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empat Penampung Tanggal 1"/>
          <p:cNvSpPr>
            <a:spLocks noGrp="1"/>
          </p:cNvSpPr>
          <p:nvPr>
            <p:ph type="dt" sz="half" idx="10"/>
          </p:nvPr>
        </p:nvSpPr>
        <p:spPr/>
        <p:txBody>
          <a:bodyPr/>
          <a:lstStyle/>
          <a:p>
            <a:fld id="{EDF33987-6305-4E2A-BF18-EF013ECE927B}" type="datetimeFigureOut">
              <a:t>10/25/2022</a:t>
            </a:fld>
            <a:endParaRPr lang="id-ID"/>
          </a:p>
        </p:txBody>
      </p:sp>
      <p:sp>
        <p:nvSpPr>
          <p:cNvPr id="3" name="Tempat Penampung Footer 2"/>
          <p:cNvSpPr>
            <a:spLocks noGrp="1"/>
          </p:cNvSpPr>
          <p:nvPr>
            <p:ph type="ftr" sz="quarter" idx="11"/>
          </p:nvPr>
        </p:nvSpPr>
        <p:spPr/>
        <p:txBody>
          <a:bodyPr/>
          <a:lstStyle/>
          <a:p>
            <a:endParaRPr lang="id-ID"/>
          </a:p>
        </p:txBody>
      </p:sp>
      <p:sp>
        <p:nvSpPr>
          <p:cNvPr id="4" name="Tempat Penampung Nomor Slide 3"/>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bg>
      <p:bgPr>
        <a:solidFill>
          <a:schemeClr val="bg1"/>
        </a:solidFill>
        <a:effectLst/>
      </p:bgPr>
    </p:bg>
    <p:spTree>
      <p:nvGrpSpPr>
        <p:cNvPr id="1" name=""/>
        <p:cNvGrpSpPr/>
        <p:nvPr/>
      </p:nvGrpSpPr>
      <p:grpSpPr>
        <a:xfrm>
          <a:off x="0" y="0"/>
          <a:ext cx="0" cy="0"/>
          <a:chOff x="0" y="0"/>
          <a:chExt cx="0" cy="0"/>
        </a:xfrm>
      </p:grpSpPr>
      <p:sp>
        <p:nvSpPr>
          <p:cNvPr id="8" name="Persegi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2" name="Judul 1"/>
          <p:cNvSpPr>
            <a:spLocks noGrp="1"/>
          </p:cNvSpPr>
          <p:nvPr>
            <p:ph type="title"/>
          </p:nvPr>
        </p:nvSpPr>
        <p:spPr>
          <a:xfrm>
            <a:off x="684213" y="685800"/>
            <a:ext cx="3886200" cy="4038600"/>
          </a:xfrm>
        </p:spPr>
        <p:txBody>
          <a:bodyPr anchor="b">
            <a:noAutofit/>
          </a:bodyPr>
          <a:lstStyle>
            <a:lvl1pPr algn="l" latinLnBrk="0">
              <a:defRPr lang="id-ID" sz="4000" b="0"/>
            </a:lvl1pPr>
          </a:lstStyle>
          <a:p>
            <a:r>
              <a:rPr lang="id-ID"/>
              <a:t>Klik untuk mengedit gaya judul Master</a:t>
            </a:r>
          </a:p>
        </p:txBody>
      </p:sp>
      <p:sp>
        <p:nvSpPr>
          <p:cNvPr id="3" name="Tempat Penampung Konten 2"/>
          <p:cNvSpPr>
            <a:spLocks noGrp="1"/>
          </p:cNvSpPr>
          <p:nvPr>
            <p:ph idx="1"/>
          </p:nvPr>
        </p:nvSpPr>
        <p:spPr>
          <a:xfrm>
            <a:off x="5865814" y="685800"/>
            <a:ext cx="5638800" cy="5486400"/>
          </a:xfrm>
        </p:spPr>
        <p:txBody>
          <a:bodyPr>
            <a:normAutofit/>
          </a:bodyPr>
          <a:lstStyle>
            <a:lvl1pPr latinLnBrk="0">
              <a:defRPr lang="id-ID" sz="2400"/>
            </a:lvl1pPr>
            <a:lvl2pPr latinLnBrk="0">
              <a:defRPr lang="id-ID" sz="2000"/>
            </a:lvl2pPr>
            <a:lvl3pPr latinLnBrk="0">
              <a:defRPr lang="id-ID" sz="1800"/>
            </a:lvl3pPr>
            <a:lvl4pPr latinLnBrk="0">
              <a:defRPr lang="id-ID" sz="1600"/>
            </a:lvl4pPr>
            <a:lvl5pPr latinLnBrk="0">
              <a:defRPr lang="id-ID" sz="1600"/>
            </a:lvl5pPr>
            <a:lvl6pPr latinLnBrk="0">
              <a:defRPr lang="id-ID" sz="1600"/>
            </a:lvl6pPr>
            <a:lvl7pPr latinLnBrk="0">
              <a:defRPr lang="id-ID" sz="1600"/>
            </a:lvl7pPr>
            <a:lvl8pPr latinLnBrk="0">
              <a:defRPr lang="id-ID" sz="1600"/>
            </a:lvl8pPr>
            <a:lvl9pPr latinLnBrk="0">
              <a:defRPr lang="id-ID"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empat Penampung Teks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id-ID" sz="1800"/>
            </a:lvl1pPr>
            <a:lvl2pPr marL="457200" indent="0" latinLnBrk="0">
              <a:buNone/>
              <a:defRPr lang="id-ID" sz="1200"/>
            </a:lvl2pPr>
            <a:lvl3pPr marL="914400" indent="0" latinLnBrk="0">
              <a:buNone/>
              <a:defRPr lang="id-ID" sz="1000"/>
            </a:lvl3pPr>
            <a:lvl4pPr marL="1371600" indent="0" latinLnBrk="0">
              <a:buNone/>
              <a:defRPr lang="id-ID" sz="900"/>
            </a:lvl4pPr>
            <a:lvl5pPr marL="1828800" indent="0" latinLnBrk="0">
              <a:buNone/>
              <a:defRPr lang="id-ID" sz="900"/>
            </a:lvl5pPr>
            <a:lvl6pPr marL="2286000" indent="0" latinLnBrk="0">
              <a:buNone/>
              <a:defRPr lang="id-ID" sz="900"/>
            </a:lvl6pPr>
            <a:lvl7pPr marL="2743200" indent="0" latinLnBrk="0">
              <a:buNone/>
              <a:defRPr lang="id-ID" sz="900"/>
            </a:lvl7pPr>
            <a:lvl8pPr marL="3200400" indent="0" latinLnBrk="0">
              <a:buNone/>
              <a:defRPr lang="id-ID" sz="900"/>
            </a:lvl8pPr>
            <a:lvl9pPr marL="3657600" indent="0" latinLnBrk="0">
              <a:buNone/>
              <a:defRPr lang="id-ID" sz="900"/>
            </a:lvl9pPr>
          </a:lstStyle>
          <a:p>
            <a:pPr lvl="0"/>
            <a:r>
              <a:rPr lang="id-ID"/>
              <a:t>Edit gaya teks Master</a:t>
            </a:r>
          </a:p>
        </p:txBody>
      </p:sp>
      <p:sp>
        <p:nvSpPr>
          <p:cNvPr id="5" name="Tempat Penampung Tanggal 4"/>
          <p:cNvSpPr>
            <a:spLocks noGrp="1"/>
          </p:cNvSpPr>
          <p:nvPr>
            <p:ph type="dt" sz="half" idx="10"/>
          </p:nvPr>
        </p:nvSpPr>
        <p:spPr/>
        <p:txBody>
          <a:bodyPr/>
          <a:lstStyle/>
          <a:p>
            <a:fld id="{EDF33987-6305-4E2A-BF18-EF013ECE927B}" type="datetimeFigureOut">
              <a:t>10/25/2022</a:t>
            </a:fld>
            <a:endParaRPr lang="id-ID"/>
          </a:p>
        </p:txBody>
      </p:sp>
      <p:sp>
        <p:nvSpPr>
          <p:cNvPr id="6" name="Tempat Penampung Footer 5"/>
          <p:cNvSpPr>
            <a:spLocks noGrp="1"/>
          </p:cNvSpPr>
          <p:nvPr>
            <p:ph type="ftr" sz="quarter" idx="11"/>
          </p:nvPr>
        </p:nvSpPr>
        <p:spPr/>
        <p:txBody>
          <a:bodyPr/>
          <a:lstStyle/>
          <a:p>
            <a:endParaRPr lang="id-ID"/>
          </a:p>
        </p:txBody>
      </p:sp>
      <p:sp>
        <p:nvSpPr>
          <p:cNvPr id="7" name="Tempat Penampung Nomor Slide 6"/>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bg>
      <p:bgPr>
        <a:solidFill>
          <a:schemeClr val="bg1"/>
        </a:solidFill>
        <a:effectLst/>
      </p:bgPr>
    </p:bg>
    <p:spTree>
      <p:nvGrpSpPr>
        <p:cNvPr id="1" name=""/>
        <p:cNvGrpSpPr/>
        <p:nvPr/>
      </p:nvGrpSpPr>
      <p:grpSpPr>
        <a:xfrm>
          <a:off x="0" y="0"/>
          <a:ext cx="0" cy="0"/>
          <a:chOff x="0" y="0"/>
          <a:chExt cx="0" cy="0"/>
        </a:xfrm>
      </p:grpSpPr>
      <p:sp>
        <p:nvSpPr>
          <p:cNvPr id="8" name="Persegi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2" name="Judul 1"/>
          <p:cNvSpPr>
            <a:spLocks noGrp="1"/>
          </p:cNvSpPr>
          <p:nvPr>
            <p:ph type="title"/>
          </p:nvPr>
        </p:nvSpPr>
        <p:spPr>
          <a:xfrm>
            <a:off x="684213" y="685800"/>
            <a:ext cx="3886200" cy="4038600"/>
          </a:xfrm>
        </p:spPr>
        <p:txBody>
          <a:bodyPr anchor="b">
            <a:noAutofit/>
          </a:bodyPr>
          <a:lstStyle>
            <a:lvl1pPr algn="l" latinLnBrk="0">
              <a:defRPr lang="id-ID" sz="4000" b="0"/>
            </a:lvl1pPr>
          </a:lstStyle>
          <a:p>
            <a:r>
              <a:rPr lang="id-ID"/>
              <a:t>Klik untuk mengedit gaya judul Master</a:t>
            </a:r>
          </a:p>
        </p:txBody>
      </p:sp>
      <p:sp>
        <p:nvSpPr>
          <p:cNvPr id="3" name="Tempat Penampung Gamba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lang="id-ID" sz="2400"/>
            </a:lvl1pPr>
            <a:lvl2pPr marL="457200" indent="0" latinLnBrk="0">
              <a:buNone/>
              <a:defRPr lang="id-ID" sz="2800"/>
            </a:lvl2pPr>
            <a:lvl3pPr marL="914400" indent="0" latinLnBrk="0">
              <a:buNone/>
              <a:defRPr lang="id-ID" sz="2400"/>
            </a:lvl3pPr>
            <a:lvl4pPr marL="1371600" indent="0" latinLnBrk="0">
              <a:buNone/>
              <a:defRPr lang="id-ID" sz="2000"/>
            </a:lvl4pPr>
            <a:lvl5pPr marL="1828800" indent="0" latinLnBrk="0">
              <a:buNone/>
              <a:defRPr lang="id-ID" sz="2000"/>
            </a:lvl5pPr>
            <a:lvl6pPr marL="2286000" indent="0" latinLnBrk="0">
              <a:buNone/>
              <a:defRPr lang="id-ID" sz="2000"/>
            </a:lvl6pPr>
            <a:lvl7pPr marL="2743200" indent="0" latinLnBrk="0">
              <a:buNone/>
              <a:defRPr lang="id-ID" sz="2000"/>
            </a:lvl7pPr>
            <a:lvl8pPr marL="3200400" indent="0" latinLnBrk="0">
              <a:buNone/>
              <a:defRPr lang="id-ID" sz="2000"/>
            </a:lvl8pPr>
            <a:lvl9pPr marL="3657600" indent="0" latinLnBrk="0">
              <a:buNone/>
              <a:defRPr lang="id-ID" sz="2000"/>
            </a:lvl9pPr>
          </a:lstStyle>
          <a:p>
            <a:r>
              <a:rPr lang="id-ID"/>
              <a:t>Klik ikon untuk menambahkan gambar</a:t>
            </a:r>
          </a:p>
        </p:txBody>
      </p:sp>
      <p:sp>
        <p:nvSpPr>
          <p:cNvPr id="4" name="Tempat Penampung Teks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id-ID" sz="1800"/>
            </a:lvl1pPr>
            <a:lvl2pPr marL="457200" indent="0" latinLnBrk="0">
              <a:buNone/>
              <a:defRPr lang="id-ID" sz="1200"/>
            </a:lvl2pPr>
            <a:lvl3pPr marL="914400" indent="0" latinLnBrk="0">
              <a:buNone/>
              <a:defRPr lang="id-ID" sz="1000"/>
            </a:lvl3pPr>
            <a:lvl4pPr marL="1371600" indent="0" latinLnBrk="0">
              <a:buNone/>
              <a:defRPr lang="id-ID" sz="900"/>
            </a:lvl4pPr>
            <a:lvl5pPr marL="1828800" indent="0" latinLnBrk="0">
              <a:buNone/>
              <a:defRPr lang="id-ID" sz="900"/>
            </a:lvl5pPr>
            <a:lvl6pPr marL="2286000" indent="0" latinLnBrk="0">
              <a:buNone/>
              <a:defRPr lang="id-ID" sz="900"/>
            </a:lvl6pPr>
            <a:lvl7pPr marL="2743200" indent="0" latinLnBrk="0">
              <a:buNone/>
              <a:defRPr lang="id-ID" sz="900"/>
            </a:lvl7pPr>
            <a:lvl8pPr marL="3200400" indent="0" latinLnBrk="0">
              <a:buNone/>
              <a:defRPr lang="id-ID" sz="900"/>
            </a:lvl8pPr>
            <a:lvl9pPr marL="3657600" indent="0" latinLnBrk="0">
              <a:buNone/>
              <a:defRPr lang="id-ID" sz="900"/>
            </a:lvl9pPr>
          </a:lstStyle>
          <a:p>
            <a:pPr lvl="0"/>
            <a:r>
              <a:rPr lang="id-ID"/>
              <a:t>Edit gaya teks Master</a:t>
            </a:r>
          </a:p>
        </p:txBody>
      </p:sp>
      <p:sp>
        <p:nvSpPr>
          <p:cNvPr id="5" name="Tempat Penampung Tanggal 4"/>
          <p:cNvSpPr>
            <a:spLocks noGrp="1"/>
          </p:cNvSpPr>
          <p:nvPr>
            <p:ph type="dt" sz="half" idx="10"/>
          </p:nvPr>
        </p:nvSpPr>
        <p:spPr/>
        <p:txBody>
          <a:bodyPr/>
          <a:lstStyle/>
          <a:p>
            <a:fld id="{EDF33987-6305-4E2A-BF18-EF013ECE927B}" type="datetimeFigureOut">
              <a:t>10/25/2022</a:t>
            </a:fld>
            <a:endParaRPr lang="id-ID"/>
          </a:p>
        </p:txBody>
      </p:sp>
      <p:sp>
        <p:nvSpPr>
          <p:cNvPr id="6" name="Tempat Penampung Footer 5"/>
          <p:cNvSpPr>
            <a:spLocks noGrp="1"/>
          </p:cNvSpPr>
          <p:nvPr>
            <p:ph type="ftr" sz="quarter" idx="11"/>
          </p:nvPr>
        </p:nvSpPr>
        <p:spPr/>
        <p:txBody>
          <a:bodyPr/>
          <a:lstStyle/>
          <a:p>
            <a:endParaRPr lang="id-ID"/>
          </a:p>
        </p:txBody>
      </p:sp>
      <p:sp>
        <p:nvSpPr>
          <p:cNvPr id="7" name="Tempat Penampung Nomor Slide 6"/>
          <p:cNvSpPr>
            <a:spLocks noGrp="1"/>
          </p:cNvSpPr>
          <p:nvPr>
            <p:ph type="sldNum" sz="quarter" idx="12"/>
          </p:nvPr>
        </p:nvSpPr>
        <p:spPr/>
        <p:txBody>
          <a:bodyPr/>
          <a:lstStyle/>
          <a:p>
            <a:fld id="{F36C87F6-986D-49E6-AF40-1B3A1EE8064D}" type="slidenum">
              <a:t>‹#›</a:t>
            </a:fld>
            <a:endParaRPr lang="id-ID"/>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mpat Penampung Judu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id-ID"/>
              <a:t>Klik untuk mengedit gaya judul Master</a:t>
            </a:r>
          </a:p>
        </p:txBody>
      </p:sp>
      <p:sp>
        <p:nvSpPr>
          <p:cNvPr id="3" name="Tempat Penampung Teks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id-ID"/>
              <a:t>Klik untuk mengedit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empat Penampung Tanggal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latinLnBrk="0">
              <a:defRPr lang="id-ID" sz="1000">
                <a:solidFill>
                  <a:schemeClr val="tx1"/>
                </a:solidFill>
                <a:latin typeface="Times New Roman" panose="02020603050405020304" pitchFamily="18" charset="0"/>
                <a:cs typeface="Times New Roman" panose="02020603050405020304" pitchFamily="18" charset="0"/>
              </a:defRPr>
            </a:lvl1pPr>
          </a:lstStyle>
          <a:p>
            <a:fld id="{EDF33987-6305-4E2A-BF18-EF013ECE927B}" type="datetimeFigureOut">
              <a:rPr lang="en-US" smtClean="0"/>
              <a:pPr/>
              <a:t>10/25/2022</a:t>
            </a:fld>
            <a:endParaRPr lang="en-US"/>
          </a:p>
        </p:txBody>
      </p:sp>
      <p:sp>
        <p:nvSpPr>
          <p:cNvPr id="5" name="Tempat Penampung Foo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latinLnBrk="0">
              <a:defRPr lang="id-ID" sz="1000" cap="all" baseline="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Tempat Penampung Nomor Slid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latinLnBrk="0">
              <a:defRPr lang="id-ID" sz="1000">
                <a:solidFill>
                  <a:schemeClr val="tx1"/>
                </a:solidFill>
                <a:latin typeface="Times New Roman" panose="02020603050405020304" pitchFamily="18" charset="0"/>
                <a:cs typeface="Times New Roman" panose="02020603050405020304" pitchFamily="18" charset="0"/>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id-ID" sz="4000" kern="1200" cap="all" baseline="0">
          <a:solidFill>
            <a:schemeClr val="tx1">
              <a:lumMod val="50000"/>
            </a:schemeClr>
          </a:solidFill>
          <a:latin typeface="Times New Roman" panose="02020603050405020304" pitchFamily="18" charset="0"/>
          <a:ea typeface="+mj-ea"/>
          <a:cs typeface="Times New Roman" panose="02020603050405020304" pitchFamily="18" charset="0"/>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lang="id-ID" sz="2400" kern="1200">
          <a:solidFill>
            <a:schemeClr val="tx1"/>
          </a:solidFill>
          <a:latin typeface="Times New Roman" panose="02020603050405020304" pitchFamily="18" charset="0"/>
          <a:ea typeface="+mn-ea"/>
          <a:cs typeface="Times New Roman" panose="02020603050405020304" pitchFamily="18" charset="0"/>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lang="id-ID" sz="2000" kern="1200">
          <a:solidFill>
            <a:schemeClr val="tx1"/>
          </a:solidFill>
          <a:latin typeface="Times New Roman" panose="02020603050405020304" pitchFamily="18" charset="0"/>
          <a:ea typeface="+mn-ea"/>
          <a:cs typeface="Times New Roman" panose="02020603050405020304" pitchFamily="18" charset="0"/>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lang="id-ID" sz="1800" kern="1200">
          <a:solidFill>
            <a:schemeClr val="tx1"/>
          </a:solidFill>
          <a:latin typeface="Times New Roman" panose="02020603050405020304" pitchFamily="18" charset="0"/>
          <a:ea typeface="+mn-ea"/>
          <a:cs typeface="Times New Roman" panose="02020603050405020304" pitchFamily="18"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lang="id-ID" sz="1600" kern="1200">
          <a:solidFill>
            <a:schemeClr val="tx1"/>
          </a:solidFill>
          <a:latin typeface="Times New Roman" panose="02020603050405020304" pitchFamily="18" charset="0"/>
          <a:ea typeface="+mn-ea"/>
          <a:cs typeface="Times New Roman" panose="02020603050405020304" pitchFamily="18"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lang="id-ID" sz="1600" kern="1200">
          <a:solidFill>
            <a:schemeClr val="tx1"/>
          </a:solidFill>
          <a:latin typeface="Times New Roman" panose="02020603050405020304" pitchFamily="18" charset="0"/>
          <a:ea typeface="+mn-ea"/>
          <a:cs typeface="Times New Roman" panose="02020603050405020304" pitchFamily="18" charset="0"/>
        </a:defRPr>
      </a:lvl5pPr>
      <a:lvl6pPr marL="1417320" indent="-228600" algn="l" defTabSz="914400" rtl="0" eaLnBrk="1" latinLnBrk="0" hangingPunct="1">
        <a:spcBef>
          <a:spcPts val="600"/>
        </a:spcBef>
        <a:buSzPct val="80000"/>
        <a:buFont typeface="Arial" pitchFamily="34" charset="0"/>
        <a:buChar char="•"/>
        <a:defRPr lang="id-ID"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id-ID"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id-ID"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id-ID" sz="1600" kern="1200" baseline="0">
          <a:solidFill>
            <a:schemeClr val="tx1"/>
          </a:solidFill>
          <a:latin typeface="+mn-lt"/>
          <a:ea typeface="+mn-ea"/>
          <a:cs typeface="+mn-cs"/>
        </a:defRPr>
      </a:lvl9pPr>
    </p:bodyStyle>
    <p:otherStyle>
      <a:defPPr>
        <a:defRPr lang="id-ID"/>
      </a:defPPr>
      <a:lvl1pPr marL="0" algn="l" defTabSz="914400" rtl="0" eaLnBrk="1" latinLnBrk="0" hangingPunct="1">
        <a:defRPr lang="id-ID" sz="1800" kern="1200">
          <a:solidFill>
            <a:schemeClr val="tx1"/>
          </a:solidFill>
          <a:latin typeface="+mn-lt"/>
          <a:ea typeface="+mn-ea"/>
          <a:cs typeface="+mn-cs"/>
        </a:defRPr>
      </a:lvl1pPr>
      <a:lvl2pPr marL="457200" algn="l" defTabSz="914400" rtl="0" eaLnBrk="1" latinLnBrk="0" hangingPunct="1">
        <a:defRPr lang="id-ID" sz="1800" kern="1200">
          <a:solidFill>
            <a:schemeClr val="tx1"/>
          </a:solidFill>
          <a:latin typeface="+mn-lt"/>
          <a:ea typeface="+mn-ea"/>
          <a:cs typeface="+mn-cs"/>
        </a:defRPr>
      </a:lvl2pPr>
      <a:lvl3pPr marL="914400" algn="l" defTabSz="914400" rtl="0" eaLnBrk="1" latinLnBrk="0" hangingPunct="1">
        <a:defRPr lang="id-ID" sz="1800" kern="1200">
          <a:solidFill>
            <a:schemeClr val="tx1"/>
          </a:solidFill>
          <a:latin typeface="+mn-lt"/>
          <a:ea typeface="+mn-ea"/>
          <a:cs typeface="+mn-cs"/>
        </a:defRPr>
      </a:lvl3pPr>
      <a:lvl4pPr marL="1371600" algn="l" defTabSz="914400" rtl="0" eaLnBrk="1" latinLnBrk="0" hangingPunct="1">
        <a:defRPr lang="id-ID" sz="1800" kern="1200">
          <a:solidFill>
            <a:schemeClr val="tx1"/>
          </a:solidFill>
          <a:latin typeface="+mn-lt"/>
          <a:ea typeface="+mn-ea"/>
          <a:cs typeface="+mn-cs"/>
        </a:defRPr>
      </a:lvl4pPr>
      <a:lvl5pPr marL="1828800" algn="l" defTabSz="914400" rtl="0" eaLnBrk="1" latinLnBrk="0" hangingPunct="1">
        <a:defRPr lang="id-ID" sz="1800" kern="1200">
          <a:solidFill>
            <a:schemeClr val="tx1"/>
          </a:solidFill>
          <a:latin typeface="+mn-lt"/>
          <a:ea typeface="+mn-ea"/>
          <a:cs typeface="+mn-cs"/>
        </a:defRPr>
      </a:lvl5pPr>
      <a:lvl6pPr marL="2286000" algn="l" defTabSz="914400" rtl="0" eaLnBrk="1" latinLnBrk="0" hangingPunct="1">
        <a:defRPr lang="id-ID" sz="1800" kern="1200">
          <a:solidFill>
            <a:schemeClr val="tx1"/>
          </a:solidFill>
          <a:latin typeface="+mn-lt"/>
          <a:ea typeface="+mn-ea"/>
          <a:cs typeface="+mn-cs"/>
        </a:defRPr>
      </a:lvl6pPr>
      <a:lvl7pPr marL="2743200" algn="l" defTabSz="914400" rtl="0" eaLnBrk="1" latinLnBrk="0" hangingPunct="1">
        <a:defRPr lang="id-ID" sz="1800" kern="1200">
          <a:solidFill>
            <a:schemeClr val="tx1"/>
          </a:solidFill>
          <a:latin typeface="+mn-lt"/>
          <a:ea typeface="+mn-ea"/>
          <a:cs typeface="+mn-cs"/>
        </a:defRPr>
      </a:lvl7pPr>
      <a:lvl8pPr marL="3200400" algn="l" defTabSz="914400" rtl="0" eaLnBrk="1" latinLnBrk="0" hangingPunct="1">
        <a:defRPr lang="id-ID" sz="1800" kern="1200">
          <a:solidFill>
            <a:schemeClr val="tx1"/>
          </a:solidFill>
          <a:latin typeface="+mn-lt"/>
          <a:ea typeface="+mn-ea"/>
          <a:cs typeface="+mn-cs"/>
        </a:defRPr>
      </a:lvl8pPr>
      <a:lvl9pPr marL="3657600" algn="l" defTabSz="914400" rtl="0" eaLnBrk="1" latinLnBrk="0" hangingPunct="1">
        <a:defRPr lang="id-ID"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ctrTitle"/>
          </p:nvPr>
        </p:nvSpPr>
        <p:spPr/>
        <p:txBody>
          <a:bodyPr/>
          <a:lstStyle/>
          <a:p>
            <a:r>
              <a:rPr lang="id-ID" b="1" dirty="0"/>
              <a:t>Globalisasi dan Perubahan Komunitas Lokal</a:t>
            </a:r>
            <a:endParaRPr lang="id-ID" dirty="0">
              <a:latin typeface="Times New Roman" panose="02020603050405020304" pitchFamily="18" charset="0"/>
              <a:cs typeface="Times New Roman" panose="02020603050405020304" pitchFamily="18" charset="0"/>
            </a:endParaRPr>
          </a:p>
        </p:txBody>
      </p:sp>
      <p:sp>
        <p:nvSpPr>
          <p:cNvPr id="3" name="Subjudul 2"/>
          <p:cNvSpPr>
            <a:spLocks noGrp="1"/>
          </p:cNvSpPr>
          <p:nvPr>
            <p:ph type="subTitle" idx="1"/>
          </p:nvPr>
        </p:nvSpPr>
        <p:spPr/>
        <p:txBody>
          <a:bodyPr/>
          <a:lstStyle/>
          <a:p>
            <a:r>
              <a:rPr lang="id-ID" dirty="0">
                <a:latin typeface="Times New Roman" panose="02020603050405020304" pitchFamily="18" charset="0"/>
                <a:cs typeface="Times New Roman" panose="02020603050405020304" pitchFamily="18" charset="0"/>
              </a:rPr>
              <a:t>Guru pengajar</a:t>
            </a:r>
            <a:r>
              <a:rPr lang="en-US"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 Mukadar Les</a:t>
            </a:r>
            <a:r>
              <a:rPr lang="en-US" dirty="0" err="1">
                <a:latin typeface="Times New Roman" panose="02020603050405020304" pitchFamily="18" charset="0"/>
                <a:cs typeface="Times New Roman" panose="02020603050405020304" pitchFamily="18" charset="0"/>
              </a:rPr>
              <a:t>sy</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Sosiologi</a:t>
            </a:r>
            <a:r>
              <a:rPr lang="en-US" dirty="0">
                <a:latin typeface="Times New Roman" panose="02020603050405020304" pitchFamily="18" charset="0"/>
                <a:cs typeface="Times New Roman" panose="02020603050405020304" pitchFamily="18" charset="0"/>
              </a:rPr>
              <a:t> XII</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a:xfrm>
            <a:off x="837828" y="407504"/>
            <a:ext cx="9753600" cy="691480"/>
          </a:xfrm>
        </p:spPr>
        <p:txBody>
          <a:bodyPr>
            <a:normAutofit/>
          </a:bodyPr>
          <a:lstStyle/>
          <a:p>
            <a:r>
              <a:rPr lang="id-ID" sz="3000" dirty="0"/>
              <a:t>Tujuan Pembelajaran</a:t>
            </a:r>
            <a:endParaRPr lang="id-ID" sz="3000" dirty="0">
              <a:latin typeface="Times New Roman" panose="02020603050405020304" pitchFamily="18" charset="0"/>
              <a:cs typeface="Times New Roman" panose="02020603050405020304" pitchFamily="18" charset="0"/>
            </a:endParaRPr>
          </a:p>
        </p:txBody>
      </p:sp>
      <p:sp>
        <p:nvSpPr>
          <p:cNvPr id="3" name="Tempat Penampung Konten 2"/>
          <p:cNvSpPr>
            <a:spLocks noGrp="1"/>
          </p:cNvSpPr>
          <p:nvPr>
            <p:ph idx="1"/>
          </p:nvPr>
        </p:nvSpPr>
        <p:spPr>
          <a:xfrm>
            <a:off x="837828" y="1257300"/>
            <a:ext cx="3940694" cy="4343400"/>
          </a:xfrm>
        </p:spPr>
        <p:txBody>
          <a:bodyPr>
            <a:normAutofit/>
          </a:bodyPr>
          <a:lstStyle/>
          <a:p>
            <a:pPr marL="45720" indent="0">
              <a:buNone/>
            </a:pPr>
            <a:r>
              <a:rPr lang="id-ID" sz="1600" dirty="0"/>
              <a:t>Dengan mempelajari bab ini, Anda diharapkan mampu:</a:t>
            </a:r>
          </a:p>
          <a:p>
            <a:pPr lvl="0"/>
            <a:r>
              <a:rPr lang="id-ID" sz="1600" dirty="0"/>
              <a:t>Memahami globalisasi dan dampaknya terhadap perubahan sosial di tingkat lokal atau komunitas</a:t>
            </a:r>
          </a:p>
          <a:p>
            <a:pPr lvl="0"/>
            <a:r>
              <a:rPr lang="id-ID" sz="1600" dirty="0"/>
              <a:t>Mengidentifikasi berbagai permasalahan sosial akibat perubahan sosial di tingkat lokal atau komunitas disebabkan globalisasi</a:t>
            </a:r>
          </a:p>
          <a:p>
            <a:pPr lvl="0"/>
            <a:r>
              <a:rPr lang="id-ID" sz="1600" dirty="0"/>
              <a:t>Menjelaskan globalisasi dan dampak ketimpangan sosial di masyarakat</a:t>
            </a:r>
          </a:p>
          <a:p>
            <a:r>
              <a:rPr lang="id-ID" sz="1600" dirty="0"/>
              <a:t>Mengidentifikasi strategi dan berbagai pendekatan pemberdayaan untuk mengatasi ketimpangan sosial akibat globalisasi</a:t>
            </a:r>
            <a:endParaRPr lang="id-ID" sz="1600" dirty="0">
              <a:latin typeface="Times New Roman" panose="02020603050405020304" pitchFamily="18" charset="0"/>
              <a:cs typeface="Times New Roman" panose="02020603050405020304" pitchFamily="18" charset="0"/>
            </a:endParaRPr>
          </a:p>
        </p:txBody>
      </p:sp>
      <p:pic>
        <p:nvPicPr>
          <p:cNvPr id="4" name="Gambar 3">
            <a:extLst>
              <a:ext uri="{FF2B5EF4-FFF2-40B4-BE49-F238E27FC236}">
                <a16:creationId xmlns:a16="http://schemas.microsoft.com/office/drawing/2014/main" id="{673EFE13-797B-4514-835A-852ADA94ECD3}"/>
              </a:ext>
            </a:extLst>
          </p:cNvPr>
          <p:cNvPicPr>
            <a:picLocks noChangeAspect="1"/>
          </p:cNvPicPr>
          <p:nvPr/>
        </p:nvPicPr>
        <p:blipFill>
          <a:blip r:embed="rId3"/>
          <a:stretch>
            <a:fillRect/>
          </a:stretch>
        </p:blipFill>
        <p:spPr>
          <a:xfrm>
            <a:off x="4942284" y="1988840"/>
            <a:ext cx="7116086" cy="2880320"/>
          </a:xfrm>
          <a:prstGeom prst="rect">
            <a:avLst/>
          </a:prstGeo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7A24980-B495-4C81-9531-5E507C90D46B}"/>
              </a:ext>
            </a:extLst>
          </p:cNvPr>
          <p:cNvSpPr>
            <a:spLocks noGrp="1"/>
          </p:cNvSpPr>
          <p:nvPr>
            <p:ph type="title"/>
          </p:nvPr>
        </p:nvSpPr>
        <p:spPr>
          <a:xfrm>
            <a:off x="1217614" y="332756"/>
            <a:ext cx="9753600" cy="706090"/>
          </a:xfrm>
        </p:spPr>
        <p:txBody>
          <a:bodyPr>
            <a:normAutofit/>
          </a:bodyPr>
          <a:lstStyle/>
          <a:p>
            <a:r>
              <a:rPr lang="id-ID" sz="2400" dirty="0" err="1"/>
              <a:t>Teori-Teori</a:t>
            </a:r>
            <a:r>
              <a:rPr lang="id-ID" sz="2400" dirty="0"/>
              <a:t> Globalisasi</a:t>
            </a:r>
          </a:p>
        </p:txBody>
      </p:sp>
      <p:sp>
        <p:nvSpPr>
          <p:cNvPr id="3" name="Tampungan Teks 2">
            <a:extLst>
              <a:ext uri="{FF2B5EF4-FFF2-40B4-BE49-F238E27FC236}">
                <a16:creationId xmlns:a16="http://schemas.microsoft.com/office/drawing/2014/main" id="{74F0DD1C-8A25-453F-9368-5969EA5F5D90}"/>
              </a:ext>
            </a:extLst>
          </p:cNvPr>
          <p:cNvSpPr>
            <a:spLocks noGrp="1"/>
          </p:cNvSpPr>
          <p:nvPr>
            <p:ph type="body" idx="1"/>
          </p:nvPr>
        </p:nvSpPr>
        <p:spPr>
          <a:xfrm>
            <a:off x="1217611" y="1166737"/>
            <a:ext cx="4709160" cy="520081"/>
          </a:xfrm>
        </p:spPr>
        <p:txBody>
          <a:bodyPr>
            <a:normAutofit/>
          </a:bodyPr>
          <a:lstStyle/>
          <a:p>
            <a:pPr marL="342900" indent="-342900">
              <a:buFont typeface="Wingdings" panose="05000000000000000000" pitchFamily="2" charset="2"/>
              <a:buChar char="q"/>
            </a:pPr>
            <a:r>
              <a:rPr lang="id-ID" sz="2200" dirty="0" err="1"/>
              <a:t>Cochrane</a:t>
            </a:r>
            <a:r>
              <a:rPr lang="id-ID" sz="2200" dirty="0"/>
              <a:t> dan </a:t>
            </a:r>
            <a:r>
              <a:rPr lang="id-ID" sz="2200" dirty="0" err="1"/>
              <a:t>Pain</a:t>
            </a:r>
            <a:endParaRPr lang="id-ID" sz="2200" dirty="0"/>
          </a:p>
        </p:txBody>
      </p:sp>
      <p:sp>
        <p:nvSpPr>
          <p:cNvPr id="4" name="Tampungan Konten 3">
            <a:extLst>
              <a:ext uri="{FF2B5EF4-FFF2-40B4-BE49-F238E27FC236}">
                <a16:creationId xmlns:a16="http://schemas.microsoft.com/office/drawing/2014/main" id="{1C8BBBF5-D35A-4684-A4B7-19F88761466B}"/>
              </a:ext>
            </a:extLst>
          </p:cNvPr>
          <p:cNvSpPr>
            <a:spLocks noGrp="1"/>
          </p:cNvSpPr>
          <p:nvPr>
            <p:ph sz="half" idx="2"/>
          </p:nvPr>
        </p:nvSpPr>
        <p:spPr>
          <a:xfrm>
            <a:off x="1217611" y="1686818"/>
            <a:ext cx="6316958" cy="4671390"/>
          </a:xfrm>
        </p:spPr>
        <p:txBody>
          <a:bodyPr>
            <a:noAutofit/>
          </a:bodyPr>
          <a:lstStyle/>
          <a:p>
            <a:pPr marL="45720" indent="0">
              <a:buNone/>
            </a:pPr>
            <a:r>
              <a:rPr lang="id-ID" sz="1600" dirty="0"/>
              <a:t>Menegaskan bahwa terdapat tiga posisi teoretis berkaitan dengan globalisasi, yaitu sebagai berikut (Prihastuti, 2013).</a:t>
            </a:r>
          </a:p>
          <a:p>
            <a:pPr lvl="0"/>
            <a:r>
              <a:rPr lang="id-ID" sz="1600" dirty="0"/>
              <a:t>Para </a:t>
            </a:r>
            <a:r>
              <a:rPr lang="id-ID" sz="1600" dirty="0" err="1"/>
              <a:t>globalis</a:t>
            </a:r>
            <a:r>
              <a:rPr lang="id-ID" sz="1600" dirty="0"/>
              <a:t> percaya bahwa globalisasi adalah sebuah kenyataan yang mempunyai konsekuensi konkret terhadap berjalannya orang atau lembaga di seluruh dunia. Selain itu, mereka percaya bahwa negara dan kebudayaan lokal akan hilang diterpa kebudayaan dan ekonomi global yang sama</a:t>
            </a:r>
          </a:p>
          <a:p>
            <a:pPr lvl="0"/>
            <a:r>
              <a:rPr lang="id-ID" sz="1600" dirty="0"/>
              <a:t>Para tradisional percaya bahwa globalisasi hanyalah sebuah mitos, dan jika pun benar adanya, fenomena tersebut hanya dibesar-besarkan. Mereka beranggapan bahwa fenomena tersebut sudah ada sejak dahulu, sementara kondisi sekarang ini hanya sebuah lanjutan</a:t>
            </a:r>
          </a:p>
          <a:p>
            <a:r>
              <a:rPr lang="id-ID" sz="1600" dirty="0"/>
              <a:t>Para </a:t>
            </a:r>
            <a:r>
              <a:rPr lang="id-ID" sz="1600" dirty="0" err="1"/>
              <a:t>transformalis</a:t>
            </a:r>
            <a:r>
              <a:rPr lang="id-ID" sz="1600" dirty="0"/>
              <a:t> berada di antara para </a:t>
            </a:r>
            <a:r>
              <a:rPr lang="id-ID" sz="1600" dirty="0" err="1"/>
              <a:t>globalis</a:t>
            </a:r>
            <a:r>
              <a:rPr lang="id-ID" sz="1600" dirty="0"/>
              <a:t> dan </a:t>
            </a:r>
            <a:r>
              <a:rPr lang="id-ID" sz="1600" dirty="0" err="1"/>
              <a:t>tradisionalis</a:t>
            </a:r>
            <a:r>
              <a:rPr lang="id-ID" sz="1600" dirty="0"/>
              <a:t>. Mereka percaya bahwa globalisasi adalah seperangkat hubungan yang saling berkaitan melalui sebuah kekuatan, yang sebagian besar tidak terjadi secara langsung.</a:t>
            </a:r>
          </a:p>
        </p:txBody>
      </p:sp>
      <p:pic>
        <p:nvPicPr>
          <p:cNvPr id="7" name="Tampungan Konten 6">
            <a:extLst>
              <a:ext uri="{FF2B5EF4-FFF2-40B4-BE49-F238E27FC236}">
                <a16:creationId xmlns:a16="http://schemas.microsoft.com/office/drawing/2014/main" id="{6CA63ABB-598A-4B8C-A513-D08580CFFC48}"/>
              </a:ext>
            </a:extLst>
          </p:cNvPr>
          <p:cNvPicPr>
            <a:picLocks noGrp="1" noChangeAspect="1"/>
          </p:cNvPicPr>
          <p:nvPr>
            <p:ph sz="quarter" idx="4"/>
          </p:nvPr>
        </p:nvPicPr>
        <p:blipFill>
          <a:blip r:embed="rId2"/>
          <a:stretch>
            <a:fillRect/>
          </a:stretch>
        </p:blipFill>
        <p:spPr>
          <a:xfrm>
            <a:off x="7678588" y="2365990"/>
            <a:ext cx="4100856" cy="2126020"/>
          </a:xfrm>
          <a:prstGeom prst="rect">
            <a:avLst/>
          </a:prstGeom>
        </p:spPr>
      </p:pic>
    </p:spTree>
    <p:extLst>
      <p:ext uri="{BB962C8B-B14F-4D97-AF65-F5344CB8AC3E}">
        <p14:creationId xmlns:p14="http://schemas.microsoft.com/office/powerpoint/2010/main" val="19614723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Teks 2">
            <a:extLst>
              <a:ext uri="{FF2B5EF4-FFF2-40B4-BE49-F238E27FC236}">
                <a16:creationId xmlns:a16="http://schemas.microsoft.com/office/drawing/2014/main" id="{5856875C-D311-4CB0-9A52-D068068E73C2}"/>
              </a:ext>
            </a:extLst>
          </p:cNvPr>
          <p:cNvSpPr>
            <a:spLocks noGrp="1"/>
          </p:cNvSpPr>
          <p:nvPr>
            <p:ph type="body" idx="1"/>
          </p:nvPr>
        </p:nvSpPr>
        <p:spPr>
          <a:xfrm>
            <a:off x="1217614" y="848442"/>
            <a:ext cx="4709160" cy="592089"/>
          </a:xfrm>
        </p:spPr>
        <p:txBody>
          <a:bodyPr>
            <a:normAutofit/>
          </a:bodyPr>
          <a:lstStyle/>
          <a:p>
            <a:pPr marL="342900" indent="-342900">
              <a:buFont typeface="Wingdings" panose="05000000000000000000" pitchFamily="2" charset="2"/>
              <a:buChar char="q"/>
            </a:pPr>
            <a:r>
              <a:rPr lang="id-ID" sz="2200" dirty="0"/>
              <a:t>George </a:t>
            </a:r>
            <a:r>
              <a:rPr lang="id-ID" sz="2200" dirty="0" err="1"/>
              <a:t>Ritzer</a:t>
            </a:r>
            <a:endParaRPr lang="id-ID" sz="2200" dirty="0"/>
          </a:p>
        </p:txBody>
      </p:sp>
      <p:sp>
        <p:nvSpPr>
          <p:cNvPr id="4" name="Tampungan Konten 3">
            <a:extLst>
              <a:ext uri="{FF2B5EF4-FFF2-40B4-BE49-F238E27FC236}">
                <a16:creationId xmlns:a16="http://schemas.microsoft.com/office/drawing/2014/main" id="{476ED2D7-1BC1-4243-84E2-6946536BAD54}"/>
              </a:ext>
            </a:extLst>
          </p:cNvPr>
          <p:cNvSpPr>
            <a:spLocks noGrp="1"/>
          </p:cNvSpPr>
          <p:nvPr>
            <p:ph sz="half" idx="2"/>
          </p:nvPr>
        </p:nvSpPr>
        <p:spPr>
          <a:xfrm>
            <a:off x="1217614" y="1440531"/>
            <a:ext cx="4709160" cy="2188468"/>
          </a:xfrm>
        </p:spPr>
        <p:txBody>
          <a:bodyPr>
            <a:normAutofit/>
          </a:bodyPr>
          <a:lstStyle/>
          <a:p>
            <a:pPr marL="45720" indent="0">
              <a:buNone/>
            </a:pPr>
            <a:r>
              <a:rPr lang="id-ID" sz="1600" dirty="0" err="1"/>
              <a:t>Ritzer</a:t>
            </a:r>
            <a:r>
              <a:rPr lang="id-ID" sz="1600" dirty="0"/>
              <a:t> membuat dua asumsi berkaitan dengan globalisasi, yaitu sebagai berikut</a:t>
            </a:r>
          </a:p>
          <a:p>
            <a:pPr lvl="0"/>
            <a:r>
              <a:rPr lang="id-ID" sz="1600" dirty="0"/>
              <a:t>Perkembangan awal komunikasi global berkembang melalui beragam media, utamanya televisi dan internet</a:t>
            </a:r>
          </a:p>
          <a:p>
            <a:r>
              <a:rPr lang="id-ID" sz="1600" dirty="0"/>
              <a:t>Terbentuknya kesadaran global sebagai hasil akhir globalisasi</a:t>
            </a:r>
          </a:p>
        </p:txBody>
      </p:sp>
      <p:sp>
        <p:nvSpPr>
          <p:cNvPr id="5" name="Tampungan Teks 4">
            <a:extLst>
              <a:ext uri="{FF2B5EF4-FFF2-40B4-BE49-F238E27FC236}">
                <a16:creationId xmlns:a16="http://schemas.microsoft.com/office/drawing/2014/main" id="{331AAF9B-2A0B-42DA-932B-17C7FB1B4F30}"/>
              </a:ext>
            </a:extLst>
          </p:cNvPr>
          <p:cNvSpPr>
            <a:spLocks noGrp="1"/>
          </p:cNvSpPr>
          <p:nvPr>
            <p:ph type="body" sz="quarter" idx="3"/>
          </p:nvPr>
        </p:nvSpPr>
        <p:spPr>
          <a:xfrm>
            <a:off x="1232021" y="3628999"/>
            <a:ext cx="4709160" cy="592089"/>
          </a:xfrm>
        </p:spPr>
        <p:txBody>
          <a:bodyPr>
            <a:normAutofit/>
          </a:bodyPr>
          <a:lstStyle/>
          <a:p>
            <a:pPr marL="342900" indent="-342900">
              <a:buFont typeface="Wingdings" panose="05000000000000000000" pitchFamily="2" charset="2"/>
              <a:buChar char="q"/>
            </a:pPr>
            <a:r>
              <a:rPr lang="id-ID" sz="2200" dirty="0"/>
              <a:t>Thomas </a:t>
            </a:r>
            <a:r>
              <a:rPr lang="id-ID" sz="2200" dirty="0" err="1"/>
              <a:t>Friedman</a:t>
            </a:r>
            <a:endParaRPr lang="id-ID" sz="2200" dirty="0"/>
          </a:p>
        </p:txBody>
      </p:sp>
      <p:sp>
        <p:nvSpPr>
          <p:cNvPr id="6" name="Tampungan Konten 5">
            <a:extLst>
              <a:ext uri="{FF2B5EF4-FFF2-40B4-BE49-F238E27FC236}">
                <a16:creationId xmlns:a16="http://schemas.microsoft.com/office/drawing/2014/main" id="{AF580178-F263-4FE9-842D-CC9DF67D1C8B}"/>
              </a:ext>
            </a:extLst>
          </p:cNvPr>
          <p:cNvSpPr>
            <a:spLocks noGrp="1"/>
          </p:cNvSpPr>
          <p:nvPr>
            <p:ph sz="quarter" idx="4"/>
          </p:nvPr>
        </p:nvSpPr>
        <p:spPr>
          <a:xfrm>
            <a:off x="1217614" y="4221088"/>
            <a:ext cx="4709160" cy="1405880"/>
          </a:xfrm>
        </p:spPr>
        <p:txBody>
          <a:bodyPr>
            <a:normAutofit/>
          </a:bodyPr>
          <a:lstStyle/>
          <a:p>
            <a:pPr marL="45720" indent="0">
              <a:buNone/>
            </a:pPr>
            <a:r>
              <a:rPr lang="id-ID" sz="1600" dirty="0"/>
              <a:t>Menurut </a:t>
            </a:r>
            <a:r>
              <a:rPr lang="id-ID" sz="1600" dirty="0" err="1"/>
              <a:t>Friedman</a:t>
            </a:r>
            <a:r>
              <a:rPr lang="id-ID" sz="1600" dirty="0"/>
              <a:t>, globalisasi tidak dapat dihindari dan akan menguntungkan. Pemikiran Thomas </a:t>
            </a:r>
            <a:r>
              <a:rPr lang="id-ID" sz="1600" dirty="0" err="1"/>
              <a:t>Friedman</a:t>
            </a:r>
            <a:r>
              <a:rPr lang="id-ID" sz="1600" dirty="0"/>
              <a:t> ini termasuk dalam teori neoliberalisme. </a:t>
            </a:r>
            <a:r>
              <a:rPr lang="id-ID" sz="1600" dirty="0" err="1"/>
              <a:t>Friedman</a:t>
            </a:r>
            <a:r>
              <a:rPr lang="id-ID" sz="1600" dirty="0"/>
              <a:t> menulis tentang metafora “Jaket Ikat Emas (Golden </a:t>
            </a:r>
            <a:r>
              <a:rPr lang="id-ID" sz="1600" dirty="0" err="1"/>
              <a:t>Straightjacket</a:t>
            </a:r>
            <a:r>
              <a:rPr lang="id-ID" sz="1600" dirty="0"/>
              <a:t>)”. </a:t>
            </a:r>
          </a:p>
        </p:txBody>
      </p:sp>
      <p:sp>
        <p:nvSpPr>
          <p:cNvPr id="7" name="Tampungan Teks 2">
            <a:extLst>
              <a:ext uri="{FF2B5EF4-FFF2-40B4-BE49-F238E27FC236}">
                <a16:creationId xmlns:a16="http://schemas.microsoft.com/office/drawing/2014/main" id="{2C8E1CC4-F8D1-4375-8755-9DB1F574BAEA}"/>
              </a:ext>
            </a:extLst>
          </p:cNvPr>
          <p:cNvSpPr txBox="1">
            <a:spLocks/>
          </p:cNvSpPr>
          <p:nvPr/>
        </p:nvSpPr>
        <p:spPr>
          <a:xfrm>
            <a:off x="6094412" y="848441"/>
            <a:ext cx="4709160" cy="5920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lang="id-ID" sz="2400" b="0" kern="1200" cap="all" baseline="0">
                <a:solidFill>
                  <a:schemeClr val="tx1">
                    <a:lumMod val="50000"/>
                  </a:schemeClr>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lang="id-ID" sz="2000" b="1"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lang="id-ID" sz="1800" b="1"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lang="id-ID" sz="1600" b="1"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lang="id-ID" sz="1600" b="1"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lang="id-ID" sz="1600" b="1" kern="1200" baseline="0">
                <a:solidFill>
                  <a:schemeClr val="tx1"/>
                </a:solidFill>
                <a:latin typeface="+mn-lt"/>
                <a:ea typeface="+mn-ea"/>
                <a:cs typeface="+mn-cs"/>
              </a:defRPr>
            </a:lvl9pPr>
          </a:lstStyle>
          <a:p>
            <a:pPr marL="342900" indent="-342900">
              <a:buFont typeface="Wingdings" panose="05000000000000000000" pitchFamily="2" charset="2"/>
              <a:buChar char="q"/>
            </a:pPr>
            <a:r>
              <a:rPr lang="id-ID" sz="2200" dirty="0"/>
              <a:t>Roland </a:t>
            </a:r>
            <a:r>
              <a:rPr lang="id-ID" sz="2200" dirty="0" err="1"/>
              <a:t>Robertson</a:t>
            </a:r>
            <a:endParaRPr lang="id-ID" sz="2200" dirty="0"/>
          </a:p>
        </p:txBody>
      </p:sp>
      <p:sp>
        <p:nvSpPr>
          <p:cNvPr id="8" name="Tampungan Konten 3">
            <a:extLst>
              <a:ext uri="{FF2B5EF4-FFF2-40B4-BE49-F238E27FC236}">
                <a16:creationId xmlns:a16="http://schemas.microsoft.com/office/drawing/2014/main" id="{AEEB514D-A18B-416A-813B-DDF8355ADB0C}"/>
              </a:ext>
            </a:extLst>
          </p:cNvPr>
          <p:cNvSpPr txBox="1">
            <a:spLocks/>
          </p:cNvSpPr>
          <p:nvPr/>
        </p:nvSpPr>
        <p:spPr>
          <a:xfrm>
            <a:off x="5955588" y="1440530"/>
            <a:ext cx="4709160" cy="218846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lang="id-ID" sz="2000" kern="1200">
                <a:solidFill>
                  <a:schemeClr val="tx1"/>
                </a:solidFill>
                <a:latin typeface="Times New Roman" panose="02020603050405020304" pitchFamily="18" charset="0"/>
                <a:ea typeface="+mn-ea"/>
                <a:cs typeface="Times New Roman" panose="02020603050405020304" pitchFamily="18" charset="0"/>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lang="id-ID" sz="1800" kern="1200">
                <a:solidFill>
                  <a:schemeClr val="tx1"/>
                </a:solidFill>
                <a:latin typeface="Times New Roman" panose="02020603050405020304" pitchFamily="18" charset="0"/>
                <a:ea typeface="+mn-ea"/>
                <a:cs typeface="Times New Roman" panose="02020603050405020304" pitchFamily="18" charset="0"/>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lang="id-ID" sz="1600" kern="1200">
                <a:solidFill>
                  <a:schemeClr val="tx1"/>
                </a:solidFill>
                <a:latin typeface="Times New Roman" panose="02020603050405020304" pitchFamily="18" charset="0"/>
                <a:ea typeface="+mn-ea"/>
                <a:cs typeface="Times New Roman" panose="02020603050405020304" pitchFamily="18"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lang="id-ID" sz="1400" kern="1200">
                <a:solidFill>
                  <a:schemeClr val="tx1"/>
                </a:solidFill>
                <a:latin typeface="Times New Roman" panose="02020603050405020304" pitchFamily="18" charset="0"/>
                <a:ea typeface="+mn-ea"/>
                <a:cs typeface="Times New Roman" panose="02020603050405020304" pitchFamily="18"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lang="id-ID" sz="1400" kern="1200">
                <a:solidFill>
                  <a:schemeClr val="tx1"/>
                </a:solidFill>
                <a:latin typeface="Times New Roman" panose="02020603050405020304" pitchFamily="18" charset="0"/>
                <a:ea typeface="+mn-ea"/>
                <a:cs typeface="Times New Roman" panose="02020603050405020304" pitchFamily="18" charset="0"/>
              </a:defRPr>
            </a:lvl5pPr>
            <a:lvl6pPr marL="14173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id-ID" sz="1400" kern="1200" baseline="0">
                <a:solidFill>
                  <a:schemeClr val="tx1"/>
                </a:solidFill>
                <a:latin typeface="+mn-lt"/>
                <a:ea typeface="+mn-ea"/>
                <a:cs typeface="+mn-cs"/>
              </a:defRPr>
            </a:lvl9pPr>
          </a:lstStyle>
          <a:p>
            <a:pPr marL="45720" indent="0">
              <a:buNone/>
            </a:pPr>
            <a:r>
              <a:rPr lang="id-ID" sz="1600" dirty="0"/>
              <a:t>Menurut </a:t>
            </a:r>
            <a:r>
              <a:rPr lang="id-ID" sz="1600" dirty="0" err="1"/>
              <a:t>Robertson</a:t>
            </a:r>
            <a:r>
              <a:rPr lang="id-ID" sz="1600" dirty="0"/>
              <a:t>, tengah terjadi </a:t>
            </a:r>
            <a:r>
              <a:rPr lang="id-ID" sz="1600" dirty="0" err="1"/>
              <a:t>pemampatan</a:t>
            </a:r>
            <a:r>
              <a:rPr lang="id-ID" sz="1600" dirty="0"/>
              <a:t> atau kompresi dunia dan penguatan kesadaran dunia secara keseluruhan. Pemikiran </a:t>
            </a:r>
            <a:r>
              <a:rPr lang="id-ID" sz="1600" dirty="0" err="1"/>
              <a:t>Robertson</a:t>
            </a:r>
            <a:r>
              <a:rPr lang="id-ID" sz="1600" dirty="0"/>
              <a:t> termasuk dalam teori budaya dunia (World </a:t>
            </a:r>
            <a:r>
              <a:rPr lang="id-ID" sz="1600" dirty="0" err="1"/>
              <a:t>Culture</a:t>
            </a:r>
            <a:r>
              <a:rPr lang="id-ID" sz="1600" dirty="0"/>
              <a:t> </a:t>
            </a:r>
            <a:r>
              <a:rPr lang="id-ID" sz="1600" dirty="0" err="1"/>
              <a:t>Theory</a:t>
            </a:r>
            <a:r>
              <a:rPr lang="id-ID" sz="1600" dirty="0"/>
              <a:t>). </a:t>
            </a:r>
            <a:r>
              <a:rPr lang="id-ID" sz="1600" dirty="0" err="1"/>
              <a:t>Robertson</a:t>
            </a:r>
            <a:r>
              <a:rPr lang="id-ID" sz="1600" dirty="0"/>
              <a:t> berpendapat bahwa arus kultural global justru memunculkan kembali kantong-kantong kebudayaan lokal. Hasilnya bukanlah globalisasi namun glokalisasi, interaksi global-lokal dengan saling pinjam kebudayaan sebagai cirinya. Hal ini dapat disebut juga dengan hibridisasi atau kreolisasi.</a:t>
            </a:r>
          </a:p>
        </p:txBody>
      </p:sp>
      <p:sp>
        <p:nvSpPr>
          <p:cNvPr id="9" name="Tampungan Teks 2">
            <a:extLst>
              <a:ext uri="{FF2B5EF4-FFF2-40B4-BE49-F238E27FC236}">
                <a16:creationId xmlns:a16="http://schemas.microsoft.com/office/drawing/2014/main" id="{9CA05469-B766-4A6F-98AB-C5F1CAFED53F}"/>
              </a:ext>
            </a:extLst>
          </p:cNvPr>
          <p:cNvSpPr txBox="1">
            <a:spLocks/>
          </p:cNvSpPr>
          <p:nvPr/>
        </p:nvSpPr>
        <p:spPr>
          <a:xfrm>
            <a:off x="6094412" y="3793148"/>
            <a:ext cx="4709160" cy="5920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lang="id-ID" sz="2400" b="0" kern="1200" cap="all" baseline="0">
                <a:solidFill>
                  <a:schemeClr val="tx1">
                    <a:lumMod val="50000"/>
                  </a:schemeClr>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lang="id-ID" sz="2000" b="1"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lang="id-ID" sz="1800" b="1"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lang="id-ID" sz="1600" b="1"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lang="id-ID" sz="1600" b="1"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lang="id-ID" sz="1600" b="1" kern="1200">
                <a:solidFill>
                  <a:schemeClr val="tx1"/>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lang="id-ID" sz="1600" b="1" kern="1200" baseline="0">
                <a:solidFill>
                  <a:schemeClr val="tx1"/>
                </a:solidFill>
                <a:latin typeface="+mn-lt"/>
                <a:ea typeface="+mn-ea"/>
                <a:cs typeface="+mn-cs"/>
              </a:defRPr>
            </a:lvl9pPr>
          </a:lstStyle>
          <a:p>
            <a:pPr marL="342900" indent="-342900">
              <a:buFont typeface="Wingdings" panose="05000000000000000000" pitchFamily="2" charset="2"/>
              <a:buChar char="q"/>
            </a:pPr>
            <a:r>
              <a:rPr lang="id-ID" sz="2200" dirty="0"/>
              <a:t>Thomas Meyer</a:t>
            </a:r>
          </a:p>
        </p:txBody>
      </p:sp>
      <p:sp>
        <p:nvSpPr>
          <p:cNvPr id="10" name="Tampungan Konten 3">
            <a:extLst>
              <a:ext uri="{FF2B5EF4-FFF2-40B4-BE49-F238E27FC236}">
                <a16:creationId xmlns:a16="http://schemas.microsoft.com/office/drawing/2014/main" id="{3455B484-31EC-4DD1-AB25-5FFD08977853}"/>
              </a:ext>
            </a:extLst>
          </p:cNvPr>
          <p:cNvSpPr txBox="1">
            <a:spLocks/>
          </p:cNvSpPr>
          <p:nvPr/>
        </p:nvSpPr>
        <p:spPr>
          <a:xfrm>
            <a:off x="5965170" y="4385237"/>
            <a:ext cx="4709160" cy="143222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lang="id-ID" sz="2000" kern="1200">
                <a:solidFill>
                  <a:schemeClr val="tx1"/>
                </a:solidFill>
                <a:latin typeface="Times New Roman" panose="02020603050405020304" pitchFamily="18" charset="0"/>
                <a:ea typeface="+mn-ea"/>
                <a:cs typeface="Times New Roman" panose="02020603050405020304" pitchFamily="18" charset="0"/>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lang="id-ID" sz="1800" kern="1200">
                <a:solidFill>
                  <a:schemeClr val="tx1"/>
                </a:solidFill>
                <a:latin typeface="Times New Roman" panose="02020603050405020304" pitchFamily="18" charset="0"/>
                <a:ea typeface="+mn-ea"/>
                <a:cs typeface="Times New Roman" panose="02020603050405020304" pitchFamily="18" charset="0"/>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lang="id-ID" sz="1600" kern="1200">
                <a:solidFill>
                  <a:schemeClr val="tx1"/>
                </a:solidFill>
                <a:latin typeface="Times New Roman" panose="02020603050405020304" pitchFamily="18" charset="0"/>
                <a:ea typeface="+mn-ea"/>
                <a:cs typeface="Times New Roman" panose="02020603050405020304" pitchFamily="18"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lang="id-ID" sz="1400" kern="1200">
                <a:solidFill>
                  <a:schemeClr val="tx1"/>
                </a:solidFill>
                <a:latin typeface="Times New Roman" panose="02020603050405020304" pitchFamily="18" charset="0"/>
                <a:ea typeface="+mn-ea"/>
                <a:cs typeface="Times New Roman" panose="02020603050405020304" pitchFamily="18"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lang="id-ID" sz="1400" kern="1200">
                <a:solidFill>
                  <a:schemeClr val="tx1"/>
                </a:solidFill>
                <a:latin typeface="Times New Roman" panose="02020603050405020304" pitchFamily="18" charset="0"/>
                <a:ea typeface="+mn-ea"/>
                <a:cs typeface="Times New Roman" panose="02020603050405020304" pitchFamily="18" charset="0"/>
              </a:defRPr>
            </a:lvl5pPr>
            <a:lvl6pPr marL="14173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id-ID" sz="14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id-ID" sz="1400" kern="1200" baseline="0">
                <a:solidFill>
                  <a:schemeClr val="tx1"/>
                </a:solidFill>
                <a:latin typeface="+mn-lt"/>
                <a:ea typeface="+mn-ea"/>
                <a:cs typeface="+mn-cs"/>
              </a:defRPr>
            </a:lvl9pPr>
          </a:lstStyle>
          <a:p>
            <a:pPr marL="45720" indent="0">
              <a:buNone/>
            </a:pPr>
            <a:r>
              <a:rPr lang="id-ID" sz="1600" dirty="0"/>
              <a:t>Thomas Meyer menulis bahwa masyarakat di berbagai negara di dunia menjadi makin mirip dalam hal pemerintahan dan kebijakan, hal ini disebut “</a:t>
            </a:r>
            <a:r>
              <a:rPr lang="id-ID" sz="1600" dirty="0" err="1"/>
              <a:t>isomorphism</a:t>
            </a:r>
            <a:r>
              <a:rPr lang="id-ID" sz="1600" dirty="0"/>
              <a:t>”. Teori Meyer termasuk dalam teori pemerintahan dunia (World </a:t>
            </a:r>
            <a:r>
              <a:rPr lang="id-ID" sz="1600" dirty="0" err="1"/>
              <a:t>Polity</a:t>
            </a:r>
            <a:r>
              <a:rPr lang="id-ID" sz="1600" dirty="0"/>
              <a:t> System).</a:t>
            </a:r>
          </a:p>
        </p:txBody>
      </p:sp>
    </p:spTree>
    <p:extLst>
      <p:ext uri="{BB962C8B-B14F-4D97-AF65-F5344CB8AC3E}">
        <p14:creationId xmlns:p14="http://schemas.microsoft.com/office/powerpoint/2010/main" val="34168719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Teks 2">
            <a:extLst>
              <a:ext uri="{FF2B5EF4-FFF2-40B4-BE49-F238E27FC236}">
                <a16:creationId xmlns:a16="http://schemas.microsoft.com/office/drawing/2014/main" id="{9A0B6E1C-007F-4CBB-840E-024050D35191}"/>
              </a:ext>
            </a:extLst>
          </p:cNvPr>
          <p:cNvSpPr>
            <a:spLocks noGrp="1"/>
          </p:cNvSpPr>
          <p:nvPr>
            <p:ph type="body" idx="1"/>
          </p:nvPr>
        </p:nvSpPr>
        <p:spPr>
          <a:xfrm>
            <a:off x="1217611" y="2151111"/>
            <a:ext cx="4709160" cy="592089"/>
          </a:xfrm>
        </p:spPr>
        <p:txBody>
          <a:bodyPr>
            <a:normAutofit/>
          </a:bodyPr>
          <a:lstStyle/>
          <a:p>
            <a:pPr marL="342900" indent="-342900">
              <a:buFont typeface="Wingdings" panose="05000000000000000000" pitchFamily="2" charset="2"/>
              <a:buChar char="q"/>
            </a:pPr>
            <a:r>
              <a:rPr lang="id-ID" sz="2200" dirty="0"/>
              <a:t>William Robinson</a:t>
            </a:r>
          </a:p>
        </p:txBody>
      </p:sp>
      <p:sp>
        <p:nvSpPr>
          <p:cNvPr id="4" name="Tampungan Konten 3">
            <a:extLst>
              <a:ext uri="{FF2B5EF4-FFF2-40B4-BE49-F238E27FC236}">
                <a16:creationId xmlns:a16="http://schemas.microsoft.com/office/drawing/2014/main" id="{BFAD3E66-BCC4-466D-B205-003F40E11B86}"/>
              </a:ext>
            </a:extLst>
          </p:cNvPr>
          <p:cNvSpPr>
            <a:spLocks noGrp="1"/>
          </p:cNvSpPr>
          <p:nvPr>
            <p:ph sz="half" idx="2"/>
          </p:nvPr>
        </p:nvSpPr>
        <p:spPr>
          <a:xfrm>
            <a:off x="1217614" y="2743201"/>
            <a:ext cx="4709160" cy="2341984"/>
          </a:xfrm>
        </p:spPr>
        <p:txBody>
          <a:bodyPr>
            <a:normAutofit/>
          </a:bodyPr>
          <a:lstStyle/>
          <a:p>
            <a:pPr marL="45720" indent="0">
              <a:buNone/>
            </a:pPr>
            <a:r>
              <a:rPr lang="id-ID" sz="1600" dirty="0"/>
              <a:t>William Robinson (2004) mengusung teori kapitalisme global (global </a:t>
            </a:r>
            <a:r>
              <a:rPr lang="id-ID" sz="1600" dirty="0" err="1"/>
              <a:t>capitalism</a:t>
            </a:r>
            <a:r>
              <a:rPr lang="id-ID" sz="1600" dirty="0"/>
              <a:t>). Menurut Robinson, perubahan besar telah terjadi, dari ekonomi dunia menjadi ekonomi global. Menurutnya, telah hadir kelas kapitalis dan negara transnasional baru yang disebut Transnasional </a:t>
            </a:r>
            <a:r>
              <a:rPr lang="id-ID" sz="1600" dirty="0" err="1"/>
              <a:t>Capitalism</a:t>
            </a:r>
            <a:r>
              <a:rPr lang="id-ID" sz="1600" dirty="0"/>
              <a:t> </a:t>
            </a:r>
            <a:r>
              <a:rPr lang="id-ID" sz="1600" dirty="0" err="1"/>
              <a:t>Class</a:t>
            </a:r>
            <a:r>
              <a:rPr lang="id-ID" sz="1600" dirty="0"/>
              <a:t> (TCC). Perkembangan industri dan bisnis global mereka yang saling terkait menjadikan mereka pendorong kapitalisme dunia.</a:t>
            </a:r>
          </a:p>
        </p:txBody>
      </p:sp>
      <p:pic>
        <p:nvPicPr>
          <p:cNvPr id="7" name="Tampungan Konten 6">
            <a:extLst>
              <a:ext uri="{FF2B5EF4-FFF2-40B4-BE49-F238E27FC236}">
                <a16:creationId xmlns:a16="http://schemas.microsoft.com/office/drawing/2014/main" id="{17BBDB01-DE5C-4BAE-B7B5-3BF7E3BC4E62}"/>
              </a:ext>
            </a:extLst>
          </p:cNvPr>
          <p:cNvPicPr>
            <a:picLocks noGrp="1" noChangeAspect="1"/>
          </p:cNvPicPr>
          <p:nvPr>
            <p:ph sz="quarter" idx="4"/>
          </p:nvPr>
        </p:nvPicPr>
        <p:blipFill>
          <a:blip r:embed="rId2"/>
          <a:stretch>
            <a:fillRect/>
          </a:stretch>
        </p:blipFill>
        <p:spPr>
          <a:xfrm>
            <a:off x="6276037" y="2835156"/>
            <a:ext cx="4708525" cy="2158073"/>
          </a:xfrm>
          <a:prstGeom prst="rect">
            <a:avLst/>
          </a:prstGeom>
        </p:spPr>
      </p:pic>
    </p:spTree>
    <p:extLst>
      <p:ext uri="{BB962C8B-B14F-4D97-AF65-F5344CB8AC3E}">
        <p14:creationId xmlns:p14="http://schemas.microsoft.com/office/powerpoint/2010/main" val="22025975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FF8B040-73A1-4026-86F3-C485A2A19C98}"/>
              </a:ext>
            </a:extLst>
          </p:cNvPr>
          <p:cNvSpPr>
            <a:spLocks noGrp="1"/>
          </p:cNvSpPr>
          <p:nvPr>
            <p:ph type="title"/>
          </p:nvPr>
        </p:nvSpPr>
        <p:spPr/>
        <p:txBody>
          <a:bodyPr>
            <a:normAutofit/>
          </a:bodyPr>
          <a:lstStyle/>
          <a:p>
            <a:r>
              <a:rPr lang="id-ID" sz="2400" dirty="0" err="1"/>
              <a:t>Gejala-Gejala</a:t>
            </a:r>
            <a:r>
              <a:rPr lang="id-ID" sz="2400" dirty="0"/>
              <a:t> Globalisasi di Indonesia</a:t>
            </a:r>
          </a:p>
        </p:txBody>
      </p:sp>
      <p:sp>
        <p:nvSpPr>
          <p:cNvPr id="3" name="Tampungan Konten 2">
            <a:extLst>
              <a:ext uri="{FF2B5EF4-FFF2-40B4-BE49-F238E27FC236}">
                <a16:creationId xmlns:a16="http://schemas.microsoft.com/office/drawing/2014/main" id="{0E014BE5-3F62-4D6E-962D-8A355E55DF46}"/>
              </a:ext>
            </a:extLst>
          </p:cNvPr>
          <p:cNvSpPr>
            <a:spLocks noGrp="1"/>
          </p:cNvSpPr>
          <p:nvPr>
            <p:ph sz="half" idx="1"/>
          </p:nvPr>
        </p:nvSpPr>
        <p:spPr>
          <a:xfrm>
            <a:off x="1217612" y="1842448"/>
            <a:ext cx="4708734" cy="3256384"/>
          </a:xfrm>
        </p:spPr>
        <p:txBody>
          <a:bodyPr>
            <a:normAutofit/>
          </a:bodyPr>
          <a:lstStyle/>
          <a:p>
            <a:pPr marL="45720" indent="0">
              <a:buNone/>
            </a:pPr>
            <a:r>
              <a:rPr lang="id-ID" sz="1600" dirty="0"/>
              <a:t>Bidang yang mengalami gejala globalisasi di antaranya:</a:t>
            </a:r>
          </a:p>
          <a:p>
            <a:pPr lvl="0"/>
            <a:r>
              <a:rPr lang="id-ID" sz="1600" dirty="0"/>
              <a:t>Bidang Ilmu Pengetahuan dan Teknologi</a:t>
            </a:r>
          </a:p>
          <a:p>
            <a:pPr lvl="0"/>
            <a:r>
              <a:rPr lang="id-ID" sz="1600" dirty="0"/>
              <a:t>Bidang Ekonomi</a:t>
            </a:r>
          </a:p>
          <a:p>
            <a:pPr lvl="0"/>
            <a:r>
              <a:rPr lang="id-ID" sz="1600" dirty="0"/>
              <a:t>Bidang Politik</a:t>
            </a:r>
          </a:p>
          <a:p>
            <a:pPr lvl="0"/>
            <a:r>
              <a:rPr lang="id-ID" sz="1600" dirty="0"/>
              <a:t>Bidang Budaya</a:t>
            </a:r>
          </a:p>
          <a:p>
            <a:pPr lvl="0"/>
            <a:r>
              <a:rPr lang="id-ID" sz="1600" dirty="0"/>
              <a:t>Bidang Agama</a:t>
            </a:r>
          </a:p>
        </p:txBody>
      </p:sp>
      <p:pic>
        <p:nvPicPr>
          <p:cNvPr id="5" name="Tampungan Konten 4">
            <a:extLst>
              <a:ext uri="{FF2B5EF4-FFF2-40B4-BE49-F238E27FC236}">
                <a16:creationId xmlns:a16="http://schemas.microsoft.com/office/drawing/2014/main" id="{E3D9E98F-0FD1-49A8-AD11-87F7877E8617}"/>
              </a:ext>
            </a:extLst>
          </p:cNvPr>
          <p:cNvPicPr>
            <a:picLocks noGrp="1" noChangeAspect="1"/>
          </p:cNvPicPr>
          <p:nvPr>
            <p:ph sz="half" idx="2"/>
          </p:nvPr>
        </p:nvPicPr>
        <p:blipFill>
          <a:blip r:embed="rId2"/>
          <a:stretch>
            <a:fillRect/>
          </a:stretch>
        </p:blipFill>
        <p:spPr>
          <a:xfrm>
            <a:off x="6238657" y="1957025"/>
            <a:ext cx="4224212" cy="2943950"/>
          </a:xfrm>
          <a:prstGeom prst="rect">
            <a:avLst/>
          </a:prstGeom>
        </p:spPr>
      </p:pic>
    </p:spTree>
    <p:extLst>
      <p:ext uri="{BB962C8B-B14F-4D97-AF65-F5344CB8AC3E}">
        <p14:creationId xmlns:p14="http://schemas.microsoft.com/office/powerpoint/2010/main" val="2476315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normAutofit/>
          </a:bodyPr>
          <a:lstStyle/>
          <a:p>
            <a:r>
              <a:rPr lang="id-ID" sz="3000" dirty="0">
                <a:latin typeface="Times New Roman" panose="02020603050405020304" pitchFamily="18" charset="0"/>
                <a:cs typeface="Times New Roman" panose="02020603050405020304" pitchFamily="18" charset="0"/>
              </a:rPr>
              <a:t>Sumber</a:t>
            </a:r>
          </a:p>
        </p:txBody>
      </p:sp>
      <p:sp>
        <p:nvSpPr>
          <p:cNvPr id="3" name="Tampungan Konten 2">
            <a:extLst>
              <a:ext uri="{FF2B5EF4-FFF2-40B4-BE49-F238E27FC236}">
                <a16:creationId xmlns:a16="http://schemas.microsoft.com/office/drawing/2014/main" id="{1A3A0285-83EC-494D-9E16-D3DB4A908072}"/>
              </a:ext>
            </a:extLst>
          </p:cNvPr>
          <p:cNvSpPr>
            <a:spLocks noGrp="1"/>
          </p:cNvSpPr>
          <p:nvPr>
            <p:ph idx="1"/>
          </p:nvPr>
        </p:nvSpPr>
        <p:spPr/>
        <p:txBody>
          <a:bodyPr>
            <a:normAutofit/>
          </a:bodyPr>
          <a:lstStyle/>
          <a:p>
            <a:pPr marL="45720" indent="0">
              <a:buNone/>
            </a:pPr>
            <a:r>
              <a:rPr lang="id-ID" sz="1600" dirty="0"/>
              <a:t>Maryati, Kun dan Juju </a:t>
            </a:r>
            <a:r>
              <a:rPr lang="id-ID" sz="1600" dirty="0" err="1"/>
              <a:t>Suryawati</a:t>
            </a:r>
            <a:r>
              <a:rPr lang="id-ID" sz="1600" dirty="0"/>
              <a:t>. 2017. Sosiologi; Kelompok Peminatan Ilmu Pengetahuan Sosial; untuk SMA/MA Kelas XII. </a:t>
            </a:r>
            <a:r>
              <a:rPr lang="id-ID" sz="1600" dirty="0" err="1"/>
              <a:t>Esis</a:t>
            </a:r>
            <a:r>
              <a:rPr lang="id-ID" sz="1600" dirty="0"/>
              <a:t> Erlangga. Jakarta</a:t>
            </a:r>
          </a:p>
          <a:p>
            <a:pPr marL="45720" indent="0">
              <a:buNone/>
            </a:pPr>
            <a:endParaRPr lang="id-ID" sz="1600" dirty="0"/>
          </a:p>
          <a:p>
            <a:pPr marL="45720" indent="0">
              <a:buNone/>
            </a:pPr>
            <a:r>
              <a:rPr lang="id-ID" sz="1600" dirty="0" err="1"/>
              <a:t>Copyright</a:t>
            </a:r>
            <a:endParaRPr lang="id-ID" sz="1600" dirty="0"/>
          </a:p>
          <a:p>
            <a:pPr marL="45720" indent="0">
              <a:buNone/>
            </a:pPr>
            <a:r>
              <a:rPr lang="id-ID" sz="1600" dirty="0"/>
              <a:t>Sosiologi79. Sosiologi SMAN 1 </a:t>
            </a:r>
            <a:r>
              <a:rPr lang="id-ID" sz="1600" dirty="0" err="1"/>
              <a:t>Cibeber</a:t>
            </a:r>
            <a:r>
              <a:rPr lang="id-ID" sz="1600" dirty="0"/>
              <a:t> </a:t>
            </a:r>
            <a:r>
              <a:rPr lang="id-ID" sz="1600" dirty="0" err="1"/>
              <a:t>Cikotok</a:t>
            </a:r>
            <a:endParaRPr lang="id-ID" sz="1600" dirty="0"/>
          </a:p>
        </p:txBody>
      </p:sp>
    </p:spTree>
    <p:extLst>
      <p:ext uri="{BB962C8B-B14F-4D97-AF65-F5344CB8AC3E}">
        <p14:creationId xmlns:p14="http://schemas.microsoft.com/office/powerpoint/2010/main" val="1493599443"/>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theme/theme1.xml><?xml version="1.0" encoding="utf-8"?>
<a:theme xmlns:a="http://schemas.openxmlformats.org/drawingml/2006/main" name="Continental_World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0B90EB-2A30-44AB-96B1-62755B47A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 peta dunia, presentasi  Dunia (layar lebar)</Template>
  <TotalTime>0</TotalTime>
  <Words>509</Words>
  <Application>Microsoft Office PowerPoint</Application>
  <PresentationFormat>Custom</PresentationFormat>
  <Paragraphs>42</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vt:lpstr>
      <vt:lpstr>Continental_World_16x9</vt:lpstr>
      <vt:lpstr>Globalisasi dan Perubahan Komunitas Lokal</vt:lpstr>
      <vt:lpstr>Tujuan Pembelajaran</vt:lpstr>
      <vt:lpstr>Teori-Teori Globalisasi</vt:lpstr>
      <vt:lpstr>PowerPoint Presentation</vt:lpstr>
      <vt:lpstr>PowerPoint Presentation</vt:lpstr>
      <vt:lpstr>Gejala-Gejala Globalisasi di Indonesia</vt:lpstr>
      <vt:lpstr>Sumber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Globalisasi dan Perubahan Komunitas Lokal</dc:title>
  <dc:creator/>
  <cp:keywords/>
  <cp:lastModifiedBy/>
  <cp:revision>2</cp:revision>
  <dcterms:created xsi:type="dcterms:W3CDTF">2018-01-01T06:17:59Z</dcterms:created>
  <dcterms:modified xsi:type="dcterms:W3CDTF">2022-10-25T03:40:45Z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