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handoutMasterIdLst>
    <p:handoutMasterId r:id="rId11"/>
  </p:handoutMasterIdLst>
  <p:sldIdLst>
    <p:sldId id="256" r:id="rId2"/>
    <p:sldId id="273" r:id="rId3"/>
    <p:sldId id="274" r:id="rId4"/>
    <p:sldId id="275" r:id="rId5"/>
    <p:sldId id="276" r:id="rId6"/>
    <p:sldId id="277" r:id="rId7"/>
    <p:sldId id="279" r:id="rId8"/>
    <p:sldId id="280" r:id="rId9"/>
  </p:sldIdLst>
  <p:sldSz cx="12188825" cy="6858000"/>
  <p:notesSz cx="6858000" cy="9144000"/>
  <p:defaultTextStyle>
    <a:defPPr rtl="0">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000" autoAdjust="0"/>
  </p:normalViewPr>
  <p:slideViewPr>
    <p:cSldViewPr>
      <p:cViewPr varScale="1">
        <p:scale>
          <a:sx n="67" d="100"/>
          <a:sy n="67" d="100"/>
        </p:scale>
        <p:origin x="644" y="56"/>
      </p:cViewPr>
      <p:guideLst>
        <p:guide orient="horz" pos="2160"/>
        <p:guide pos="3839"/>
      </p:guideLst>
    </p:cSldViewPr>
  </p:slideViewPr>
  <p:notesTextViewPr>
    <p:cViewPr>
      <p:scale>
        <a:sx n="1" d="1"/>
        <a:sy n="1" d="1"/>
      </p:scale>
      <p:origin x="0" y="0"/>
    </p:cViewPr>
  </p:notesTextViewPr>
  <p:notesViewPr>
    <p:cSldViewPr>
      <p:cViewPr varScale="1">
        <p:scale>
          <a:sx n="88" d="100"/>
          <a:sy n="88" d="100"/>
        </p:scale>
        <p:origin x="307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Hea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d-ID" dirty="0"/>
          </a:p>
        </p:txBody>
      </p:sp>
      <p:sp>
        <p:nvSpPr>
          <p:cNvPr id="3" name="Placeholder Tanggal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CD5B7F42-C90E-4305-81DA-B1D92DD80B7F}" type="datetime1">
              <a:rPr lang="id-ID" smtClean="0"/>
              <a:t>25/10/2022</a:t>
            </a:fld>
            <a:endParaRPr lang="id-ID" dirty="0"/>
          </a:p>
        </p:txBody>
      </p:sp>
      <p:sp>
        <p:nvSpPr>
          <p:cNvPr id="4" name="Placeholder Foo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d-ID" dirty="0"/>
          </a:p>
        </p:txBody>
      </p:sp>
      <p:sp>
        <p:nvSpPr>
          <p:cNvPr id="5" name="Tampungan Nomor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92837A6B-DAA4-4C2D-AEAB-4E9E70095794}" type="slidenum">
              <a:rPr lang="id-ID"/>
              <a:t>‹#›</a:t>
            </a:fld>
            <a:endParaRPr lang="id-ID" dirty="0"/>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Hea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d-ID" noProof="0" dirty="0"/>
          </a:p>
        </p:txBody>
      </p:sp>
      <p:sp>
        <p:nvSpPr>
          <p:cNvPr id="3" name="Placeholder Tanggal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FDB51-667F-4CDC-9C43-F3BF6DC6A3AC}" type="datetime1">
              <a:rPr lang="id-ID" noProof="0" smtClean="0"/>
              <a:pPr/>
              <a:t>25/10/2022</a:t>
            </a:fld>
            <a:endParaRPr lang="id-ID" noProof="0" dirty="0"/>
          </a:p>
        </p:txBody>
      </p:sp>
      <p:sp>
        <p:nvSpPr>
          <p:cNvPr id="4" name="Placeholder Gambar Slid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id-ID" noProof="0" dirty="0"/>
          </a:p>
        </p:txBody>
      </p:sp>
      <p:sp>
        <p:nvSpPr>
          <p:cNvPr id="5" name="Tampungan Catatan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id-ID" noProof="0" dirty="0"/>
              <a:t>Klik untuk mengedit gaya teks Master</a:t>
            </a:r>
          </a:p>
          <a:p>
            <a:pPr lvl="1" rtl="0"/>
            <a:r>
              <a:rPr lang="id-ID" noProof="0" dirty="0"/>
              <a:t>Tingkat kedua</a:t>
            </a:r>
          </a:p>
          <a:p>
            <a:pPr lvl="2" rtl="0"/>
            <a:r>
              <a:rPr lang="id-ID" noProof="0" dirty="0"/>
              <a:t>Tingkat ketiga</a:t>
            </a:r>
          </a:p>
          <a:p>
            <a:pPr lvl="3" rtl="0"/>
            <a:r>
              <a:rPr lang="id-ID" noProof="0" dirty="0"/>
              <a:t>Tingkat keempat</a:t>
            </a:r>
          </a:p>
          <a:p>
            <a:pPr lvl="4" rtl="0"/>
            <a:r>
              <a:rPr lang="id-ID" noProof="0" dirty="0"/>
              <a:t>Tingkat kelima</a:t>
            </a:r>
          </a:p>
        </p:txBody>
      </p:sp>
      <p:sp>
        <p:nvSpPr>
          <p:cNvPr id="6" name="Tampungan Ka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d-ID" noProof="0" dirty="0"/>
          </a:p>
        </p:txBody>
      </p:sp>
      <p:sp>
        <p:nvSpPr>
          <p:cNvPr id="7" name="Tampungan Nomor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3266150-FA26-45B5-BF0B-186B42A09DC9}" type="slidenum">
              <a:rPr lang="id-ID" noProof="0"/>
              <a:t>‹#›</a:t>
            </a:fld>
            <a:endParaRPr lang="id-ID" noProof="0" dirty="0"/>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id-ID" dirty="0"/>
          </a:p>
        </p:txBody>
      </p:sp>
      <p:sp>
        <p:nvSpPr>
          <p:cNvPr id="4" name="Tampungan Nomor Slide 3"/>
          <p:cNvSpPr>
            <a:spLocks noGrp="1"/>
          </p:cNvSpPr>
          <p:nvPr>
            <p:ph type="sldNum" sz="quarter" idx="10"/>
          </p:nvPr>
        </p:nvSpPr>
        <p:spPr/>
        <p:txBody>
          <a:bodyPr/>
          <a:lstStyle/>
          <a:p>
            <a:pPr rtl="0"/>
            <a:fld id="{03266150-FA26-45B5-BF0B-186B42A09DC9}" type="slidenum">
              <a:rPr lang="id-ID" smtClean="0"/>
              <a:t>1</a:t>
            </a:fld>
            <a:endParaRPr lang="id-ID" dirty="0"/>
          </a:p>
        </p:txBody>
      </p:sp>
    </p:spTree>
    <p:extLst>
      <p:ext uri="{BB962C8B-B14F-4D97-AF65-F5344CB8AC3E}">
        <p14:creationId xmlns:p14="http://schemas.microsoft.com/office/powerpoint/2010/main" val="346332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id-ID" dirty="0"/>
          </a:p>
        </p:txBody>
      </p:sp>
      <p:sp>
        <p:nvSpPr>
          <p:cNvPr id="4" name="Tampungan Nomor Slide 3"/>
          <p:cNvSpPr>
            <a:spLocks noGrp="1"/>
          </p:cNvSpPr>
          <p:nvPr>
            <p:ph type="sldNum" sz="quarter" idx="10"/>
          </p:nvPr>
        </p:nvSpPr>
        <p:spPr/>
        <p:txBody>
          <a:bodyPr/>
          <a:lstStyle/>
          <a:p>
            <a:pPr rtl="0"/>
            <a:fld id="{03266150-FA26-45B5-BF0B-186B42A09DC9}" type="slidenum">
              <a:rPr lang="id-ID" smtClean="0"/>
              <a:t>2</a:t>
            </a:fld>
            <a:endParaRPr lang="id-ID" dirty="0"/>
          </a:p>
        </p:txBody>
      </p:sp>
    </p:spTree>
    <p:extLst>
      <p:ext uri="{BB962C8B-B14F-4D97-AF65-F5344CB8AC3E}">
        <p14:creationId xmlns:p14="http://schemas.microsoft.com/office/powerpoint/2010/main" val="3311616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Judul">
    <p:spTree>
      <p:nvGrpSpPr>
        <p:cNvPr id="1" name=""/>
        <p:cNvGrpSpPr/>
        <p:nvPr/>
      </p:nvGrpSpPr>
      <p:grpSpPr>
        <a:xfrm>
          <a:off x="0" y="0"/>
          <a:ext cx="0" cy="0"/>
          <a:chOff x="0" y="0"/>
          <a:chExt cx="0" cy="0"/>
        </a:xfrm>
      </p:grpSpPr>
      <p:pic>
        <p:nvPicPr>
          <p:cNvPr id="17" name="Gambar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Persegi panjang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noProof="0" dirty="0"/>
          </a:p>
        </p:txBody>
      </p:sp>
      <p:sp>
        <p:nvSpPr>
          <p:cNvPr id="15" name="Persegi panjang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noProof="0" dirty="0"/>
          </a:p>
        </p:txBody>
      </p:sp>
      <p:sp>
        <p:nvSpPr>
          <p:cNvPr id="2" name="Judul 1"/>
          <p:cNvSpPr>
            <a:spLocks noGrp="1"/>
          </p:cNvSpPr>
          <p:nvPr>
            <p:ph type="ctrTitle"/>
          </p:nvPr>
        </p:nvSpPr>
        <p:spPr>
          <a:xfrm>
            <a:off x="1522413" y="1905000"/>
            <a:ext cx="9144000" cy="2667000"/>
          </a:xfrm>
        </p:spPr>
        <p:txBody>
          <a:bodyPr rtlCol="0">
            <a:normAutofit/>
          </a:bodyPr>
          <a:lstStyle>
            <a:lvl1pPr>
              <a:lnSpc>
                <a:spcPct val="80000"/>
              </a:lnSpc>
              <a:defRPr sz="6000"/>
            </a:lvl1pPr>
          </a:lstStyle>
          <a:p>
            <a:pPr rtl="0"/>
            <a:r>
              <a:rPr lang="id-ID" noProof="0"/>
              <a:t>Klik untuk mengedit gaya judul Master</a:t>
            </a:r>
            <a:endParaRPr lang="id-ID" noProof="0" dirty="0"/>
          </a:p>
        </p:txBody>
      </p:sp>
      <p:sp>
        <p:nvSpPr>
          <p:cNvPr id="3" name="Subjudul 2"/>
          <p:cNvSpPr>
            <a:spLocks noGrp="1"/>
          </p:cNvSpPr>
          <p:nvPr>
            <p:ph type="subTitle" idx="1"/>
          </p:nvPr>
        </p:nvSpPr>
        <p:spPr>
          <a:xfrm>
            <a:off x="1522413" y="5029200"/>
            <a:ext cx="8229600" cy="1143000"/>
          </a:xfrm>
        </p:spPr>
        <p:txBody>
          <a:bodyPr rtlCol="0"/>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d-ID" noProof="0"/>
              <a:t>Klik untuk mengedit gaya subjudul Master</a:t>
            </a:r>
            <a:endParaRPr lang="id-ID" noProof="0" dirty="0"/>
          </a:p>
        </p:txBody>
      </p:sp>
      <p:sp>
        <p:nvSpPr>
          <p:cNvPr id="5" name="Placeholder Footer 4"/>
          <p:cNvSpPr>
            <a:spLocks noGrp="1"/>
          </p:cNvSpPr>
          <p:nvPr>
            <p:ph type="ftr" sz="quarter" idx="11"/>
          </p:nvPr>
        </p:nvSpPr>
        <p:spPr/>
        <p:txBody>
          <a:bodyPr rtlCol="0"/>
          <a:lstStyle/>
          <a:p>
            <a:pPr rtl="0"/>
            <a:r>
              <a:rPr lang="id-ID" noProof="0" dirty="0"/>
              <a:t>Tambahkan </a:t>
            </a:r>
            <a:r>
              <a:rPr lang="id-ID" noProof="0" dirty="0" err="1"/>
              <a:t>footer</a:t>
            </a:r>
            <a:endParaRPr lang="id-ID" noProof="0" dirty="0"/>
          </a:p>
        </p:txBody>
      </p:sp>
      <p:sp>
        <p:nvSpPr>
          <p:cNvPr id="4" name="Placeholder Tanggal 3"/>
          <p:cNvSpPr>
            <a:spLocks noGrp="1"/>
          </p:cNvSpPr>
          <p:nvPr>
            <p:ph type="dt" sz="half" idx="10"/>
          </p:nvPr>
        </p:nvSpPr>
        <p:spPr/>
        <p:txBody>
          <a:bodyPr rtlCol="0"/>
          <a:lstStyle/>
          <a:p>
            <a:pPr rtl="0"/>
            <a:fld id="{C346464B-65EE-4B81-A64B-59522AD32A09}" type="datetime1">
              <a:rPr lang="id-ID" noProof="0" smtClean="0"/>
              <a:t>25/10/2022</a:t>
            </a:fld>
            <a:endParaRPr lang="id-ID" noProof="0" dirty="0"/>
          </a:p>
        </p:txBody>
      </p:sp>
      <p:sp>
        <p:nvSpPr>
          <p:cNvPr id="6" name="Placeholder Nomor Slide 5"/>
          <p:cNvSpPr>
            <a:spLocks noGrp="1"/>
          </p:cNvSpPr>
          <p:nvPr>
            <p:ph type="sldNum" sz="quarter" idx="12"/>
          </p:nvPr>
        </p:nvSpPr>
        <p:spPr/>
        <p:txBody>
          <a:bodyPr rtlCol="0"/>
          <a:lstStyle/>
          <a:p>
            <a:pPr rtl="0"/>
            <a:fld id="{693B167E-EA96-4147-81DE-549160052C22}" type="slidenum">
              <a:rPr lang="id-ID" noProof="0"/>
              <a:t>‹#›</a:t>
            </a:fld>
            <a:endParaRPr lang="id-ID" noProof="0" dirty="0"/>
          </a:p>
        </p:txBody>
      </p:sp>
      <p:sp useBgFill="1">
        <p:nvSpPr>
          <p:cNvPr id="20" name="Bentuk bebas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rtlCol="0" anchor="t" anchorCtr="0" compatLnSpc="1">
            <a:prstTxWarp prst="textNoShape">
              <a:avLst/>
            </a:prstTxWarp>
          </a:bodyPr>
          <a:lstStyle/>
          <a:p>
            <a:pPr rtl="0"/>
            <a:endParaRPr lang="id-ID"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Judul 1"/>
          <p:cNvSpPr>
            <a:spLocks noGrp="1"/>
          </p:cNvSpPr>
          <p:nvPr>
            <p:ph type="title"/>
          </p:nvPr>
        </p:nvSpPr>
        <p:spPr/>
        <p:txBody>
          <a:bodyPr rtlCol="0"/>
          <a:lstStyle/>
          <a:p>
            <a:pPr rtl="0"/>
            <a:r>
              <a:rPr lang="id-ID" noProof="0"/>
              <a:t>Klik untuk mengedit gaya judul Master</a:t>
            </a:r>
            <a:endParaRPr lang="id-ID" noProof="0" dirty="0"/>
          </a:p>
        </p:txBody>
      </p:sp>
      <p:sp>
        <p:nvSpPr>
          <p:cNvPr id="3" name="Placeholder Teks Vertikal 2"/>
          <p:cNvSpPr>
            <a:spLocks noGrp="1"/>
          </p:cNvSpPr>
          <p:nvPr>
            <p:ph type="body" orient="vert" idx="1"/>
          </p:nvPr>
        </p:nvSpPr>
        <p:spPr/>
        <p:txBody>
          <a:bodyPr vert="eaVert" rtlCol="0"/>
          <a:lstStyle/>
          <a:p>
            <a:pPr lvl="0" rtl="0"/>
            <a:r>
              <a:rPr lang="id-ID" noProof="0"/>
              <a:t>Edit gaya teks Master</a:t>
            </a:r>
          </a:p>
          <a:p>
            <a:pPr lvl="1" rtl="0"/>
            <a:r>
              <a:rPr lang="id-ID" noProof="0"/>
              <a:t>Tingkat kedua</a:t>
            </a:r>
          </a:p>
          <a:p>
            <a:pPr lvl="2" rtl="0"/>
            <a:r>
              <a:rPr lang="id-ID" noProof="0"/>
              <a:t>Tingkat ketiga</a:t>
            </a:r>
          </a:p>
          <a:p>
            <a:pPr lvl="3" rtl="0"/>
            <a:r>
              <a:rPr lang="id-ID" noProof="0"/>
              <a:t>Tingkat keempat</a:t>
            </a:r>
          </a:p>
          <a:p>
            <a:pPr lvl="4" rtl="0"/>
            <a:r>
              <a:rPr lang="id-ID" noProof="0"/>
              <a:t>Tingkat kelima</a:t>
            </a:r>
            <a:endParaRPr lang="id-ID" noProof="0" dirty="0"/>
          </a:p>
        </p:txBody>
      </p:sp>
      <p:sp>
        <p:nvSpPr>
          <p:cNvPr id="5" name="Tampungan Kaki 4"/>
          <p:cNvSpPr>
            <a:spLocks noGrp="1"/>
          </p:cNvSpPr>
          <p:nvPr>
            <p:ph type="ftr" sz="quarter" idx="11"/>
          </p:nvPr>
        </p:nvSpPr>
        <p:spPr/>
        <p:txBody>
          <a:bodyPr rtlCol="0"/>
          <a:lstStyle/>
          <a:p>
            <a:pPr rtl="0"/>
            <a:r>
              <a:rPr lang="id-ID" noProof="0" dirty="0"/>
              <a:t>Tambahkan </a:t>
            </a:r>
            <a:r>
              <a:rPr lang="id-ID" noProof="0" dirty="0" err="1"/>
              <a:t>footer</a:t>
            </a:r>
            <a:endParaRPr lang="id-ID" noProof="0" dirty="0"/>
          </a:p>
        </p:txBody>
      </p:sp>
      <p:sp>
        <p:nvSpPr>
          <p:cNvPr id="4" name="Placeholder Tanggal 3"/>
          <p:cNvSpPr>
            <a:spLocks noGrp="1"/>
          </p:cNvSpPr>
          <p:nvPr>
            <p:ph type="dt" sz="half" idx="10"/>
          </p:nvPr>
        </p:nvSpPr>
        <p:spPr/>
        <p:txBody>
          <a:bodyPr rtlCol="0"/>
          <a:lstStyle/>
          <a:p>
            <a:pPr rtl="0"/>
            <a:fld id="{90EDA8C3-4C08-4389-9D1B-61E919696BB2}" type="datetime1">
              <a:rPr lang="id-ID" noProof="0" smtClean="0"/>
              <a:t>25/10/2022</a:t>
            </a:fld>
            <a:endParaRPr lang="id-ID" noProof="0" dirty="0"/>
          </a:p>
        </p:txBody>
      </p:sp>
      <p:sp>
        <p:nvSpPr>
          <p:cNvPr id="6" name="Placeholder Nomor Slide 5"/>
          <p:cNvSpPr>
            <a:spLocks noGrp="1"/>
          </p:cNvSpPr>
          <p:nvPr>
            <p:ph type="sldNum" sz="quarter" idx="12"/>
          </p:nvPr>
        </p:nvSpPr>
        <p:spPr/>
        <p:txBody>
          <a:bodyPr rtlCol="0"/>
          <a:lstStyle/>
          <a:p>
            <a:pPr rtl="0"/>
            <a:fld id="{693B167E-EA96-4147-81DE-549160052C22}" type="slidenum">
              <a:rPr lang="id-ID" noProof="0"/>
              <a:t>‹#›</a:t>
            </a:fld>
            <a:endParaRPr lang="id-ID"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ks dan Judul Vertikal">
    <p:spTree>
      <p:nvGrpSpPr>
        <p:cNvPr id="1" name=""/>
        <p:cNvGrpSpPr/>
        <p:nvPr/>
      </p:nvGrpSpPr>
      <p:grpSpPr>
        <a:xfrm>
          <a:off x="0" y="0"/>
          <a:ext cx="0" cy="0"/>
          <a:chOff x="0" y="0"/>
          <a:chExt cx="0" cy="0"/>
        </a:xfrm>
      </p:grpSpPr>
      <p:pic>
        <p:nvPicPr>
          <p:cNvPr id="7" name="Gambar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Persegi panjang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noProof="0" dirty="0"/>
          </a:p>
        </p:txBody>
      </p:sp>
      <p:sp>
        <p:nvSpPr>
          <p:cNvPr id="9" name="Bentuk bebas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id-ID" noProof="0" dirty="0"/>
          </a:p>
        </p:txBody>
      </p:sp>
      <p:sp>
        <p:nvSpPr>
          <p:cNvPr id="2" name="Judul Vertikal 1"/>
          <p:cNvSpPr>
            <a:spLocks noGrp="1"/>
          </p:cNvSpPr>
          <p:nvPr>
            <p:ph type="title" orient="vert"/>
          </p:nvPr>
        </p:nvSpPr>
        <p:spPr>
          <a:xfrm>
            <a:off x="9558667" y="685800"/>
            <a:ext cx="1295401" cy="5486400"/>
          </a:xfrm>
        </p:spPr>
        <p:txBody>
          <a:bodyPr vert="eaVert" rtlCol="0"/>
          <a:lstStyle/>
          <a:p>
            <a:pPr rtl="0"/>
            <a:r>
              <a:rPr lang="id-ID" noProof="0"/>
              <a:t>Klik untuk mengedit gaya judul Master</a:t>
            </a:r>
            <a:endParaRPr lang="id-ID" noProof="0" dirty="0"/>
          </a:p>
        </p:txBody>
      </p:sp>
      <p:sp>
        <p:nvSpPr>
          <p:cNvPr id="3" name="Placeholder Teks Vertikal 2"/>
          <p:cNvSpPr>
            <a:spLocks noGrp="1"/>
          </p:cNvSpPr>
          <p:nvPr>
            <p:ph type="body" orient="vert" idx="1"/>
          </p:nvPr>
        </p:nvSpPr>
        <p:spPr>
          <a:xfrm>
            <a:off x="1522413" y="685800"/>
            <a:ext cx="7460842" cy="5486400"/>
          </a:xfrm>
        </p:spPr>
        <p:txBody>
          <a:bodyPr vert="eaVert" rtlCol="0"/>
          <a:lstStyle/>
          <a:p>
            <a:pPr lvl="0" rtl="0"/>
            <a:r>
              <a:rPr lang="id-ID" noProof="0"/>
              <a:t>Edit gaya teks Master</a:t>
            </a:r>
          </a:p>
          <a:p>
            <a:pPr lvl="1" rtl="0"/>
            <a:r>
              <a:rPr lang="id-ID" noProof="0"/>
              <a:t>Tingkat kedua</a:t>
            </a:r>
          </a:p>
          <a:p>
            <a:pPr lvl="2" rtl="0"/>
            <a:r>
              <a:rPr lang="id-ID" noProof="0"/>
              <a:t>Tingkat ketiga</a:t>
            </a:r>
          </a:p>
          <a:p>
            <a:pPr lvl="3" rtl="0"/>
            <a:r>
              <a:rPr lang="id-ID" noProof="0"/>
              <a:t>Tingkat keempat</a:t>
            </a:r>
          </a:p>
          <a:p>
            <a:pPr lvl="4" rtl="0"/>
            <a:r>
              <a:rPr lang="id-ID" noProof="0"/>
              <a:t>Tingkat kelima</a:t>
            </a:r>
            <a:endParaRPr lang="id-ID" noProof="0" dirty="0"/>
          </a:p>
        </p:txBody>
      </p:sp>
      <p:sp>
        <p:nvSpPr>
          <p:cNvPr id="5" name="Placeholder Footer 4"/>
          <p:cNvSpPr>
            <a:spLocks noGrp="1"/>
          </p:cNvSpPr>
          <p:nvPr>
            <p:ph type="ftr" sz="quarter" idx="11"/>
          </p:nvPr>
        </p:nvSpPr>
        <p:spPr/>
        <p:txBody>
          <a:bodyPr rtlCol="0"/>
          <a:lstStyle/>
          <a:p>
            <a:pPr rtl="0"/>
            <a:r>
              <a:rPr lang="id-ID" noProof="0" dirty="0"/>
              <a:t>Tambahkan </a:t>
            </a:r>
            <a:r>
              <a:rPr lang="id-ID" noProof="0" dirty="0" err="1"/>
              <a:t>footer</a:t>
            </a:r>
            <a:endParaRPr lang="id-ID" noProof="0" dirty="0"/>
          </a:p>
        </p:txBody>
      </p:sp>
      <p:sp>
        <p:nvSpPr>
          <p:cNvPr id="4" name="Placeholder Tanggal 3"/>
          <p:cNvSpPr>
            <a:spLocks noGrp="1"/>
          </p:cNvSpPr>
          <p:nvPr>
            <p:ph type="dt" sz="half" idx="10"/>
          </p:nvPr>
        </p:nvSpPr>
        <p:spPr/>
        <p:txBody>
          <a:bodyPr rtlCol="0"/>
          <a:lstStyle/>
          <a:p>
            <a:pPr rtl="0"/>
            <a:fld id="{1EA46C8F-8DEB-4F4F-A299-F1B398F4B0FE}" type="datetime1">
              <a:rPr lang="id-ID" noProof="0" smtClean="0"/>
              <a:t>25/10/2022</a:t>
            </a:fld>
            <a:endParaRPr lang="id-ID" noProof="0" dirty="0"/>
          </a:p>
        </p:txBody>
      </p:sp>
      <p:sp>
        <p:nvSpPr>
          <p:cNvPr id="6" name="Placeholder Nomor Slide 5"/>
          <p:cNvSpPr>
            <a:spLocks noGrp="1"/>
          </p:cNvSpPr>
          <p:nvPr>
            <p:ph type="sldNum" sz="quarter" idx="12"/>
          </p:nvPr>
        </p:nvSpPr>
        <p:spPr/>
        <p:txBody>
          <a:bodyPr rtlCol="0"/>
          <a:lstStyle/>
          <a:p>
            <a:pPr rtl="0"/>
            <a:fld id="{693B167E-EA96-4147-81DE-549160052C22}" type="slidenum">
              <a:rPr lang="id-ID" noProof="0"/>
              <a:t>‹#›</a:t>
            </a:fld>
            <a:endParaRPr lang="id-ID"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Judul 1"/>
          <p:cNvSpPr>
            <a:spLocks noGrp="1"/>
          </p:cNvSpPr>
          <p:nvPr>
            <p:ph type="title"/>
          </p:nvPr>
        </p:nvSpPr>
        <p:spPr/>
        <p:txBody>
          <a:bodyPr rtlCol="0"/>
          <a:lstStyle/>
          <a:p>
            <a:pPr rtl="0"/>
            <a:r>
              <a:rPr lang="id-ID" noProof="0"/>
              <a:t>Klik untuk mengedit gaya judul Master</a:t>
            </a:r>
            <a:endParaRPr lang="id-ID" noProof="0" dirty="0"/>
          </a:p>
        </p:txBody>
      </p:sp>
      <p:sp>
        <p:nvSpPr>
          <p:cNvPr id="3" name="Tampungan Konten 2"/>
          <p:cNvSpPr>
            <a:spLocks noGrp="1"/>
          </p:cNvSpPr>
          <p:nvPr>
            <p:ph idx="1"/>
          </p:nvPr>
        </p:nvSpPr>
        <p:spPr/>
        <p:txBody>
          <a:bodyPr rtlCol="0"/>
          <a:lstStyle>
            <a:lvl5pPr>
              <a:defRPr/>
            </a:lvl5pPr>
            <a:lvl6pPr>
              <a:defRPr/>
            </a:lvl6pPr>
            <a:lvl7pPr>
              <a:defRPr/>
            </a:lvl7pPr>
            <a:lvl8pPr>
              <a:defRPr baseline="0"/>
            </a:lvl8pPr>
            <a:lvl9pPr>
              <a:defRPr baseline="0"/>
            </a:lvl9pPr>
          </a:lstStyle>
          <a:p>
            <a:pPr lvl="0" rtl="0"/>
            <a:r>
              <a:rPr lang="id-ID" noProof="0"/>
              <a:t>Edit gaya teks Master</a:t>
            </a:r>
          </a:p>
          <a:p>
            <a:pPr lvl="1" rtl="0"/>
            <a:r>
              <a:rPr lang="id-ID" noProof="0"/>
              <a:t>Tingkat kedua</a:t>
            </a:r>
          </a:p>
          <a:p>
            <a:pPr lvl="2" rtl="0"/>
            <a:r>
              <a:rPr lang="id-ID" noProof="0"/>
              <a:t>Tingkat ketiga</a:t>
            </a:r>
          </a:p>
          <a:p>
            <a:pPr lvl="3" rtl="0"/>
            <a:r>
              <a:rPr lang="id-ID" noProof="0"/>
              <a:t>Tingkat keempat</a:t>
            </a:r>
          </a:p>
          <a:p>
            <a:pPr lvl="4" rtl="0"/>
            <a:r>
              <a:rPr lang="id-ID" noProof="0"/>
              <a:t>Tingkat kelima</a:t>
            </a:r>
            <a:endParaRPr lang="id-ID" noProof="0" dirty="0"/>
          </a:p>
        </p:txBody>
      </p:sp>
      <p:sp>
        <p:nvSpPr>
          <p:cNvPr id="5" name="Tampungan Kaki 4"/>
          <p:cNvSpPr>
            <a:spLocks noGrp="1"/>
          </p:cNvSpPr>
          <p:nvPr>
            <p:ph type="ftr" sz="quarter" idx="11"/>
          </p:nvPr>
        </p:nvSpPr>
        <p:spPr/>
        <p:txBody>
          <a:bodyPr rtlCol="0"/>
          <a:lstStyle/>
          <a:p>
            <a:pPr rtl="0"/>
            <a:r>
              <a:rPr lang="id-ID" noProof="0" dirty="0"/>
              <a:t>Tambahkan </a:t>
            </a:r>
            <a:r>
              <a:rPr lang="id-ID" noProof="0" dirty="0" err="1"/>
              <a:t>footer</a:t>
            </a:r>
            <a:endParaRPr lang="id-ID" noProof="0" dirty="0"/>
          </a:p>
        </p:txBody>
      </p:sp>
      <p:sp>
        <p:nvSpPr>
          <p:cNvPr id="4" name="Placeholder Tanggal 3"/>
          <p:cNvSpPr>
            <a:spLocks noGrp="1"/>
          </p:cNvSpPr>
          <p:nvPr>
            <p:ph type="dt" sz="half" idx="10"/>
          </p:nvPr>
        </p:nvSpPr>
        <p:spPr/>
        <p:txBody>
          <a:bodyPr rtlCol="0"/>
          <a:lstStyle/>
          <a:p>
            <a:pPr rtl="0"/>
            <a:fld id="{D985897D-FA32-4BA0-B71F-650831B1383E}" type="datetime1">
              <a:rPr lang="id-ID" noProof="0" smtClean="0"/>
              <a:t>25/10/2022</a:t>
            </a:fld>
            <a:endParaRPr lang="id-ID" noProof="0" dirty="0"/>
          </a:p>
        </p:txBody>
      </p:sp>
      <p:sp>
        <p:nvSpPr>
          <p:cNvPr id="6" name="Placeholder Nomor Slide 5"/>
          <p:cNvSpPr>
            <a:spLocks noGrp="1"/>
          </p:cNvSpPr>
          <p:nvPr>
            <p:ph type="sldNum" sz="quarter" idx="12"/>
          </p:nvPr>
        </p:nvSpPr>
        <p:spPr/>
        <p:txBody>
          <a:bodyPr rtlCol="0"/>
          <a:lstStyle/>
          <a:p>
            <a:pPr rtl="0"/>
            <a:fld id="{693B167E-EA96-4147-81DE-549160052C22}" type="slidenum">
              <a:rPr lang="id-ID" noProof="0"/>
              <a:t>‹#›</a:t>
            </a:fld>
            <a:endParaRPr lang="id-ID"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eader Bagian">
    <p:spTree>
      <p:nvGrpSpPr>
        <p:cNvPr id="1" name=""/>
        <p:cNvGrpSpPr/>
        <p:nvPr/>
      </p:nvGrpSpPr>
      <p:grpSpPr>
        <a:xfrm>
          <a:off x="0" y="0"/>
          <a:ext cx="0" cy="0"/>
          <a:chOff x="0" y="0"/>
          <a:chExt cx="0" cy="0"/>
        </a:xfrm>
      </p:grpSpPr>
      <p:pic>
        <p:nvPicPr>
          <p:cNvPr id="14" name="Gambar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Persegi panjang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noProof="0" dirty="0"/>
          </a:p>
        </p:txBody>
      </p:sp>
      <p:sp>
        <p:nvSpPr>
          <p:cNvPr id="2" name="Judul 1"/>
          <p:cNvSpPr>
            <a:spLocks noGrp="1"/>
          </p:cNvSpPr>
          <p:nvPr>
            <p:ph type="title"/>
          </p:nvPr>
        </p:nvSpPr>
        <p:spPr>
          <a:xfrm>
            <a:off x="1522360" y="1905000"/>
            <a:ext cx="9142999" cy="2667000"/>
          </a:xfrm>
        </p:spPr>
        <p:txBody>
          <a:bodyPr rtlCol="0" anchor="b">
            <a:noAutofit/>
          </a:bodyPr>
          <a:lstStyle>
            <a:lvl1pPr algn="l">
              <a:defRPr sz="4800" b="0" cap="none" baseline="0"/>
            </a:lvl1pPr>
          </a:lstStyle>
          <a:p>
            <a:pPr rtl="0"/>
            <a:r>
              <a:rPr lang="id-ID" noProof="0"/>
              <a:t>Klik untuk mengedit gaya judul Master</a:t>
            </a:r>
            <a:endParaRPr lang="id-ID" noProof="0" dirty="0"/>
          </a:p>
        </p:txBody>
      </p:sp>
      <p:sp>
        <p:nvSpPr>
          <p:cNvPr id="3" name="Placeholder Teks 2"/>
          <p:cNvSpPr>
            <a:spLocks noGrp="1"/>
          </p:cNvSpPr>
          <p:nvPr>
            <p:ph type="body" idx="1"/>
          </p:nvPr>
        </p:nvSpPr>
        <p:spPr>
          <a:xfrm>
            <a:off x="1522412" y="5029200"/>
            <a:ext cx="8229601"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d-ID" noProof="0"/>
              <a:t>Edit gaya teks Master</a:t>
            </a:r>
          </a:p>
        </p:txBody>
      </p:sp>
      <p:sp>
        <p:nvSpPr>
          <p:cNvPr id="5" name="Placeholder Footer 4"/>
          <p:cNvSpPr>
            <a:spLocks noGrp="1"/>
          </p:cNvSpPr>
          <p:nvPr>
            <p:ph type="ftr" sz="quarter" idx="11"/>
          </p:nvPr>
        </p:nvSpPr>
        <p:spPr/>
        <p:txBody>
          <a:bodyPr rtlCol="0"/>
          <a:lstStyle/>
          <a:p>
            <a:pPr rtl="0"/>
            <a:r>
              <a:rPr lang="id-ID" noProof="0" dirty="0"/>
              <a:t>Tambahkan </a:t>
            </a:r>
            <a:r>
              <a:rPr lang="id-ID" noProof="0" dirty="0" err="1"/>
              <a:t>footer</a:t>
            </a:r>
            <a:endParaRPr lang="id-ID" noProof="0" dirty="0"/>
          </a:p>
        </p:txBody>
      </p:sp>
      <p:sp>
        <p:nvSpPr>
          <p:cNvPr id="4" name="Placeholder Tanggal 3"/>
          <p:cNvSpPr>
            <a:spLocks noGrp="1"/>
          </p:cNvSpPr>
          <p:nvPr>
            <p:ph type="dt" sz="half" idx="10"/>
          </p:nvPr>
        </p:nvSpPr>
        <p:spPr/>
        <p:txBody>
          <a:bodyPr rtlCol="0"/>
          <a:lstStyle/>
          <a:p>
            <a:pPr rtl="0"/>
            <a:fld id="{CAAA74F3-58C0-4211-9885-81D04BCBE3FF}" type="datetime1">
              <a:rPr lang="id-ID" noProof="0" smtClean="0"/>
              <a:t>25/10/2022</a:t>
            </a:fld>
            <a:endParaRPr lang="id-ID" noProof="0" dirty="0"/>
          </a:p>
        </p:txBody>
      </p:sp>
      <p:sp>
        <p:nvSpPr>
          <p:cNvPr id="6" name="Placeholder Nomor Slide 5"/>
          <p:cNvSpPr>
            <a:spLocks noGrp="1"/>
          </p:cNvSpPr>
          <p:nvPr>
            <p:ph type="sldNum" sz="quarter" idx="12"/>
          </p:nvPr>
        </p:nvSpPr>
        <p:spPr/>
        <p:txBody>
          <a:bodyPr rtlCol="0"/>
          <a:lstStyle/>
          <a:p>
            <a:pPr rtl="0"/>
            <a:fld id="{693B167E-EA96-4147-81DE-549160052C22}" type="slidenum">
              <a:rPr lang="id-ID" noProof="0"/>
              <a:t>‹#›</a:t>
            </a:fld>
            <a:endParaRPr lang="id-ID" noProof="0" dirty="0"/>
          </a:p>
        </p:txBody>
      </p:sp>
      <p:sp>
        <p:nvSpPr>
          <p:cNvPr id="16" name="Bentuk bebas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id-ID"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2" name="Judul 1"/>
          <p:cNvSpPr>
            <a:spLocks noGrp="1"/>
          </p:cNvSpPr>
          <p:nvPr>
            <p:ph type="title"/>
          </p:nvPr>
        </p:nvSpPr>
        <p:spPr/>
        <p:txBody>
          <a:bodyPr rtlCol="0"/>
          <a:lstStyle/>
          <a:p>
            <a:pPr rtl="0"/>
            <a:r>
              <a:rPr lang="id-ID" noProof="0"/>
              <a:t>Klik untuk mengedit gaya judul Master</a:t>
            </a:r>
            <a:endParaRPr lang="id-ID" noProof="0" dirty="0"/>
          </a:p>
        </p:txBody>
      </p:sp>
      <p:sp>
        <p:nvSpPr>
          <p:cNvPr id="3" name="Tampungan Konten 2"/>
          <p:cNvSpPr>
            <a:spLocks noGrp="1"/>
          </p:cNvSpPr>
          <p:nvPr>
            <p:ph sz="half" idx="1"/>
          </p:nvPr>
        </p:nvSpPr>
        <p:spPr>
          <a:xfrm>
            <a:off x="1522413" y="1905000"/>
            <a:ext cx="4416552" cy="4267200"/>
          </a:xfrm>
        </p:spPr>
        <p:txBody>
          <a:bodyPr rtlCol="0">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rtl="0"/>
            <a:r>
              <a:rPr lang="id-ID" noProof="0"/>
              <a:t>Edit gaya teks Master</a:t>
            </a:r>
          </a:p>
          <a:p>
            <a:pPr lvl="1" rtl="0"/>
            <a:r>
              <a:rPr lang="id-ID" noProof="0"/>
              <a:t>Tingkat kedua</a:t>
            </a:r>
          </a:p>
          <a:p>
            <a:pPr lvl="2" rtl="0"/>
            <a:r>
              <a:rPr lang="id-ID" noProof="0"/>
              <a:t>Tingkat ketiga</a:t>
            </a:r>
          </a:p>
          <a:p>
            <a:pPr lvl="3" rtl="0"/>
            <a:r>
              <a:rPr lang="id-ID" noProof="0"/>
              <a:t>Tingkat keempat</a:t>
            </a:r>
          </a:p>
          <a:p>
            <a:pPr lvl="4" rtl="0"/>
            <a:r>
              <a:rPr lang="id-ID" noProof="0"/>
              <a:t>Tingkat kelima</a:t>
            </a:r>
            <a:endParaRPr lang="id-ID" noProof="0" dirty="0"/>
          </a:p>
        </p:txBody>
      </p:sp>
      <p:sp>
        <p:nvSpPr>
          <p:cNvPr id="4" name="Tampungan Konten 3"/>
          <p:cNvSpPr>
            <a:spLocks noGrp="1"/>
          </p:cNvSpPr>
          <p:nvPr>
            <p:ph sz="half" idx="2"/>
          </p:nvPr>
        </p:nvSpPr>
        <p:spPr>
          <a:xfrm>
            <a:off x="6246812" y="1905000"/>
            <a:ext cx="4416552" cy="4267200"/>
          </a:xfrm>
        </p:spPr>
        <p:txBody>
          <a:bodyPr rtlCol="0">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rtl="0"/>
            <a:r>
              <a:rPr lang="id-ID" noProof="0"/>
              <a:t>Edit gaya teks Master</a:t>
            </a:r>
          </a:p>
          <a:p>
            <a:pPr lvl="1" rtl="0"/>
            <a:r>
              <a:rPr lang="id-ID" noProof="0"/>
              <a:t>Tingkat kedua</a:t>
            </a:r>
          </a:p>
          <a:p>
            <a:pPr lvl="2" rtl="0"/>
            <a:r>
              <a:rPr lang="id-ID" noProof="0"/>
              <a:t>Tingkat ketiga</a:t>
            </a:r>
          </a:p>
          <a:p>
            <a:pPr lvl="3" rtl="0"/>
            <a:r>
              <a:rPr lang="id-ID" noProof="0"/>
              <a:t>Tingkat keempat</a:t>
            </a:r>
          </a:p>
          <a:p>
            <a:pPr lvl="4" rtl="0"/>
            <a:r>
              <a:rPr lang="id-ID" noProof="0"/>
              <a:t>Tingkat kelima</a:t>
            </a:r>
            <a:endParaRPr lang="id-ID" noProof="0" dirty="0"/>
          </a:p>
        </p:txBody>
      </p:sp>
      <p:sp>
        <p:nvSpPr>
          <p:cNvPr id="6" name="Tampungan Kaki 5"/>
          <p:cNvSpPr>
            <a:spLocks noGrp="1"/>
          </p:cNvSpPr>
          <p:nvPr>
            <p:ph type="ftr" sz="quarter" idx="11"/>
          </p:nvPr>
        </p:nvSpPr>
        <p:spPr/>
        <p:txBody>
          <a:bodyPr rtlCol="0"/>
          <a:lstStyle/>
          <a:p>
            <a:pPr rtl="0"/>
            <a:r>
              <a:rPr lang="id-ID" noProof="0" dirty="0"/>
              <a:t>Tambahkan </a:t>
            </a:r>
            <a:r>
              <a:rPr lang="id-ID" noProof="0" dirty="0" err="1"/>
              <a:t>footer</a:t>
            </a:r>
            <a:endParaRPr lang="id-ID" noProof="0" dirty="0"/>
          </a:p>
        </p:txBody>
      </p:sp>
      <p:sp>
        <p:nvSpPr>
          <p:cNvPr id="5" name="Placeholder Tanggal 4"/>
          <p:cNvSpPr>
            <a:spLocks noGrp="1"/>
          </p:cNvSpPr>
          <p:nvPr>
            <p:ph type="dt" sz="half" idx="10"/>
          </p:nvPr>
        </p:nvSpPr>
        <p:spPr/>
        <p:txBody>
          <a:bodyPr rtlCol="0"/>
          <a:lstStyle/>
          <a:p>
            <a:pPr rtl="0"/>
            <a:fld id="{322307D9-FB4D-4228-B1C9-BB96AA4F188C}" type="datetime1">
              <a:rPr lang="id-ID" noProof="0" smtClean="0"/>
              <a:t>25/10/2022</a:t>
            </a:fld>
            <a:endParaRPr lang="id-ID" noProof="0" dirty="0"/>
          </a:p>
        </p:txBody>
      </p:sp>
      <p:sp>
        <p:nvSpPr>
          <p:cNvPr id="7" name="Placeholder Nomor Slide 6"/>
          <p:cNvSpPr>
            <a:spLocks noGrp="1"/>
          </p:cNvSpPr>
          <p:nvPr>
            <p:ph type="sldNum" sz="quarter" idx="12"/>
          </p:nvPr>
        </p:nvSpPr>
        <p:spPr/>
        <p:txBody>
          <a:bodyPr rtlCol="0"/>
          <a:lstStyle/>
          <a:p>
            <a:pPr rtl="0"/>
            <a:fld id="{693B167E-EA96-4147-81DE-549160052C22}" type="slidenum">
              <a:rPr lang="id-ID" noProof="0"/>
              <a:t>‹#›</a:t>
            </a:fld>
            <a:endParaRPr lang="id-ID"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2" name="Judul 1"/>
          <p:cNvSpPr>
            <a:spLocks noGrp="1"/>
          </p:cNvSpPr>
          <p:nvPr>
            <p:ph type="title"/>
          </p:nvPr>
        </p:nvSpPr>
        <p:spPr/>
        <p:txBody>
          <a:bodyPr rtlCol="0"/>
          <a:lstStyle>
            <a:lvl1pPr>
              <a:defRPr/>
            </a:lvl1pPr>
          </a:lstStyle>
          <a:p>
            <a:pPr rtl="0"/>
            <a:r>
              <a:rPr lang="id-ID" noProof="0"/>
              <a:t>Klik untuk mengedit gaya judul Master</a:t>
            </a:r>
            <a:endParaRPr lang="id-ID" noProof="0" dirty="0"/>
          </a:p>
        </p:txBody>
      </p:sp>
      <p:sp>
        <p:nvSpPr>
          <p:cNvPr id="3" name="Tampungan Teks 2"/>
          <p:cNvSpPr>
            <a:spLocks noGrp="1"/>
          </p:cNvSpPr>
          <p:nvPr>
            <p:ph type="body" idx="1"/>
          </p:nvPr>
        </p:nvSpPr>
        <p:spPr>
          <a:xfrm>
            <a:off x="1522413" y="1905000"/>
            <a:ext cx="4416552" cy="762000"/>
          </a:xfrm>
        </p:spPr>
        <p:txBody>
          <a:bodyPr rtlCol="0"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d-ID" noProof="0"/>
              <a:t>Edit gaya teks Master</a:t>
            </a:r>
          </a:p>
        </p:txBody>
      </p:sp>
      <p:sp>
        <p:nvSpPr>
          <p:cNvPr id="4" name="Tampungan Konten 3"/>
          <p:cNvSpPr>
            <a:spLocks noGrp="1"/>
          </p:cNvSpPr>
          <p:nvPr>
            <p:ph sz="half" idx="2"/>
          </p:nvPr>
        </p:nvSpPr>
        <p:spPr>
          <a:xfrm>
            <a:off x="1522413" y="2743200"/>
            <a:ext cx="4416552" cy="3429001"/>
          </a:xfrm>
        </p:spPr>
        <p:txBody>
          <a:bodyPr rtlCol="0"/>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rtl="0"/>
            <a:r>
              <a:rPr lang="id-ID" noProof="0"/>
              <a:t>Edit gaya teks Master</a:t>
            </a:r>
          </a:p>
          <a:p>
            <a:pPr lvl="1" rtl="0"/>
            <a:r>
              <a:rPr lang="id-ID" noProof="0"/>
              <a:t>Tingkat kedua</a:t>
            </a:r>
          </a:p>
          <a:p>
            <a:pPr lvl="2" rtl="0"/>
            <a:r>
              <a:rPr lang="id-ID" noProof="0"/>
              <a:t>Tingkat ketiga</a:t>
            </a:r>
          </a:p>
          <a:p>
            <a:pPr lvl="3" rtl="0"/>
            <a:r>
              <a:rPr lang="id-ID" noProof="0"/>
              <a:t>Tingkat keempat</a:t>
            </a:r>
          </a:p>
          <a:p>
            <a:pPr lvl="4" rtl="0"/>
            <a:r>
              <a:rPr lang="id-ID" noProof="0"/>
              <a:t>Tingkat kelima</a:t>
            </a:r>
            <a:endParaRPr lang="id-ID" noProof="0" dirty="0"/>
          </a:p>
        </p:txBody>
      </p:sp>
      <p:sp>
        <p:nvSpPr>
          <p:cNvPr id="5" name="Tampungan Teks 4"/>
          <p:cNvSpPr>
            <a:spLocks noGrp="1"/>
          </p:cNvSpPr>
          <p:nvPr>
            <p:ph type="body" sz="quarter" idx="3"/>
          </p:nvPr>
        </p:nvSpPr>
        <p:spPr>
          <a:xfrm>
            <a:off x="6246812" y="1905000"/>
            <a:ext cx="4416552" cy="762000"/>
          </a:xfrm>
        </p:spPr>
        <p:txBody>
          <a:bodyPr rtlCol="0"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d-ID" noProof="0"/>
              <a:t>Edit gaya teks Master</a:t>
            </a:r>
          </a:p>
        </p:txBody>
      </p:sp>
      <p:sp>
        <p:nvSpPr>
          <p:cNvPr id="6" name="Tampungan Konten 5"/>
          <p:cNvSpPr>
            <a:spLocks noGrp="1"/>
          </p:cNvSpPr>
          <p:nvPr>
            <p:ph sz="quarter" idx="4"/>
          </p:nvPr>
        </p:nvSpPr>
        <p:spPr>
          <a:xfrm>
            <a:off x="6246812" y="2743200"/>
            <a:ext cx="4416552" cy="3429001"/>
          </a:xfrm>
        </p:spPr>
        <p:txBody>
          <a:bodyPr rtlCol="0"/>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rtl="0"/>
            <a:r>
              <a:rPr lang="id-ID" noProof="0"/>
              <a:t>Edit gaya teks Master</a:t>
            </a:r>
          </a:p>
          <a:p>
            <a:pPr lvl="1" rtl="0"/>
            <a:r>
              <a:rPr lang="id-ID" noProof="0"/>
              <a:t>Tingkat kedua</a:t>
            </a:r>
          </a:p>
          <a:p>
            <a:pPr lvl="2" rtl="0"/>
            <a:r>
              <a:rPr lang="id-ID" noProof="0"/>
              <a:t>Tingkat ketiga</a:t>
            </a:r>
          </a:p>
          <a:p>
            <a:pPr lvl="3" rtl="0"/>
            <a:r>
              <a:rPr lang="id-ID" noProof="0"/>
              <a:t>Tingkat keempat</a:t>
            </a:r>
          </a:p>
          <a:p>
            <a:pPr lvl="4" rtl="0"/>
            <a:r>
              <a:rPr lang="id-ID" noProof="0"/>
              <a:t>Tingkat kelima</a:t>
            </a:r>
            <a:endParaRPr lang="id-ID" noProof="0" dirty="0"/>
          </a:p>
        </p:txBody>
      </p:sp>
      <p:sp>
        <p:nvSpPr>
          <p:cNvPr id="8" name="Tampungan Kaki 7"/>
          <p:cNvSpPr>
            <a:spLocks noGrp="1"/>
          </p:cNvSpPr>
          <p:nvPr>
            <p:ph type="ftr" sz="quarter" idx="11"/>
          </p:nvPr>
        </p:nvSpPr>
        <p:spPr/>
        <p:txBody>
          <a:bodyPr rtlCol="0"/>
          <a:lstStyle/>
          <a:p>
            <a:pPr rtl="0"/>
            <a:r>
              <a:rPr lang="id-ID" noProof="0" dirty="0"/>
              <a:t>Tambahkan </a:t>
            </a:r>
            <a:r>
              <a:rPr lang="id-ID" noProof="0" dirty="0" err="1"/>
              <a:t>footer</a:t>
            </a:r>
            <a:endParaRPr lang="id-ID" noProof="0" dirty="0"/>
          </a:p>
        </p:txBody>
      </p:sp>
      <p:sp>
        <p:nvSpPr>
          <p:cNvPr id="7" name="Placeholder Tanggal 6"/>
          <p:cNvSpPr>
            <a:spLocks noGrp="1"/>
          </p:cNvSpPr>
          <p:nvPr>
            <p:ph type="dt" sz="half" idx="10"/>
          </p:nvPr>
        </p:nvSpPr>
        <p:spPr/>
        <p:txBody>
          <a:bodyPr rtlCol="0"/>
          <a:lstStyle/>
          <a:p>
            <a:pPr rtl="0"/>
            <a:fld id="{1CF708F7-4489-4F00-804F-DB2EA36126AA}" type="datetime1">
              <a:rPr lang="id-ID" noProof="0" smtClean="0"/>
              <a:t>25/10/2022</a:t>
            </a:fld>
            <a:endParaRPr lang="id-ID" noProof="0" dirty="0"/>
          </a:p>
        </p:txBody>
      </p:sp>
      <p:sp>
        <p:nvSpPr>
          <p:cNvPr id="9" name="Placeholder Nomor Slide 8"/>
          <p:cNvSpPr>
            <a:spLocks noGrp="1"/>
          </p:cNvSpPr>
          <p:nvPr>
            <p:ph type="sldNum" sz="quarter" idx="12"/>
          </p:nvPr>
        </p:nvSpPr>
        <p:spPr/>
        <p:txBody>
          <a:bodyPr rtlCol="0"/>
          <a:lstStyle/>
          <a:p>
            <a:pPr rtl="0"/>
            <a:fld id="{693B167E-EA96-4147-81DE-549160052C22}" type="slidenum">
              <a:rPr lang="id-ID" noProof="0"/>
              <a:t>‹#›</a:t>
            </a:fld>
            <a:endParaRPr lang="id-ID"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Judul 1"/>
          <p:cNvSpPr>
            <a:spLocks noGrp="1"/>
          </p:cNvSpPr>
          <p:nvPr>
            <p:ph type="title"/>
          </p:nvPr>
        </p:nvSpPr>
        <p:spPr/>
        <p:txBody>
          <a:bodyPr rtlCol="0"/>
          <a:lstStyle/>
          <a:p>
            <a:pPr rtl="0"/>
            <a:r>
              <a:rPr lang="id-ID" noProof="0"/>
              <a:t>Klik untuk mengedit gaya judul Master</a:t>
            </a:r>
            <a:endParaRPr lang="id-ID" noProof="0" dirty="0"/>
          </a:p>
        </p:txBody>
      </p:sp>
      <p:sp>
        <p:nvSpPr>
          <p:cNvPr id="4" name="Tampungan Kaki 3"/>
          <p:cNvSpPr>
            <a:spLocks noGrp="1"/>
          </p:cNvSpPr>
          <p:nvPr>
            <p:ph type="ftr" sz="quarter" idx="11"/>
          </p:nvPr>
        </p:nvSpPr>
        <p:spPr/>
        <p:txBody>
          <a:bodyPr rtlCol="0"/>
          <a:lstStyle/>
          <a:p>
            <a:pPr rtl="0"/>
            <a:r>
              <a:rPr lang="id-ID" noProof="0" dirty="0"/>
              <a:t>Tambahkan </a:t>
            </a:r>
            <a:r>
              <a:rPr lang="id-ID" noProof="0" dirty="0" err="1"/>
              <a:t>footer</a:t>
            </a:r>
            <a:endParaRPr lang="id-ID" noProof="0" dirty="0"/>
          </a:p>
        </p:txBody>
      </p:sp>
      <p:sp>
        <p:nvSpPr>
          <p:cNvPr id="3" name="Placeholder Tanggal 2"/>
          <p:cNvSpPr>
            <a:spLocks noGrp="1"/>
          </p:cNvSpPr>
          <p:nvPr>
            <p:ph type="dt" sz="half" idx="10"/>
          </p:nvPr>
        </p:nvSpPr>
        <p:spPr/>
        <p:txBody>
          <a:bodyPr rtlCol="0"/>
          <a:lstStyle/>
          <a:p>
            <a:pPr rtl="0"/>
            <a:fld id="{4B34F9EE-1B00-4912-9B1A-7FCA2D3A37A5}" type="datetime1">
              <a:rPr lang="id-ID" noProof="0" smtClean="0"/>
              <a:t>25/10/2022</a:t>
            </a:fld>
            <a:endParaRPr lang="id-ID" noProof="0" dirty="0"/>
          </a:p>
        </p:txBody>
      </p:sp>
      <p:sp>
        <p:nvSpPr>
          <p:cNvPr id="5" name="Placeholder Nomor Slide 4"/>
          <p:cNvSpPr>
            <a:spLocks noGrp="1"/>
          </p:cNvSpPr>
          <p:nvPr>
            <p:ph type="sldNum" sz="quarter" idx="12"/>
          </p:nvPr>
        </p:nvSpPr>
        <p:spPr/>
        <p:txBody>
          <a:bodyPr rtlCol="0"/>
          <a:lstStyle/>
          <a:p>
            <a:pPr rtl="0"/>
            <a:fld id="{693B167E-EA96-4147-81DE-549160052C22}" type="slidenum">
              <a:rPr lang="id-ID" noProof="0"/>
              <a:t>‹#›</a:t>
            </a:fld>
            <a:endParaRPr lang="id-ID"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Kosong">
    <p:spTree>
      <p:nvGrpSpPr>
        <p:cNvPr id="1" name=""/>
        <p:cNvGrpSpPr/>
        <p:nvPr/>
      </p:nvGrpSpPr>
      <p:grpSpPr>
        <a:xfrm>
          <a:off x="0" y="0"/>
          <a:ext cx="0" cy="0"/>
          <a:chOff x="0" y="0"/>
          <a:chExt cx="0" cy="0"/>
        </a:xfrm>
      </p:grpSpPr>
      <p:pic>
        <p:nvPicPr>
          <p:cNvPr id="6" name="Gambar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Persegi panjang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noProof="0" dirty="0"/>
          </a:p>
        </p:txBody>
      </p:sp>
      <p:sp>
        <p:nvSpPr>
          <p:cNvPr id="3" name="Placeholder Footer 2"/>
          <p:cNvSpPr>
            <a:spLocks noGrp="1"/>
          </p:cNvSpPr>
          <p:nvPr>
            <p:ph type="ftr" sz="quarter" idx="11"/>
          </p:nvPr>
        </p:nvSpPr>
        <p:spPr/>
        <p:txBody>
          <a:bodyPr rtlCol="0"/>
          <a:lstStyle/>
          <a:p>
            <a:pPr rtl="0"/>
            <a:r>
              <a:rPr lang="id-ID" noProof="0" dirty="0"/>
              <a:t>Tambahkan </a:t>
            </a:r>
            <a:r>
              <a:rPr lang="id-ID" noProof="0" dirty="0" err="1"/>
              <a:t>footer</a:t>
            </a:r>
            <a:endParaRPr lang="id-ID" noProof="0" dirty="0"/>
          </a:p>
        </p:txBody>
      </p:sp>
      <p:sp>
        <p:nvSpPr>
          <p:cNvPr id="2" name="Placeholder Tanggal 1"/>
          <p:cNvSpPr>
            <a:spLocks noGrp="1"/>
          </p:cNvSpPr>
          <p:nvPr>
            <p:ph type="dt" sz="half" idx="10"/>
          </p:nvPr>
        </p:nvSpPr>
        <p:spPr/>
        <p:txBody>
          <a:bodyPr rtlCol="0"/>
          <a:lstStyle/>
          <a:p>
            <a:pPr rtl="0"/>
            <a:fld id="{E3DF0B97-7AE9-40C6-B4B6-DD3456A302E6}" type="datetime1">
              <a:rPr lang="id-ID" noProof="0" smtClean="0"/>
              <a:t>25/10/2022</a:t>
            </a:fld>
            <a:endParaRPr lang="id-ID" noProof="0" dirty="0"/>
          </a:p>
        </p:txBody>
      </p:sp>
      <p:sp>
        <p:nvSpPr>
          <p:cNvPr id="4" name="Placeholder Nomor Slide 3"/>
          <p:cNvSpPr>
            <a:spLocks noGrp="1"/>
          </p:cNvSpPr>
          <p:nvPr>
            <p:ph type="sldNum" sz="quarter" idx="12"/>
          </p:nvPr>
        </p:nvSpPr>
        <p:spPr/>
        <p:txBody>
          <a:bodyPr rtlCol="0"/>
          <a:lstStyle/>
          <a:p>
            <a:pPr rtl="0"/>
            <a:fld id="{693B167E-EA96-4147-81DE-549160052C22}" type="slidenum">
              <a:rPr lang="id-ID" noProof="0"/>
              <a:t>‹#›</a:t>
            </a:fld>
            <a:endParaRPr lang="id-ID"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onten dengan Keterangan">
    <p:spTree>
      <p:nvGrpSpPr>
        <p:cNvPr id="1" name=""/>
        <p:cNvGrpSpPr/>
        <p:nvPr/>
      </p:nvGrpSpPr>
      <p:grpSpPr>
        <a:xfrm>
          <a:off x="0" y="0"/>
          <a:ext cx="0" cy="0"/>
          <a:chOff x="0" y="0"/>
          <a:chExt cx="0" cy="0"/>
        </a:xfrm>
      </p:grpSpPr>
      <p:sp>
        <p:nvSpPr>
          <p:cNvPr id="9" name="Bentuk bebas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id-ID" noProof="0" dirty="0"/>
          </a:p>
        </p:txBody>
      </p:sp>
      <p:sp>
        <p:nvSpPr>
          <p:cNvPr id="2" name="Judul 1"/>
          <p:cNvSpPr>
            <a:spLocks noGrp="1"/>
          </p:cNvSpPr>
          <p:nvPr>
            <p:ph type="title"/>
          </p:nvPr>
        </p:nvSpPr>
        <p:spPr/>
        <p:txBody>
          <a:bodyPr rtlCol="0" anchor="b">
            <a:normAutofit/>
          </a:bodyPr>
          <a:lstStyle>
            <a:lvl1pPr algn="l">
              <a:defRPr sz="3600" b="0"/>
            </a:lvl1pPr>
          </a:lstStyle>
          <a:p>
            <a:pPr rtl="0"/>
            <a:r>
              <a:rPr lang="id-ID" noProof="0"/>
              <a:t>Klik untuk mengedit gaya judul Master</a:t>
            </a:r>
            <a:endParaRPr lang="id-ID" noProof="0" dirty="0"/>
          </a:p>
        </p:txBody>
      </p:sp>
      <p:sp>
        <p:nvSpPr>
          <p:cNvPr id="3" name="Placeholder Konten 2"/>
          <p:cNvSpPr>
            <a:spLocks noGrp="1"/>
          </p:cNvSpPr>
          <p:nvPr>
            <p:ph idx="1"/>
          </p:nvPr>
        </p:nvSpPr>
        <p:spPr>
          <a:xfrm>
            <a:off x="4675568" y="2087880"/>
            <a:ext cx="5791200" cy="38862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d-ID" noProof="0"/>
              <a:t>Edit gaya teks Master</a:t>
            </a:r>
          </a:p>
          <a:p>
            <a:pPr lvl="1" rtl="0"/>
            <a:r>
              <a:rPr lang="id-ID" noProof="0"/>
              <a:t>Tingkat kedua</a:t>
            </a:r>
          </a:p>
          <a:p>
            <a:pPr lvl="2" rtl="0"/>
            <a:r>
              <a:rPr lang="id-ID" noProof="0"/>
              <a:t>Tingkat ketiga</a:t>
            </a:r>
          </a:p>
          <a:p>
            <a:pPr lvl="3" rtl="0"/>
            <a:r>
              <a:rPr lang="id-ID" noProof="0"/>
              <a:t>Tingkat keempat</a:t>
            </a:r>
          </a:p>
          <a:p>
            <a:pPr lvl="4" rtl="0"/>
            <a:r>
              <a:rPr lang="id-ID" noProof="0"/>
              <a:t>Tingkat kelima</a:t>
            </a:r>
            <a:endParaRPr lang="id-ID" noProof="0" dirty="0"/>
          </a:p>
        </p:txBody>
      </p:sp>
      <p:sp>
        <p:nvSpPr>
          <p:cNvPr id="4" name="Tampungan Teks 3"/>
          <p:cNvSpPr>
            <a:spLocks noGrp="1"/>
          </p:cNvSpPr>
          <p:nvPr>
            <p:ph type="body" sz="half" idx="2"/>
          </p:nvPr>
        </p:nvSpPr>
        <p:spPr>
          <a:xfrm>
            <a:off x="1522413" y="3429000"/>
            <a:ext cx="2743200" cy="2514600"/>
          </a:xfrm>
        </p:spPr>
        <p:txBody>
          <a:bodyPr rtlCol="0">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d-ID" noProof="0"/>
              <a:t>Edit gaya teks Master</a:t>
            </a:r>
          </a:p>
        </p:txBody>
      </p:sp>
      <p:sp>
        <p:nvSpPr>
          <p:cNvPr id="6" name="Tampungan Kaki 5"/>
          <p:cNvSpPr>
            <a:spLocks noGrp="1"/>
          </p:cNvSpPr>
          <p:nvPr>
            <p:ph type="ftr" sz="quarter" idx="11"/>
          </p:nvPr>
        </p:nvSpPr>
        <p:spPr/>
        <p:txBody>
          <a:bodyPr rtlCol="0"/>
          <a:lstStyle/>
          <a:p>
            <a:pPr rtl="0"/>
            <a:r>
              <a:rPr lang="id-ID" noProof="0" dirty="0"/>
              <a:t>Tambahkan </a:t>
            </a:r>
            <a:r>
              <a:rPr lang="id-ID" noProof="0" dirty="0" err="1"/>
              <a:t>footer</a:t>
            </a:r>
            <a:endParaRPr lang="id-ID" noProof="0" dirty="0"/>
          </a:p>
        </p:txBody>
      </p:sp>
      <p:sp>
        <p:nvSpPr>
          <p:cNvPr id="5" name="Placeholder Tanggal 4"/>
          <p:cNvSpPr>
            <a:spLocks noGrp="1"/>
          </p:cNvSpPr>
          <p:nvPr>
            <p:ph type="dt" sz="half" idx="10"/>
          </p:nvPr>
        </p:nvSpPr>
        <p:spPr/>
        <p:txBody>
          <a:bodyPr rtlCol="0"/>
          <a:lstStyle/>
          <a:p>
            <a:pPr rtl="0"/>
            <a:fld id="{DA5C0245-C75C-467C-B098-A5CE5122E3F3}" type="datetime1">
              <a:rPr lang="id-ID" noProof="0" smtClean="0"/>
              <a:t>25/10/2022</a:t>
            </a:fld>
            <a:endParaRPr lang="id-ID" noProof="0" dirty="0"/>
          </a:p>
        </p:txBody>
      </p:sp>
      <p:sp>
        <p:nvSpPr>
          <p:cNvPr id="7" name="Placeholder Nomor Slide 6"/>
          <p:cNvSpPr>
            <a:spLocks noGrp="1"/>
          </p:cNvSpPr>
          <p:nvPr>
            <p:ph type="sldNum" sz="quarter" idx="12"/>
          </p:nvPr>
        </p:nvSpPr>
        <p:spPr/>
        <p:txBody>
          <a:bodyPr rtlCol="0"/>
          <a:lstStyle/>
          <a:p>
            <a:pPr rtl="0"/>
            <a:fld id="{693B167E-EA96-4147-81DE-549160052C22}" type="slidenum">
              <a:rPr lang="id-ID" noProof="0"/>
              <a:t>‹#›</a:t>
            </a:fld>
            <a:endParaRPr lang="id-ID"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ambar dengan Keterangan">
    <p:spTree>
      <p:nvGrpSpPr>
        <p:cNvPr id="1" name=""/>
        <p:cNvGrpSpPr/>
        <p:nvPr/>
      </p:nvGrpSpPr>
      <p:grpSpPr>
        <a:xfrm>
          <a:off x="0" y="0"/>
          <a:ext cx="0" cy="0"/>
          <a:chOff x="0" y="0"/>
          <a:chExt cx="0" cy="0"/>
        </a:xfrm>
      </p:grpSpPr>
      <p:sp>
        <p:nvSpPr>
          <p:cNvPr id="9" name="Bentuk bebas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id-ID" noProof="0" dirty="0"/>
          </a:p>
        </p:txBody>
      </p:sp>
      <p:sp>
        <p:nvSpPr>
          <p:cNvPr id="2" name="Judul 1"/>
          <p:cNvSpPr>
            <a:spLocks noGrp="1"/>
          </p:cNvSpPr>
          <p:nvPr>
            <p:ph type="title"/>
          </p:nvPr>
        </p:nvSpPr>
        <p:spPr/>
        <p:txBody>
          <a:bodyPr rtlCol="0" anchor="b">
            <a:normAutofit/>
          </a:bodyPr>
          <a:lstStyle>
            <a:lvl1pPr algn="l">
              <a:defRPr sz="3600" b="0"/>
            </a:lvl1pPr>
          </a:lstStyle>
          <a:p>
            <a:pPr rtl="0"/>
            <a:r>
              <a:rPr lang="id-ID" noProof="0"/>
              <a:t>Klik untuk mengedit gaya judul Master</a:t>
            </a:r>
            <a:endParaRPr lang="id-ID" noProof="0" dirty="0"/>
          </a:p>
        </p:txBody>
      </p:sp>
      <p:sp>
        <p:nvSpPr>
          <p:cNvPr id="3" name="Placeholder Gambar 2" descr="Placeholder kosong untuk menambahkan gambar. Klik placeholder lalu pilih gambar yang ingin Anda tambahkan"/>
          <p:cNvSpPr>
            <a:spLocks noGrp="1"/>
          </p:cNvSpPr>
          <p:nvPr>
            <p:ph type="pic" idx="1"/>
          </p:nvPr>
        </p:nvSpPr>
        <p:spPr>
          <a:xfrm>
            <a:off x="1706880" y="2087880"/>
            <a:ext cx="5784978" cy="3886200"/>
          </a:xfrm>
          <a:solidFill>
            <a:schemeClr val="bg2">
              <a:lumMod val="40000"/>
              <a:lumOff val="60000"/>
            </a:schemeClr>
          </a:solidFill>
        </p:spPr>
        <p:txBody>
          <a:bodyPr rtlCol="0">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d-ID" noProof="0"/>
              <a:t>Klik ikon untuk menambahkan gambar</a:t>
            </a:r>
            <a:endParaRPr lang="id-ID" noProof="0" dirty="0"/>
          </a:p>
        </p:txBody>
      </p:sp>
      <p:sp>
        <p:nvSpPr>
          <p:cNvPr id="4" name="Tampungan Teks 3"/>
          <p:cNvSpPr>
            <a:spLocks noGrp="1"/>
          </p:cNvSpPr>
          <p:nvPr>
            <p:ph type="body" sz="half" idx="2"/>
          </p:nvPr>
        </p:nvSpPr>
        <p:spPr>
          <a:xfrm>
            <a:off x="7923211" y="3429000"/>
            <a:ext cx="2743200" cy="2514600"/>
          </a:xfrm>
        </p:spPr>
        <p:txBody>
          <a:bodyPr rtlCol="0">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d-ID" noProof="0"/>
              <a:t>Edit gaya teks Master</a:t>
            </a:r>
          </a:p>
        </p:txBody>
      </p:sp>
      <p:sp>
        <p:nvSpPr>
          <p:cNvPr id="6" name="Tampungan Kaki 5"/>
          <p:cNvSpPr>
            <a:spLocks noGrp="1"/>
          </p:cNvSpPr>
          <p:nvPr>
            <p:ph type="ftr" sz="quarter" idx="11"/>
          </p:nvPr>
        </p:nvSpPr>
        <p:spPr/>
        <p:txBody>
          <a:bodyPr rtlCol="0"/>
          <a:lstStyle/>
          <a:p>
            <a:pPr rtl="0"/>
            <a:r>
              <a:rPr lang="id-ID" noProof="0" dirty="0"/>
              <a:t>Tambahkan </a:t>
            </a:r>
            <a:r>
              <a:rPr lang="id-ID" noProof="0" dirty="0" err="1"/>
              <a:t>footer</a:t>
            </a:r>
            <a:endParaRPr lang="id-ID" noProof="0" dirty="0"/>
          </a:p>
        </p:txBody>
      </p:sp>
      <p:sp>
        <p:nvSpPr>
          <p:cNvPr id="5" name="Placeholder Tanggal 4"/>
          <p:cNvSpPr>
            <a:spLocks noGrp="1"/>
          </p:cNvSpPr>
          <p:nvPr>
            <p:ph type="dt" sz="half" idx="10"/>
          </p:nvPr>
        </p:nvSpPr>
        <p:spPr/>
        <p:txBody>
          <a:bodyPr rtlCol="0"/>
          <a:lstStyle/>
          <a:p>
            <a:pPr rtl="0"/>
            <a:fld id="{3E8226A3-93A1-40DC-A644-42C42993A391}" type="datetime1">
              <a:rPr lang="id-ID" noProof="0" smtClean="0"/>
              <a:t>25/10/2022</a:t>
            </a:fld>
            <a:endParaRPr lang="id-ID" noProof="0" dirty="0"/>
          </a:p>
        </p:txBody>
      </p:sp>
      <p:sp>
        <p:nvSpPr>
          <p:cNvPr id="7" name="Placeholder Nomor Slide 6"/>
          <p:cNvSpPr>
            <a:spLocks noGrp="1"/>
          </p:cNvSpPr>
          <p:nvPr>
            <p:ph type="sldNum" sz="quarter" idx="12"/>
          </p:nvPr>
        </p:nvSpPr>
        <p:spPr/>
        <p:txBody>
          <a:bodyPr rtlCol="0"/>
          <a:lstStyle/>
          <a:p>
            <a:pPr rtl="0"/>
            <a:fld id="{693B167E-EA96-4147-81DE-549160052C22}" type="slidenum">
              <a:rPr lang="id-ID" noProof="0"/>
              <a:t>‹#›</a:t>
            </a:fld>
            <a:endParaRPr lang="id-ID"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ampungan Judul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pPr rtl="0"/>
            <a:r>
              <a:rPr lang="id-ID" noProof="0" dirty="0"/>
              <a:t>Klik untuk mengedit gaya judul Master</a:t>
            </a:r>
          </a:p>
        </p:txBody>
      </p:sp>
      <p:pic>
        <p:nvPicPr>
          <p:cNvPr id="13" name="Gambar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Persegi panjang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noProof="0" dirty="0"/>
          </a:p>
        </p:txBody>
      </p:sp>
      <p:sp>
        <p:nvSpPr>
          <p:cNvPr id="3" name="Placeholder Teks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rtl="0"/>
            <a:r>
              <a:rPr lang="id-ID" noProof="0" dirty="0"/>
              <a:t>Klik untuk mengedit gaya teks Master</a:t>
            </a:r>
          </a:p>
          <a:p>
            <a:pPr lvl="1" rtl="0"/>
            <a:r>
              <a:rPr lang="id-ID" noProof="0" dirty="0"/>
              <a:t>Tingkat kedua</a:t>
            </a:r>
          </a:p>
          <a:p>
            <a:pPr lvl="2" rtl="0"/>
            <a:r>
              <a:rPr lang="id-ID" noProof="0" dirty="0"/>
              <a:t>Tingkat ketiga</a:t>
            </a:r>
          </a:p>
          <a:p>
            <a:pPr lvl="3" rtl="0"/>
            <a:r>
              <a:rPr lang="id-ID" noProof="0" dirty="0"/>
              <a:t>Tingkat keempat</a:t>
            </a:r>
          </a:p>
          <a:p>
            <a:pPr lvl="4" rtl="0"/>
            <a:r>
              <a:rPr lang="id-ID" noProof="0" dirty="0"/>
              <a:t>Tingkat kelima</a:t>
            </a:r>
          </a:p>
        </p:txBody>
      </p:sp>
      <p:sp>
        <p:nvSpPr>
          <p:cNvPr id="5" name="Tampungan Kaki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pPr rtl="0"/>
            <a:r>
              <a:rPr lang="id-ID" noProof="0" dirty="0"/>
              <a:t>Tambahkan </a:t>
            </a:r>
            <a:r>
              <a:rPr lang="id-ID" noProof="0" dirty="0" err="1"/>
              <a:t>footer</a:t>
            </a:r>
            <a:endParaRPr lang="id-ID" noProof="0" dirty="0"/>
          </a:p>
        </p:txBody>
      </p:sp>
      <p:sp>
        <p:nvSpPr>
          <p:cNvPr id="4" name="Placeholder Tanggal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pPr rtl="0"/>
            <a:fld id="{CA8748DE-5391-4962-9256-95F18A612170}" type="datetime1">
              <a:rPr lang="id-ID" noProof="0" smtClean="0"/>
              <a:t>25/10/2022</a:t>
            </a:fld>
            <a:endParaRPr lang="id-ID" noProof="0" dirty="0"/>
          </a:p>
        </p:txBody>
      </p:sp>
      <p:sp>
        <p:nvSpPr>
          <p:cNvPr id="6" name="Placeholder Nomor Slide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pPr rtl="0"/>
            <a:fld id="{693B167E-EA96-4147-81DE-549160052C22}" type="slidenum">
              <a:rPr lang="id-ID" noProof="0" smtClean="0"/>
              <a:pPr/>
              <a:t>‹#›</a:t>
            </a:fld>
            <a:endParaRPr lang="id-ID" noProof="0" dirty="0"/>
          </a:p>
        </p:txBody>
      </p:sp>
      <p:sp>
        <p:nvSpPr>
          <p:cNvPr id="38" name="Bentuk bebas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id-ID" noProof="0" dirty="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p:cNvSpPr>
            <a:spLocks noGrp="1"/>
          </p:cNvSpPr>
          <p:nvPr>
            <p:ph type="ctrTitle"/>
          </p:nvPr>
        </p:nvSpPr>
        <p:spPr/>
        <p:txBody>
          <a:bodyPr rtlCol="0"/>
          <a:lstStyle/>
          <a:p>
            <a:r>
              <a:rPr lang="id-ID" b="1" dirty="0"/>
              <a:t>Permasalahan Sosial dalam Masyarakat</a:t>
            </a:r>
            <a:endParaRPr lang="id-ID" dirty="0"/>
          </a:p>
        </p:txBody>
      </p:sp>
      <p:sp>
        <p:nvSpPr>
          <p:cNvPr id="3" name="Subjudul 2"/>
          <p:cNvSpPr>
            <a:spLocks noGrp="1"/>
          </p:cNvSpPr>
          <p:nvPr>
            <p:ph type="subTitle" idx="1"/>
          </p:nvPr>
        </p:nvSpPr>
        <p:spPr/>
        <p:txBody>
          <a:bodyPr rtlCol="0"/>
          <a:lstStyle/>
          <a:p>
            <a:r>
              <a:rPr lang="id-ID" dirty="0"/>
              <a:t>Sosiologi kelas XI</a:t>
            </a:r>
          </a:p>
          <a:p>
            <a:endParaRPr lang="id-ID" dirty="0"/>
          </a:p>
          <a:p>
            <a:r>
              <a:rPr lang="id-ID" dirty="0"/>
              <a:t>Guru Pengajar : </a:t>
            </a:r>
            <a:r>
              <a:rPr lang="id-ID" dirty="0" err="1"/>
              <a:t>Mukadar</a:t>
            </a:r>
            <a:r>
              <a:rPr lang="id-ID" dirty="0"/>
              <a:t> Lessy</a:t>
            </a:r>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Judul 12"/>
          <p:cNvSpPr>
            <a:spLocks noGrp="1"/>
          </p:cNvSpPr>
          <p:nvPr>
            <p:ph type="title"/>
          </p:nvPr>
        </p:nvSpPr>
        <p:spPr/>
        <p:txBody>
          <a:bodyPr rtlCol="0"/>
          <a:lstStyle/>
          <a:p>
            <a:r>
              <a:rPr lang="id-ID" dirty="0"/>
              <a:t>Tujuan Pembelajaran</a:t>
            </a:r>
          </a:p>
        </p:txBody>
      </p:sp>
      <p:sp>
        <p:nvSpPr>
          <p:cNvPr id="14" name="Tampungan Konten 13"/>
          <p:cNvSpPr>
            <a:spLocks noGrp="1"/>
          </p:cNvSpPr>
          <p:nvPr>
            <p:ph idx="1"/>
          </p:nvPr>
        </p:nvSpPr>
        <p:spPr>
          <a:xfrm>
            <a:off x="693812" y="1844824"/>
            <a:ext cx="5148063" cy="4267200"/>
          </a:xfrm>
        </p:spPr>
        <p:txBody>
          <a:bodyPr rtlCol="0">
            <a:normAutofit fontScale="92500" lnSpcReduction="10000"/>
          </a:bodyPr>
          <a:lstStyle/>
          <a:p>
            <a:pPr marL="0" indent="0">
              <a:buNone/>
            </a:pPr>
            <a:r>
              <a:rPr lang="id-ID" sz="2000" dirty="0"/>
              <a:t>Setelah mempelajari bab ini, Anda diharapkan mampu:</a:t>
            </a:r>
          </a:p>
          <a:p>
            <a:pPr lvl="0"/>
            <a:r>
              <a:rPr lang="id-ID" sz="2000" dirty="0"/>
              <a:t>Memahami permasalahan sosial di masyarakat</a:t>
            </a:r>
          </a:p>
          <a:p>
            <a:pPr lvl="0"/>
            <a:r>
              <a:rPr lang="id-ID" sz="2000" dirty="0"/>
              <a:t>Mendeskripsikan partikularisme kelompok dan dilema pembentuk kepentingan publik</a:t>
            </a:r>
          </a:p>
          <a:p>
            <a:pPr lvl="0"/>
            <a:r>
              <a:rPr lang="id-ID" sz="2000" dirty="0"/>
              <a:t>Mengidentifikasi berbagai jenis permasalahan sosial di ranah publik</a:t>
            </a:r>
          </a:p>
          <a:p>
            <a:pPr lvl="0"/>
            <a:r>
              <a:rPr lang="id-ID" sz="2000" dirty="0"/>
              <a:t>Mengidentifikasi dampak permasalahan terhadap kehidupan publik; dan</a:t>
            </a:r>
          </a:p>
          <a:p>
            <a:r>
              <a:rPr lang="id-ID" sz="2000" dirty="0"/>
              <a:t>Mengidentifikasi upaya pemecahan masalah sosial untuk mencapai kehidupan publik yang lebih baik</a:t>
            </a:r>
          </a:p>
        </p:txBody>
      </p:sp>
      <p:pic>
        <p:nvPicPr>
          <p:cNvPr id="2" name="Gambar 1">
            <a:extLst>
              <a:ext uri="{FF2B5EF4-FFF2-40B4-BE49-F238E27FC236}">
                <a16:creationId xmlns:a16="http://schemas.microsoft.com/office/drawing/2014/main" id="{22D467F1-1C3B-442F-B6C2-9AC798B751E8}"/>
              </a:ext>
            </a:extLst>
          </p:cNvPr>
          <p:cNvPicPr>
            <a:picLocks noChangeAspect="1"/>
          </p:cNvPicPr>
          <p:nvPr/>
        </p:nvPicPr>
        <p:blipFill>
          <a:blip r:embed="rId3"/>
          <a:stretch>
            <a:fillRect/>
          </a:stretch>
        </p:blipFill>
        <p:spPr>
          <a:xfrm>
            <a:off x="5841875" y="1870727"/>
            <a:ext cx="6129443" cy="3499434"/>
          </a:xfrm>
          <a:prstGeom prst="rect">
            <a:avLst/>
          </a:prstGeom>
        </p:spPr>
      </p:pic>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9957F2AE-D4D4-4B72-918D-125D83F73794}"/>
              </a:ext>
            </a:extLst>
          </p:cNvPr>
          <p:cNvSpPr>
            <a:spLocks noGrp="1"/>
          </p:cNvSpPr>
          <p:nvPr>
            <p:ph type="title"/>
          </p:nvPr>
        </p:nvSpPr>
        <p:spPr/>
        <p:txBody>
          <a:bodyPr/>
          <a:lstStyle/>
          <a:p>
            <a:r>
              <a:rPr lang="id-ID" dirty="0"/>
              <a:t>Partikularisme Kelompok dan Dilema Pembentukan Kepentingan Publik</a:t>
            </a:r>
          </a:p>
        </p:txBody>
      </p:sp>
      <p:sp>
        <p:nvSpPr>
          <p:cNvPr id="3" name="Tampungan Konten 2">
            <a:extLst>
              <a:ext uri="{FF2B5EF4-FFF2-40B4-BE49-F238E27FC236}">
                <a16:creationId xmlns:a16="http://schemas.microsoft.com/office/drawing/2014/main" id="{0D2F8F56-0745-4E20-B572-B00AA06626DC}"/>
              </a:ext>
            </a:extLst>
          </p:cNvPr>
          <p:cNvSpPr>
            <a:spLocks noGrp="1"/>
          </p:cNvSpPr>
          <p:nvPr>
            <p:ph idx="1"/>
          </p:nvPr>
        </p:nvSpPr>
        <p:spPr>
          <a:xfrm>
            <a:off x="1522413" y="1905000"/>
            <a:ext cx="6084167" cy="3540224"/>
          </a:xfrm>
        </p:spPr>
        <p:txBody>
          <a:bodyPr>
            <a:normAutofit/>
          </a:bodyPr>
          <a:lstStyle/>
          <a:p>
            <a:pPr marL="0" indent="0">
              <a:buNone/>
            </a:pPr>
            <a:r>
              <a:rPr lang="id-ID" sz="2000" dirty="0" err="1"/>
              <a:t>Talcott</a:t>
            </a:r>
            <a:r>
              <a:rPr lang="id-ID" sz="2000" dirty="0"/>
              <a:t> </a:t>
            </a:r>
            <a:r>
              <a:rPr lang="id-ID" sz="2000" dirty="0" err="1"/>
              <a:t>Parsons</a:t>
            </a:r>
            <a:r>
              <a:rPr lang="id-ID" sz="2000" dirty="0"/>
              <a:t> memperkenalkan perangkat variabel pola (</a:t>
            </a:r>
            <a:r>
              <a:rPr lang="id-ID" sz="2000" dirty="0" err="1"/>
              <a:t>pattern</a:t>
            </a:r>
            <a:r>
              <a:rPr lang="id-ID" sz="2000" dirty="0"/>
              <a:t> </a:t>
            </a:r>
            <a:r>
              <a:rPr lang="id-ID" sz="2000" dirty="0" err="1"/>
              <a:t>variables</a:t>
            </a:r>
            <a:r>
              <a:rPr lang="id-ID" sz="2000" dirty="0"/>
              <a:t>). Variabel pola adalah sejumlah dilema atau tindakan berlawanan (</a:t>
            </a:r>
            <a:r>
              <a:rPr lang="id-ID" sz="2000" dirty="0" err="1"/>
              <a:t>conflicting</a:t>
            </a:r>
            <a:r>
              <a:rPr lang="id-ID" sz="2000" dirty="0"/>
              <a:t> </a:t>
            </a:r>
            <a:r>
              <a:rPr lang="id-ID" sz="2000" dirty="0" err="1"/>
              <a:t>actions</a:t>
            </a:r>
            <a:r>
              <a:rPr lang="id-ID" sz="2000" dirty="0"/>
              <a:t>) yang harus diatasi seseorang dalam situasi sosial. Dalam variabel pola menurut </a:t>
            </a:r>
            <a:r>
              <a:rPr lang="id-ID" sz="2000" dirty="0" err="1"/>
              <a:t>Parsons</a:t>
            </a:r>
            <a:r>
              <a:rPr lang="id-ID" sz="2000" dirty="0"/>
              <a:t>, salah satunya adalah dikotomi (dua hal yang bertentangan) antara partikularisme dan universalisme. Menurut </a:t>
            </a:r>
            <a:r>
              <a:rPr lang="id-ID" sz="2000" dirty="0" err="1"/>
              <a:t>Parsons</a:t>
            </a:r>
            <a:r>
              <a:rPr lang="id-ID" sz="2000" dirty="0"/>
              <a:t>, dalam sebuah situasi, seseorang menilai dan melakukan tindakan berdasarkan kriteria umum (universalisme) atau berdasarkan kedekatannya dengan subjek (partikularisme). </a:t>
            </a:r>
          </a:p>
        </p:txBody>
      </p:sp>
      <p:pic>
        <p:nvPicPr>
          <p:cNvPr id="4" name="Gambar 3">
            <a:extLst>
              <a:ext uri="{FF2B5EF4-FFF2-40B4-BE49-F238E27FC236}">
                <a16:creationId xmlns:a16="http://schemas.microsoft.com/office/drawing/2014/main" id="{384D0B36-D4A8-4754-AB11-4DE77A338A94}"/>
              </a:ext>
            </a:extLst>
          </p:cNvPr>
          <p:cNvPicPr>
            <a:picLocks noChangeAspect="1"/>
          </p:cNvPicPr>
          <p:nvPr/>
        </p:nvPicPr>
        <p:blipFill>
          <a:blip r:embed="rId2"/>
          <a:stretch>
            <a:fillRect/>
          </a:stretch>
        </p:blipFill>
        <p:spPr>
          <a:xfrm>
            <a:off x="8254652" y="1922060"/>
            <a:ext cx="1862498" cy="2515052"/>
          </a:xfrm>
          <a:prstGeom prst="rect">
            <a:avLst/>
          </a:prstGeom>
        </p:spPr>
      </p:pic>
      <p:sp>
        <p:nvSpPr>
          <p:cNvPr id="5" name="Persegi Panjang 4">
            <a:extLst>
              <a:ext uri="{FF2B5EF4-FFF2-40B4-BE49-F238E27FC236}">
                <a16:creationId xmlns:a16="http://schemas.microsoft.com/office/drawing/2014/main" id="{03892201-BE62-430B-9925-AB911A940B6B}"/>
              </a:ext>
            </a:extLst>
          </p:cNvPr>
          <p:cNvSpPr/>
          <p:nvPr/>
        </p:nvSpPr>
        <p:spPr>
          <a:xfrm>
            <a:off x="8382283" y="4437112"/>
            <a:ext cx="1607235" cy="369332"/>
          </a:xfrm>
          <a:prstGeom prst="rect">
            <a:avLst/>
          </a:prstGeom>
        </p:spPr>
        <p:txBody>
          <a:bodyPr wrap="none">
            <a:spAutoFit/>
          </a:bodyPr>
          <a:lstStyle/>
          <a:p>
            <a:r>
              <a:rPr lang="id-ID" b="1" dirty="0" err="1"/>
              <a:t>Talcott</a:t>
            </a:r>
            <a:r>
              <a:rPr lang="id-ID" b="1" dirty="0"/>
              <a:t> </a:t>
            </a:r>
            <a:r>
              <a:rPr lang="id-ID" b="1" dirty="0" err="1"/>
              <a:t>Parson</a:t>
            </a:r>
            <a:endParaRPr lang="id-ID" b="1" dirty="0"/>
          </a:p>
        </p:txBody>
      </p:sp>
    </p:spTree>
    <p:extLst>
      <p:ext uri="{BB962C8B-B14F-4D97-AF65-F5344CB8AC3E}">
        <p14:creationId xmlns:p14="http://schemas.microsoft.com/office/powerpoint/2010/main" val="26401461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0464BB3B-94A1-483D-B74D-85A14969773F}"/>
              </a:ext>
            </a:extLst>
          </p:cNvPr>
          <p:cNvSpPr>
            <a:spLocks noGrp="1"/>
          </p:cNvSpPr>
          <p:nvPr>
            <p:ph type="title"/>
          </p:nvPr>
        </p:nvSpPr>
        <p:spPr/>
        <p:txBody>
          <a:bodyPr/>
          <a:lstStyle/>
          <a:p>
            <a:r>
              <a:rPr lang="id-ID" dirty="0"/>
              <a:t>Partikularisme dan Kepentingan Publik</a:t>
            </a:r>
          </a:p>
        </p:txBody>
      </p:sp>
      <p:sp>
        <p:nvSpPr>
          <p:cNvPr id="3" name="Tampungan Konten 2">
            <a:extLst>
              <a:ext uri="{FF2B5EF4-FFF2-40B4-BE49-F238E27FC236}">
                <a16:creationId xmlns:a16="http://schemas.microsoft.com/office/drawing/2014/main" id="{6A59EC33-656C-404E-83B1-7E226476CE58}"/>
              </a:ext>
            </a:extLst>
          </p:cNvPr>
          <p:cNvSpPr>
            <a:spLocks noGrp="1"/>
          </p:cNvSpPr>
          <p:nvPr>
            <p:ph idx="1"/>
          </p:nvPr>
        </p:nvSpPr>
        <p:spPr>
          <a:xfrm>
            <a:off x="1522413" y="1905000"/>
            <a:ext cx="5508103" cy="4267200"/>
          </a:xfrm>
        </p:spPr>
        <p:txBody>
          <a:bodyPr>
            <a:normAutofit fontScale="92500" lnSpcReduction="10000"/>
          </a:bodyPr>
          <a:lstStyle/>
          <a:p>
            <a:pPr marL="0" indent="0">
              <a:buNone/>
            </a:pPr>
            <a:r>
              <a:rPr lang="id-ID" sz="2000" dirty="0"/>
              <a:t>Partikularisme memiliki kemungkinan menjadi sumber konflik karena cenderung mementingkan pribadi atau kelompok sendiri daripada kepentingan umum atau publik. Mengenai pengertian publik, menurut </a:t>
            </a:r>
            <a:r>
              <a:rPr lang="id-ID" sz="2000" dirty="0" err="1"/>
              <a:t>Soerjono</a:t>
            </a:r>
            <a:r>
              <a:rPr lang="id-ID" sz="2000" dirty="0"/>
              <a:t> </a:t>
            </a:r>
            <a:r>
              <a:rPr lang="id-ID" sz="2000" dirty="0" err="1"/>
              <a:t>Soekanto</a:t>
            </a:r>
            <a:r>
              <a:rPr lang="id-ID" sz="2000" dirty="0"/>
              <a:t>, publik adalah suatu kelompok yang tidak menjadi satu kesatuan. Sifat publik yang bukan suatu kesatuan, menjadikan publik memiliki karakter yang beragam, di antaranya, kelompok yang pasif, kelompok </a:t>
            </a:r>
            <a:r>
              <a:rPr lang="id-ID" sz="2000" dirty="0" err="1"/>
              <a:t>vested</a:t>
            </a:r>
            <a:r>
              <a:rPr lang="id-ID" sz="2000" dirty="0"/>
              <a:t> </a:t>
            </a:r>
            <a:r>
              <a:rPr lang="id-ID" sz="2000" dirty="0" err="1"/>
              <a:t>interest</a:t>
            </a:r>
            <a:r>
              <a:rPr lang="id-ID" sz="2000" dirty="0"/>
              <a:t>, dan kelompok </a:t>
            </a:r>
            <a:r>
              <a:rPr lang="id-ID" sz="2000" dirty="0" err="1"/>
              <a:t>new</a:t>
            </a:r>
            <a:r>
              <a:rPr lang="id-ID" sz="2000" dirty="0"/>
              <a:t> </a:t>
            </a:r>
            <a:r>
              <a:rPr lang="id-ID" sz="2000" dirty="0" err="1"/>
              <a:t>comer</a:t>
            </a:r>
            <a:r>
              <a:rPr lang="id-ID" sz="2000" dirty="0"/>
              <a:t>.</a:t>
            </a:r>
          </a:p>
          <a:p>
            <a:pPr marL="0" indent="0">
              <a:buNone/>
            </a:pPr>
            <a:r>
              <a:rPr lang="id-ID" sz="2000" dirty="0"/>
              <a:t>Demikian, membangun kepentingan publik sangat beragam karena mereka memiliki cara pandang, nilai, atau kepentingan yang berbeda. Kepentingan publik adalah segala sesuatu yang diperuntukkan bagi upaya pemenuhan kebutuhan orang banyak atau masyarakat secara umum. </a:t>
            </a:r>
          </a:p>
          <a:p>
            <a:pPr marL="0" indent="0">
              <a:buNone/>
            </a:pPr>
            <a:endParaRPr lang="id-ID" sz="2000" dirty="0"/>
          </a:p>
        </p:txBody>
      </p:sp>
      <p:pic>
        <p:nvPicPr>
          <p:cNvPr id="5" name="Gambar 4">
            <a:extLst>
              <a:ext uri="{FF2B5EF4-FFF2-40B4-BE49-F238E27FC236}">
                <a16:creationId xmlns:a16="http://schemas.microsoft.com/office/drawing/2014/main" id="{C80A1718-66F6-4142-ACAE-6A7DE8745662}"/>
              </a:ext>
            </a:extLst>
          </p:cNvPr>
          <p:cNvPicPr>
            <a:picLocks noChangeAspect="1"/>
          </p:cNvPicPr>
          <p:nvPr/>
        </p:nvPicPr>
        <p:blipFill>
          <a:blip r:embed="rId2"/>
          <a:stretch>
            <a:fillRect/>
          </a:stretch>
        </p:blipFill>
        <p:spPr>
          <a:xfrm>
            <a:off x="7246540" y="2782960"/>
            <a:ext cx="4464496" cy="2511279"/>
          </a:xfrm>
          <a:prstGeom prst="rect">
            <a:avLst/>
          </a:prstGeom>
        </p:spPr>
      </p:pic>
    </p:spTree>
    <p:extLst>
      <p:ext uri="{BB962C8B-B14F-4D97-AF65-F5344CB8AC3E}">
        <p14:creationId xmlns:p14="http://schemas.microsoft.com/office/powerpoint/2010/main" val="28219980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9BBFE191-10F8-4691-9968-1405FDEFFDA0}"/>
              </a:ext>
            </a:extLst>
          </p:cNvPr>
          <p:cNvSpPr>
            <a:spLocks noGrp="1"/>
          </p:cNvSpPr>
          <p:nvPr>
            <p:ph type="title"/>
          </p:nvPr>
        </p:nvSpPr>
        <p:spPr/>
        <p:txBody>
          <a:bodyPr/>
          <a:lstStyle/>
          <a:p>
            <a:r>
              <a:rPr lang="id-ID" dirty="0"/>
              <a:t>Berbagai Jenis Permasalahan Sosial di Ranah Publik</a:t>
            </a:r>
          </a:p>
        </p:txBody>
      </p:sp>
      <p:sp>
        <p:nvSpPr>
          <p:cNvPr id="3" name="Tampungan Teks 2">
            <a:extLst>
              <a:ext uri="{FF2B5EF4-FFF2-40B4-BE49-F238E27FC236}">
                <a16:creationId xmlns:a16="http://schemas.microsoft.com/office/drawing/2014/main" id="{123AD7E6-DB9F-4716-B187-D34AD9514885}"/>
              </a:ext>
            </a:extLst>
          </p:cNvPr>
          <p:cNvSpPr>
            <a:spLocks noGrp="1"/>
          </p:cNvSpPr>
          <p:nvPr>
            <p:ph type="body" idx="1"/>
          </p:nvPr>
        </p:nvSpPr>
        <p:spPr/>
        <p:txBody>
          <a:bodyPr/>
          <a:lstStyle/>
          <a:p>
            <a:r>
              <a:rPr lang="id-ID" dirty="0"/>
              <a:t>Kemiskinan sebagai Masalah Sosial</a:t>
            </a:r>
          </a:p>
        </p:txBody>
      </p:sp>
      <p:sp>
        <p:nvSpPr>
          <p:cNvPr id="4" name="Tampungan Konten 3">
            <a:extLst>
              <a:ext uri="{FF2B5EF4-FFF2-40B4-BE49-F238E27FC236}">
                <a16:creationId xmlns:a16="http://schemas.microsoft.com/office/drawing/2014/main" id="{037560F1-F304-407E-B6FA-AA038706BE1B}"/>
              </a:ext>
            </a:extLst>
          </p:cNvPr>
          <p:cNvSpPr>
            <a:spLocks noGrp="1"/>
          </p:cNvSpPr>
          <p:nvPr>
            <p:ph sz="half" idx="2"/>
          </p:nvPr>
        </p:nvSpPr>
        <p:spPr>
          <a:xfrm>
            <a:off x="1522412" y="2743200"/>
            <a:ext cx="5724127" cy="3429001"/>
          </a:xfrm>
        </p:spPr>
        <p:txBody>
          <a:bodyPr>
            <a:noAutofit/>
          </a:bodyPr>
          <a:lstStyle/>
          <a:p>
            <a:pPr marL="0" indent="0">
              <a:buNone/>
            </a:pPr>
            <a:r>
              <a:rPr lang="id-ID" sz="2000" dirty="0"/>
              <a:t>Secara sosiologis masalah kemiskinan timbul sebagai akibat adanya lembaga kemasyarakatan dibidang ekonomi yang tidak berfungsi dengan baik. </a:t>
            </a:r>
          </a:p>
          <a:p>
            <a:pPr marL="0" indent="0">
              <a:buNone/>
            </a:pPr>
            <a:r>
              <a:rPr lang="id-ID" sz="2200" dirty="0"/>
              <a:t>Bentuk-bentuk Kemiskinan</a:t>
            </a:r>
          </a:p>
          <a:p>
            <a:pPr marL="0" indent="0">
              <a:buNone/>
            </a:pPr>
            <a:r>
              <a:rPr lang="id-ID" sz="2000" dirty="0"/>
              <a:t>Secara </a:t>
            </a:r>
            <a:r>
              <a:rPr lang="id-ID" sz="2000" dirty="0" err="1"/>
              <a:t>sosioekonomis</a:t>
            </a:r>
            <a:r>
              <a:rPr lang="id-ID" sz="2000" dirty="0"/>
              <a:t>, ada dua bentuk kemiskinan, yaitu kemiskinan absolut, dan kemiskinan relatif.</a:t>
            </a:r>
          </a:p>
          <a:p>
            <a:pPr marL="0" indent="0">
              <a:buNone/>
            </a:pPr>
            <a:r>
              <a:rPr lang="id-ID" sz="2000" dirty="0"/>
              <a:t>Selain itu, terdapat bentuk-bentuk kemiskinan yang sekaligus faktor penyebab kemiskinan, yaitu kemiskinan natural, kemiskinan kultural, dan kemiskinan struktural.</a:t>
            </a:r>
          </a:p>
        </p:txBody>
      </p:sp>
      <p:pic>
        <p:nvPicPr>
          <p:cNvPr id="7" name="Tampungan Konten 6">
            <a:extLst>
              <a:ext uri="{FF2B5EF4-FFF2-40B4-BE49-F238E27FC236}">
                <a16:creationId xmlns:a16="http://schemas.microsoft.com/office/drawing/2014/main" id="{AFA52579-B395-4153-B6AE-EC47F03B546F}"/>
              </a:ext>
            </a:extLst>
          </p:cNvPr>
          <p:cNvPicPr>
            <a:picLocks noGrp="1" noChangeAspect="1"/>
          </p:cNvPicPr>
          <p:nvPr>
            <p:ph sz="quarter" idx="4"/>
          </p:nvPr>
        </p:nvPicPr>
        <p:blipFill rotWithShape="1">
          <a:blip r:embed="rId2"/>
          <a:srcRect l="11413"/>
          <a:stretch/>
        </p:blipFill>
        <p:spPr>
          <a:xfrm>
            <a:off x="7750596" y="3068960"/>
            <a:ext cx="3912368" cy="2452834"/>
          </a:xfrm>
          <a:prstGeom prst="rect">
            <a:avLst/>
          </a:prstGeom>
        </p:spPr>
      </p:pic>
    </p:spTree>
    <p:extLst>
      <p:ext uri="{BB962C8B-B14F-4D97-AF65-F5344CB8AC3E}">
        <p14:creationId xmlns:p14="http://schemas.microsoft.com/office/powerpoint/2010/main" val="22913590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01BBDD41-3AB8-40C8-BD1A-F344FB04DEB2}"/>
              </a:ext>
            </a:extLst>
          </p:cNvPr>
          <p:cNvSpPr>
            <a:spLocks noGrp="1"/>
          </p:cNvSpPr>
          <p:nvPr>
            <p:ph type="title"/>
          </p:nvPr>
        </p:nvSpPr>
        <p:spPr>
          <a:xfrm>
            <a:off x="1522413" y="189723"/>
            <a:ext cx="5868143" cy="1144556"/>
          </a:xfrm>
        </p:spPr>
        <p:txBody>
          <a:bodyPr>
            <a:normAutofit/>
          </a:bodyPr>
          <a:lstStyle/>
          <a:p>
            <a:r>
              <a:rPr lang="id-ID" sz="2400" dirty="0" err="1"/>
              <a:t>Faktor-Faktor</a:t>
            </a:r>
            <a:r>
              <a:rPr lang="id-ID" sz="2400" dirty="0"/>
              <a:t> Penyebab Kemiskinan</a:t>
            </a:r>
          </a:p>
        </p:txBody>
      </p:sp>
      <p:sp>
        <p:nvSpPr>
          <p:cNvPr id="3" name="Tampungan Konten 2">
            <a:extLst>
              <a:ext uri="{FF2B5EF4-FFF2-40B4-BE49-F238E27FC236}">
                <a16:creationId xmlns:a16="http://schemas.microsoft.com/office/drawing/2014/main" id="{176CE8CE-9CE8-48A2-8F71-9C00F74DEC47}"/>
              </a:ext>
            </a:extLst>
          </p:cNvPr>
          <p:cNvSpPr>
            <a:spLocks noGrp="1"/>
          </p:cNvSpPr>
          <p:nvPr>
            <p:ph sz="half" idx="1"/>
          </p:nvPr>
        </p:nvSpPr>
        <p:spPr>
          <a:xfrm>
            <a:off x="1522413" y="1905000"/>
            <a:ext cx="5076054" cy="4267200"/>
          </a:xfrm>
        </p:spPr>
        <p:txBody>
          <a:bodyPr>
            <a:noAutofit/>
          </a:bodyPr>
          <a:lstStyle/>
          <a:p>
            <a:pPr marL="0" indent="0">
              <a:buNone/>
            </a:pPr>
            <a:r>
              <a:rPr lang="id-ID" sz="2000" dirty="0"/>
              <a:t>Menurut Henry George, penyebab utama kemiskinan adalah kepemilikan pribadi dan monopoli individu atas tanah. Karl </a:t>
            </a:r>
            <a:r>
              <a:rPr lang="id-ID" sz="2000" dirty="0" err="1"/>
              <a:t>Marx</a:t>
            </a:r>
            <a:r>
              <a:rPr lang="id-ID" sz="2000" dirty="0"/>
              <a:t> mengatakan bahwa kemiskinan terjadi karena eksploitasi kaum pekerja oleh kaum kapitalis. Sementara itu, Robert </a:t>
            </a:r>
            <a:r>
              <a:rPr lang="id-ID" sz="2000" dirty="0" err="1"/>
              <a:t>Malthus</a:t>
            </a:r>
            <a:r>
              <a:rPr lang="id-ID" sz="2000" dirty="0"/>
              <a:t> mengatakan bahwa kemiskinan terjadi karena jumlah penduduk cenderung untuk meningkat menurut deret ukur, sedangkan produksi bahan makanan meningkat menurut deret hitung.</a:t>
            </a:r>
          </a:p>
          <a:p>
            <a:pPr marL="0" indent="0">
              <a:buNone/>
            </a:pPr>
            <a:r>
              <a:rPr lang="id-ID" sz="2000" dirty="0"/>
              <a:t>Kemiskinan dapat disebabkan oleh faktor pribadi, faktor geografi, faktor ekonomi dan faktor sosial.</a:t>
            </a:r>
          </a:p>
        </p:txBody>
      </p:sp>
      <p:pic>
        <p:nvPicPr>
          <p:cNvPr id="5" name="Tampungan Konten 4">
            <a:extLst>
              <a:ext uri="{FF2B5EF4-FFF2-40B4-BE49-F238E27FC236}">
                <a16:creationId xmlns:a16="http://schemas.microsoft.com/office/drawing/2014/main" id="{4D0A75AD-E31B-4042-B7A5-5649B74C434E}"/>
              </a:ext>
            </a:extLst>
          </p:cNvPr>
          <p:cNvPicPr>
            <a:picLocks noGrp="1" noChangeAspect="1"/>
          </p:cNvPicPr>
          <p:nvPr>
            <p:ph sz="half" idx="2"/>
          </p:nvPr>
        </p:nvPicPr>
        <p:blipFill>
          <a:blip r:embed="rId2"/>
          <a:stretch>
            <a:fillRect/>
          </a:stretch>
        </p:blipFill>
        <p:spPr>
          <a:xfrm>
            <a:off x="6670476" y="2636912"/>
            <a:ext cx="4878616" cy="2530782"/>
          </a:xfrm>
          <a:prstGeom prst="rect">
            <a:avLst/>
          </a:prstGeom>
        </p:spPr>
      </p:pic>
    </p:spTree>
    <p:extLst>
      <p:ext uri="{BB962C8B-B14F-4D97-AF65-F5344CB8AC3E}">
        <p14:creationId xmlns:p14="http://schemas.microsoft.com/office/powerpoint/2010/main" val="2639282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7159D224-74E0-4227-B22C-FEEACE402A88}"/>
              </a:ext>
            </a:extLst>
          </p:cNvPr>
          <p:cNvSpPr>
            <a:spLocks noGrp="1"/>
          </p:cNvSpPr>
          <p:nvPr>
            <p:ph type="title"/>
          </p:nvPr>
        </p:nvSpPr>
        <p:spPr/>
        <p:txBody>
          <a:bodyPr>
            <a:normAutofit/>
          </a:bodyPr>
          <a:lstStyle/>
          <a:p>
            <a:r>
              <a:rPr lang="id-ID" sz="2400" dirty="0"/>
              <a:t>Kebijakan Mengatasi Kemiskinan</a:t>
            </a:r>
          </a:p>
        </p:txBody>
      </p:sp>
      <p:sp>
        <p:nvSpPr>
          <p:cNvPr id="3" name="Tampungan Konten 2">
            <a:extLst>
              <a:ext uri="{FF2B5EF4-FFF2-40B4-BE49-F238E27FC236}">
                <a16:creationId xmlns:a16="http://schemas.microsoft.com/office/drawing/2014/main" id="{10BC8397-6093-4258-B523-6F868D2C5834}"/>
              </a:ext>
            </a:extLst>
          </p:cNvPr>
          <p:cNvSpPr>
            <a:spLocks noGrp="1"/>
          </p:cNvSpPr>
          <p:nvPr>
            <p:ph idx="1"/>
          </p:nvPr>
        </p:nvSpPr>
        <p:spPr/>
        <p:txBody>
          <a:bodyPr>
            <a:normAutofit/>
          </a:bodyPr>
          <a:lstStyle/>
          <a:p>
            <a:pPr marL="0" indent="0">
              <a:buNone/>
            </a:pPr>
            <a:r>
              <a:rPr lang="id-ID" sz="2000" dirty="0"/>
              <a:t>Penanggulangan kemiskinan adalah kebijakan dan program pemerintah dan pemerintah daerah yang dilakukan secara sistematis, terencana, dan bersinergi dengan dunia usaha dan masyarakat untuk mengurangi jumlah penduduk miskin dalam rangka meningkatkan kesejahteraan rakyat. Kegiatan ini antara lain dilakukan melalui bantuan sosial, pemberdayaan masyarakat, pemberdayaan usaha ekonomi mikro dan kecil serta program lain dalam rangka meningkatkan kegiatan ekonomi. Strategi percepatan penanggulangan kemiskinan dilakukan dengan menetapkan perlindungan sosial meliputi, antara lain.</a:t>
            </a:r>
          </a:p>
          <a:p>
            <a:pPr lvl="0"/>
            <a:r>
              <a:rPr lang="id-ID" sz="2000" dirty="0"/>
              <a:t>Program Simpanan Keluarga Sejahtera</a:t>
            </a:r>
          </a:p>
          <a:p>
            <a:pPr lvl="0"/>
            <a:r>
              <a:rPr lang="id-ID" sz="2000" dirty="0"/>
              <a:t>Program Indonesia Pintar</a:t>
            </a:r>
          </a:p>
          <a:p>
            <a:pPr lvl="0"/>
            <a:r>
              <a:rPr lang="id-ID" sz="2000" dirty="0"/>
              <a:t>Program Indonesia Sehat</a:t>
            </a:r>
          </a:p>
          <a:p>
            <a:pPr marL="0" indent="0">
              <a:buNone/>
            </a:pPr>
            <a:endParaRPr lang="id-ID" sz="2000" dirty="0"/>
          </a:p>
          <a:p>
            <a:endParaRPr lang="id-ID" sz="2000" dirty="0"/>
          </a:p>
          <a:p>
            <a:pPr marL="0" indent="0">
              <a:buNone/>
            </a:pPr>
            <a:endParaRPr lang="id-ID" sz="2000" dirty="0"/>
          </a:p>
        </p:txBody>
      </p:sp>
    </p:spTree>
    <p:extLst>
      <p:ext uri="{BB962C8B-B14F-4D97-AF65-F5344CB8AC3E}">
        <p14:creationId xmlns:p14="http://schemas.microsoft.com/office/powerpoint/2010/main" val="20089331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392548ED-EC0D-42AA-B70F-82B86C7FA6F3}"/>
              </a:ext>
            </a:extLst>
          </p:cNvPr>
          <p:cNvSpPr>
            <a:spLocks noGrp="1"/>
          </p:cNvSpPr>
          <p:nvPr>
            <p:ph type="title"/>
          </p:nvPr>
        </p:nvSpPr>
        <p:spPr/>
        <p:txBody>
          <a:bodyPr/>
          <a:lstStyle/>
          <a:p>
            <a:r>
              <a:rPr lang="id-ID" dirty="0"/>
              <a:t>Sumber </a:t>
            </a:r>
          </a:p>
        </p:txBody>
      </p:sp>
      <p:sp>
        <p:nvSpPr>
          <p:cNvPr id="3" name="Tampungan Konten 2">
            <a:extLst>
              <a:ext uri="{FF2B5EF4-FFF2-40B4-BE49-F238E27FC236}">
                <a16:creationId xmlns:a16="http://schemas.microsoft.com/office/drawing/2014/main" id="{9ABA50AC-08A9-467E-AC0F-999F1E54B59D}"/>
              </a:ext>
            </a:extLst>
          </p:cNvPr>
          <p:cNvSpPr>
            <a:spLocks noGrp="1"/>
          </p:cNvSpPr>
          <p:nvPr>
            <p:ph idx="1"/>
          </p:nvPr>
        </p:nvSpPr>
        <p:spPr/>
        <p:txBody>
          <a:bodyPr>
            <a:normAutofit/>
          </a:bodyPr>
          <a:lstStyle/>
          <a:p>
            <a:pPr marL="0" indent="0">
              <a:buNone/>
            </a:pPr>
            <a:r>
              <a:rPr lang="id-ID" sz="2000" dirty="0"/>
              <a:t>Maryati, Kun dan Juju </a:t>
            </a:r>
            <a:r>
              <a:rPr lang="id-ID" sz="2000" dirty="0" err="1"/>
              <a:t>Suryawati</a:t>
            </a:r>
            <a:r>
              <a:rPr lang="id-ID" sz="2000" dirty="0"/>
              <a:t>. 2017. Sosiologi; Kelompok Peminatan Ilmu Pengetahuan Sosial; untuk SMA/MA Kelas XI. </a:t>
            </a:r>
            <a:r>
              <a:rPr lang="id-ID" sz="2000" dirty="0" err="1"/>
              <a:t>Esis</a:t>
            </a:r>
            <a:r>
              <a:rPr lang="id-ID" sz="2000" dirty="0"/>
              <a:t> Erlangga. Jakarta</a:t>
            </a:r>
          </a:p>
          <a:p>
            <a:pPr marL="0" indent="0">
              <a:buNone/>
            </a:pPr>
            <a:endParaRPr lang="id-ID" sz="2000" dirty="0"/>
          </a:p>
          <a:p>
            <a:pPr marL="0" indent="0">
              <a:buNone/>
            </a:pPr>
            <a:r>
              <a:rPr lang="id-ID" sz="2000" dirty="0" err="1"/>
              <a:t>Copyright</a:t>
            </a:r>
            <a:endParaRPr lang="id-ID" sz="2000" dirty="0"/>
          </a:p>
          <a:p>
            <a:pPr marL="0" indent="0">
              <a:buNone/>
            </a:pPr>
            <a:r>
              <a:rPr lang="id-ID" sz="2000" dirty="0"/>
              <a:t>Sosiologi79. Sosiologi SMAN 1 </a:t>
            </a:r>
            <a:r>
              <a:rPr lang="id-ID" sz="2000" dirty="0" err="1"/>
              <a:t>Cibeber</a:t>
            </a:r>
            <a:r>
              <a:rPr lang="id-ID" sz="2000" dirty="0"/>
              <a:t> </a:t>
            </a:r>
            <a:r>
              <a:rPr lang="id-ID" sz="2000" dirty="0" err="1"/>
              <a:t>Cikotok</a:t>
            </a:r>
            <a:endParaRPr lang="id-ID" sz="2000" dirty="0"/>
          </a:p>
        </p:txBody>
      </p:sp>
    </p:spTree>
    <p:extLst>
      <p:ext uri="{BB962C8B-B14F-4D97-AF65-F5344CB8AC3E}">
        <p14:creationId xmlns:p14="http://schemas.microsoft.com/office/powerpoint/2010/main" val="18729592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uansa bumi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Office_15976322_TF02801065.potx" id="{AB0CF18D-7F53-426F-8940-11371F74CB3B}" vid="{98ACA667-CE1C-4C27-8F50-74862DC70E8C}"/>
    </a:ext>
  </a:extLst>
</a:theme>
</file>

<file path=ppt/theme/theme2.xml><?xml version="1.0" encoding="utf-8"?>
<a:theme xmlns:a="http://schemas.openxmlformats.org/drawingml/2006/main" name="Tema Offic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Offic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Presentasi nuansa bumi (layar lebar)</Template>
  <TotalTime>59</TotalTime>
  <Words>534</Words>
  <Application>Microsoft Office PowerPoint</Application>
  <PresentationFormat>Custom</PresentationFormat>
  <Paragraphs>39</Paragraphs>
  <Slides>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Corbel</vt:lpstr>
      <vt:lpstr>Nuansa bumi 16x9</vt:lpstr>
      <vt:lpstr>Permasalahan Sosial dalam Masyarakat</vt:lpstr>
      <vt:lpstr>Tujuan Pembelajaran</vt:lpstr>
      <vt:lpstr>Partikularisme Kelompok dan Dilema Pembentukan Kepentingan Publik</vt:lpstr>
      <vt:lpstr>Partikularisme dan Kepentingan Publik</vt:lpstr>
      <vt:lpstr>Berbagai Jenis Permasalahan Sosial di Ranah Publik</vt:lpstr>
      <vt:lpstr>Faktor-Faktor Penyebab Kemiskinan</vt:lpstr>
      <vt:lpstr>Kebijakan Mengatasi Kemiskinan</vt:lpstr>
      <vt:lpstr>Sumber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Permasalahan Sosial dalam Masyarakat</dc:title>
  <dc:creator>evi afifah</dc:creator>
  <cp:lastModifiedBy>diana fitri</cp:lastModifiedBy>
  <cp:revision>18</cp:revision>
  <dcterms:created xsi:type="dcterms:W3CDTF">2017-12-29T00:17:58Z</dcterms:created>
  <dcterms:modified xsi:type="dcterms:W3CDTF">2022-10-25T03:42:18Z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