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61" r:id="rId2"/>
    <p:sldId id="271" r:id="rId3"/>
    <p:sldId id="257" r:id="rId4"/>
    <p:sldId id="272" r:id="rId5"/>
    <p:sldId id="262" r:id="rId6"/>
    <p:sldId id="273" r:id="rId7"/>
    <p:sldId id="263" r:id="rId8"/>
    <p:sldId id="275" r:id="rId9"/>
    <p:sldId id="276" r:id="rId10"/>
    <p:sldId id="277" r:id="rId11"/>
    <p:sldId id="274" r:id="rId12"/>
    <p:sldId id="266" r:id="rId13"/>
    <p:sldId id="278" r:id="rId14"/>
    <p:sldId id="279" r:id="rId15"/>
    <p:sldId id="280" r:id="rId16"/>
    <p:sldId id="281" r:id="rId17"/>
  </p:sldIdLst>
  <p:sldSz cx="12192000" cy="6858000"/>
  <p:notesSz cx="6858000" cy="9144000"/>
  <p:defaultTextStyle>
    <a:defPPr rtl="0">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4" autoAdjust="0"/>
    <p:restoredTop sz="94706" autoAdjust="0"/>
  </p:normalViewPr>
  <p:slideViewPr>
    <p:cSldViewPr snapToGrid="0">
      <p:cViewPr varScale="1">
        <p:scale>
          <a:sx n="67" d="100"/>
          <a:sy n="67" d="100"/>
        </p:scale>
        <p:origin x="640" y="7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07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6FE37-FF4F-4510-A99F-02C2F01756A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d-ID"/>
        </a:p>
      </dgm:t>
    </dgm:pt>
    <dgm:pt modelId="{5749F1C5-3658-47CE-8D0E-80D1597013E5}">
      <dgm:prSet phldrT="[Teks]"/>
      <dgm:spPr/>
      <dgm:t>
        <a:bodyPr/>
        <a:lstStyle/>
        <a:p>
          <a:r>
            <a:rPr lang="id-ID" dirty="0"/>
            <a:t>Imitasi</a:t>
          </a:r>
        </a:p>
      </dgm:t>
    </dgm:pt>
    <dgm:pt modelId="{BC4D43D7-5966-4E49-BC30-4FA9EFE5FFF2}" type="parTrans" cxnId="{3CDC427C-C498-42FC-8B45-40A4F53FEEFB}">
      <dgm:prSet/>
      <dgm:spPr/>
      <dgm:t>
        <a:bodyPr/>
        <a:lstStyle/>
        <a:p>
          <a:endParaRPr lang="id-ID"/>
        </a:p>
      </dgm:t>
    </dgm:pt>
    <dgm:pt modelId="{2CB2CE60-D7B2-4F61-8C4E-263554B81C73}" type="sibTrans" cxnId="{3CDC427C-C498-42FC-8B45-40A4F53FEEFB}">
      <dgm:prSet/>
      <dgm:spPr/>
      <dgm:t>
        <a:bodyPr/>
        <a:lstStyle/>
        <a:p>
          <a:endParaRPr lang="id-ID"/>
        </a:p>
      </dgm:t>
    </dgm:pt>
    <dgm:pt modelId="{AA4D9A03-58F6-4114-9A6C-20F0767E11E5}">
      <dgm:prSet phldrT="[Teks]"/>
      <dgm:spPr/>
      <dgm:t>
        <a:bodyPr/>
        <a:lstStyle/>
        <a:p>
          <a:r>
            <a:rPr lang="id-ID" dirty="0"/>
            <a:t>Sugesti</a:t>
          </a:r>
        </a:p>
      </dgm:t>
    </dgm:pt>
    <dgm:pt modelId="{CF2EFAD6-31DD-4C31-BDFA-8ECE542E3659}" type="parTrans" cxnId="{112C8B1B-94D0-4A5E-BC77-2C480F0281DA}">
      <dgm:prSet/>
      <dgm:spPr/>
      <dgm:t>
        <a:bodyPr/>
        <a:lstStyle/>
        <a:p>
          <a:endParaRPr lang="id-ID"/>
        </a:p>
      </dgm:t>
    </dgm:pt>
    <dgm:pt modelId="{6A1AF8AC-E1F9-4DBD-8A0D-332FEBB3F928}" type="sibTrans" cxnId="{112C8B1B-94D0-4A5E-BC77-2C480F0281DA}">
      <dgm:prSet/>
      <dgm:spPr/>
      <dgm:t>
        <a:bodyPr/>
        <a:lstStyle/>
        <a:p>
          <a:endParaRPr lang="id-ID"/>
        </a:p>
      </dgm:t>
    </dgm:pt>
    <dgm:pt modelId="{29E7A312-93B4-469E-B95D-D44F47443C0A}">
      <dgm:prSet phldrT="[Teks]"/>
      <dgm:spPr/>
      <dgm:t>
        <a:bodyPr/>
        <a:lstStyle/>
        <a:p>
          <a:r>
            <a:rPr lang="id-ID" dirty="0"/>
            <a:t>Identifikasi</a:t>
          </a:r>
        </a:p>
      </dgm:t>
    </dgm:pt>
    <dgm:pt modelId="{F2820699-2A38-4CE8-969B-165DA9004AA3}" type="parTrans" cxnId="{4FBFE07F-E844-4975-B5E3-F5A89F30FCAD}">
      <dgm:prSet/>
      <dgm:spPr/>
      <dgm:t>
        <a:bodyPr/>
        <a:lstStyle/>
        <a:p>
          <a:endParaRPr lang="id-ID"/>
        </a:p>
      </dgm:t>
    </dgm:pt>
    <dgm:pt modelId="{A382FA5A-8E8B-434B-97FB-3C1B08AC1205}" type="sibTrans" cxnId="{4FBFE07F-E844-4975-B5E3-F5A89F30FCAD}">
      <dgm:prSet/>
      <dgm:spPr/>
      <dgm:t>
        <a:bodyPr/>
        <a:lstStyle/>
        <a:p>
          <a:endParaRPr lang="id-ID"/>
        </a:p>
      </dgm:t>
    </dgm:pt>
    <dgm:pt modelId="{D2A51168-B97F-468A-A75D-056BCD94A2F1}">
      <dgm:prSet phldrT="[Teks]"/>
      <dgm:spPr/>
      <dgm:t>
        <a:bodyPr/>
        <a:lstStyle/>
        <a:p>
          <a:r>
            <a:rPr lang="id-ID" dirty="0"/>
            <a:t>Simpati</a:t>
          </a:r>
        </a:p>
      </dgm:t>
    </dgm:pt>
    <dgm:pt modelId="{CE1E5B6A-B27C-44C7-A14D-17F196606BC1}" type="parTrans" cxnId="{0E6F6E45-E768-463C-9AF7-BD9CE5CE80DB}">
      <dgm:prSet/>
      <dgm:spPr/>
      <dgm:t>
        <a:bodyPr/>
        <a:lstStyle/>
        <a:p>
          <a:endParaRPr lang="id-ID"/>
        </a:p>
      </dgm:t>
    </dgm:pt>
    <dgm:pt modelId="{AF9DF804-4C5D-4FCC-9094-5F1AD8B64EFE}" type="sibTrans" cxnId="{0E6F6E45-E768-463C-9AF7-BD9CE5CE80DB}">
      <dgm:prSet/>
      <dgm:spPr/>
      <dgm:t>
        <a:bodyPr/>
        <a:lstStyle/>
        <a:p>
          <a:endParaRPr lang="id-ID"/>
        </a:p>
      </dgm:t>
    </dgm:pt>
    <dgm:pt modelId="{E111E40E-0FAF-4BF4-9E9E-344317C7B402}">
      <dgm:prSet phldrT="[Teks]"/>
      <dgm:spPr/>
      <dgm:t>
        <a:bodyPr/>
        <a:lstStyle/>
        <a:p>
          <a:r>
            <a:rPr lang="id-ID" dirty="0"/>
            <a:t>Empati</a:t>
          </a:r>
        </a:p>
      </dgm:t>
    </dgm:pt>
    <dgm:pt modelId="{4E8DF99A-82EA-4564-B14A-0898FF2052AC}" type="parTrans" cxnId="{1CA482D0-2357-45EA-A663-FCA7007E13CF}">
      <dgm:prSet/>
      <dgm:spPr/>
      <dgm:t>
        <a:bodyPr/>
        <a:lstStyle/>
        <a:p>
          <a:endParaRPr lang="id-ID"/>
        </a:p>
      </dgm:t>
    </dgm:pt>
    <dgm:pt modelId="{C0129077-4E42-4493-88B7-D2FE3D0427B4}" type="sibTrans" cxnId="{1CA482D0-2357-45EA-A663-FCA7007E13CF}">
      <dgm:prSet/>
      <dgm:spPr/>
      <dgm:t>
        <a:bodyPr/>
        <a:lstStyle/>
        <a:p>
          <a:endParaRPr lang="id-ID"/>
        </a:p>
      </dgm:t>
    </dgm:pt>
    <dgm:pt modelId="{0245F6E2-D570-4674-BA7C-34481233D0FE}" type="pres">
      <dgm:prSet presAssocID="{3E36FE37-FF4F-4510-A99F-02C2F01756A7}" presName="Name0" presStyleCnt="0">
        <dgm:presLayoutVars>
          <dgm:dir/>
          <dgm:resizeHandles val="exact"/>
        </dgm:presLayoutVars>
      </dgm:prSet>
      <dgm:spPr/>
    </dgm:pt>
    <dgm:pt modelId="{C7526732-C07C-4EB6-84E3-FCDA5AE187CD}" type="pres">
      <dgm:prSet presAssocID="{5749F1C5-3658-47CE-8D0E-80D1597013E5}" presName="compNode" presStyleCnt="0"/>
      <dgm:spPr/>
    </dgm:pt>
    <dgm:pt modelId="{D18A0AED-5B0D-4567-9E02-665ECEAB7750}" type="pres">
      <dgm:prSet presAssocID="{5749F1C5-3658-47CE-8D0E-80D1597013E5}" presName="pict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4CFCD71F-6384-468D-B7BA-5AE43EC84C6C}" type="pres">
      <dgm:prSet presAssocID="{5749F1C5-3658-47CE-8D0E-80D1597013E5}" presName="textRect" presStyleLbl="revTx" presStyleIdx="0" presStyleCnt="5">
        <dgm:presLayoutVars>
          <dgm:bulletEnabled val="1"/>
        </dgm:presLayoutVars>
      </dgm:prSet>
      <dgm:spPr/>
    </dgm:pt>
    <dgm:pt modelId="{6605BDE1-E3E9-4171-9F5E-2B7A487FCAE1}" type="pres">
      <dgm:prSet presAssocID="{2CB2CE60-D7B2-4F61-8C4E-263554B81C73}" presName="sibTrans" presStyleLbl="sibTrans2D1" presStyleIdx="0" presStyleCnt="0"/>
      <dgm:spPr/>
    </dgm:pt>
    <dgm:pt modelId="{A170520A-5E67-4565-B9C4-070389E91A74}" type="pres">
      <dgm:prSet presAssocID="{AA4D9A03-58F6-4114-9A6C-20F0767E11E5}" presName="compNode" presStyleCnt="0"/>
      <dgm:spPr/>
    </dgm:pt>
    <dgm:pt modelId="{11958132-C181-4902-B684-90CF3E7AC8BA}" type="pres">
      <dgm:prSet presAssocID="{AA4D9A03-58F6-4114-9A6C-20F0767E11E5}" presName="pictRect" presStyleLbl="node1" presStyleIdx="1" presStyleCnt="5"/>
      <dgm:spPr>
        <a:blipFill rotWithShape="1">
          <a:blip xmlns:r="http://schemas.openxmlformats.org/officeDocument/2006/relationships" r:embed="rId2"/>
          <a:srcRect/>
          <a:stretch>
            <a:fillRect l="-3000" r="-3000"/>
          </a:stretch>
        </a:blipFill>
      </dgm:spPr>
    </dgm:pt>
    <dgm:pt modelId="{C3A71923-0402-462A-901E-8EA3E16E0E1A}" type="pres">
      <dgm:prSet presAssocID="{AA4D9A03-58F6-4114-9A6C-20F0767E11E5}" presName="textRect" presStyleLbl="revTx" presStyleIdx="1" presStyleCnt="5">
        <dgm:presLayoutVars>
          <dgm:bulletEnabled val="1"/>
        </dgm:presLayoutVars>
      </dgm:prSet>
      <dgm:spPr/>
    </dgm:pt>
    <dgm:pt modelId="{0B3BE2B6-EF44-4DD9-9258-7EBB31D15968}" type="pres">
      <dgm:prSet presAssocID="{6A1AF8AC-E1F9-4DBD-8A0D-332FEBB3F928}" presName="sibTrans" presStyleLbl="sibTrans2D1" presStyleIdx="0" presStyleCnt="0"/>
      <dgm:spPr/>
    </dgm:pt>
    <dgm:pt modelId="{0C996403-0904-47A3-AB2A-6490B4A00590}" type="pres">
      <dgm:prSet presAssocID="{29E7A312-93B4-469E-B95D-D44F47443C0A}" presName="compNode" presStyleCnt="0"/>
      <dgm:spPr/>
    </dgm:pt>
    <dgm:pt modelId="{02CC6655-1FB2-4BEF-B214-884F96ED141B}" type="pres">
      <dgm:prSet presAssocID="{29E7A312-93B4-469E-B95D-D44F47443C0A}" presName="pictRect" presStyleLbl="nod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79000" b="-79000"/>
          </a:stretch>
        </a:blipFill>
      </dgm:spPr>
    </dgm:pt>
    <dgm:pt modelId="{BD714EDC-E8B1-405A-AE0B-06F5624B2AB9}" type="pres">
      <dgm:prSet presAssocID="{29E7A312-93B4-469E-B95D-D44F47443C0A}" presName="textRect" presStyleLbl="revTx" presStyleIdx="2" presStyleCnt="5">
        <dgm:presLayoutVars>
          <dgm:bulletEnabled val="1"/>
        </dgm:presLayoutVars>
      </dgm:prSet>
      <dgm:spPr/>
    </dgm:pt>
    <dgm:pt modelId="{4636098C-9EEA-4BA3-888D-0A19134C10C7}" type="pres">
      <dgm:prSet presAssocID="{A382FA5A-8E8B-434B-97FB-3C1B08AC1205}" presName="sibTrans" presStyleLbl="sibTrans2D1" presStyleIdx="0" presStyleCnt="0"/>
      <dgm:spPr/>
    </dgm:pt>
    <dgm:pt modelId="{AD466B10-C320-4110-BDCB-F27610801214}" type="pres">
      <dgm:prSet presAssocID="{D2A51168-B97F-468A-A75D-056BCD94A2F1}" presName="compNode" presStyleCnt="0"/>
      <dgm:spPr/>
    </dgm:pt>
    <dgm:pt modelId="{3CA81EF8-3000-478E-96B0-EE88F52FA52A}" type="pres">
      <dgm:prSet presAssocID="{D2A51168-B97F-468A-A75D-056BCD94A2F1}" presName="pictRect" presStyleLbl="node1" presStyleIdx="3" presStyleCnt="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dgm:spPr>
    </dgm:pt>
    <dgm:pt modelId="{BD8C95B8-2B6D-4B9D-ABA7-CF8A32AFF63D}" type="pres">
      <dgm:prSet presAssocID="{D2A51168-B97F-468A-A75D-056BCD94A2F1}" presName="textRect" presStyleLbl="revTx" presStyleIdx="3" presStyleCnt="5">
        <dgm:presLayoutVars>
          <dgm:bulletEnabled val="1"/>
        </dgm:presLayoutVars>
      </dgm:prSet>
      <dgm:spPr/>
    </dgm:pt>
    <dgm:pt modelId="{4392758A-6D62-4497-A55B-6FA76E3D2B86}" type="pres">
      <dgm:prSet presAssocID="{AF9DF804-4C5D-4FCC-9094-5F1AD8B64EFE}" presName="sibTrans" presStyleLbl="sibTrans2D1" presStyleIdx="0" presStyleCnt="0"/>
      <dgm:spPr/>
    </dgm:pt>
    <dgm:pt modelId="{FF972760-E142-4553-ADF1-49BC38042A32}" type="pres">
      <dgm:prSet presAssocID="{E111E40E-0FAF-4BF4-9E9E-344317C7B402}" presName="compNode" presStyleCnt="0"/>
      <dgm:spPr/>
    </dgm:pt>
    <dgm:pt modelId="{48C519A5-F15E-4491-8BFC-D77CFD5861A6}" type="pres">
      <dgm:prSet presAssocID="{E111E40E-0FAF-4BF4-9E9E-344317C7B402}" presName="pictRect" presStyleLbl="node1" presStyleIdx="4" presStyleCnt="5"/>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80000" b="-80000"/>
          </a:stretch>
        </a:blipFill>
      </dgm:spPr>
    </dgm:pt>
    <dgm:pt modelId="{BCD594D5-7D27-419E-A42E-603B8A238955}" type="pres">
      <dgm:prSet presAssocID="{E111E40E-0FAF-4BF4-9E9E-344317C7B402}" presName="textRect" presStyleLbl="revTx" presStyleIdx="4" presStyleCnt="5">
        <dgm:presLayoutVars>
          <dgm:bulletEnabled val="1"/>
        </dgm:presLayoutVars>
      </dgm:prSet>
      <dgm:spPr/>
    </dgm:pt>
  </dgm:ptLst>
  <dgm:cxnLst>
    <dgm:cxn modelId="{9A81B817-7265-4CD4-9947-074C32D4C06A}" type="presOf" srcId="{3E36FE37-FF4F-4510-A99F-02C2F01756A7}" destId="{0245F6E2-D570-4674-BA7C-34481233D0FE}" srcOrd="0" destOrd="0" presId="urn:microsoft.com/office/officeart/2005/8/layout/pList1"/>
    <dgm:cxn modelId="{112C8B1B-94D0-4A5E-BC77-2C480F0281DA}" srcId="{3E36FE37-FF4F-4510-A99F-02C2F01756A7}" destId="{AA4D9A03-58F6-4114-9A6C-20F0767E11E5}" srcOrd="1" destOrd="0" parTransId="{CF2EFAD6-31DD-4C31-BDFA-8ECE542E3659}" sibTransId="{6A1AF8AC-E1F9-4DBD-8A0D-332FEBB3F928}"/>
    <dgm:cxn modelId="{3A8F4A20-C2AF-4F80-A6E8-364B59F19B62}" type="presOf" srcId="{5749F1C5-3658-47CE-8D0E-80D1597013E5}" destId="{4CFCD71F-6384-468D-B7BA-5AE43EC84C6C}" srcOrd="0" destOrd="0" presId="urn:microsoft.com/office/officeart/2005/8/layout/pList1"/>
    <dgm:cxn modelId="{52F09828-45A3-4C97-BDD2-F7C3637A6400}" type="presOf" srcId="{6A1AF8AC-E1F9-4DBD-8A0D-332FEBB3F928}" destId="{0B3BE2B6-EF44-4DD9-9258-7EBB31D15968}" srcOrd="0" destOrd="0" presId="urn:microsoft.com/office/officeart/2005/8/layout/pList1"/>
    <dgm:cxn modelId="{D245D75E-8791-4B54-9905-CE7113E0797A}" type="presOf" srcId="{A382FA5A-8E8B-434B-97FB-3C1B08AC1205}" destId="{4636098C-9EEA-4BA3-888D-0A19134C10C7}" srcOrd="0" destOrd="0" presId="urn:microsoft.com/office/officeart/2005/8/layout/pList1"/>
    <dgm:cxn modelId="{0E6F6E45-E768-463C-9AF7-BD9CE5CE80DB}" srcId="{3E36FE37-FF4F-4510-A99F-02C2F01756A7}" destId="{D2A51168-B97F-468A-A75D-056BCD94A2F1}" srcOrd="3" destOrd="0" parTransId="{CE1E5B6A-B27C-44C7-A14D-17F196606BC1}" sibTransId="{AF9DF804-4C5D-4FCC-9094-5F1AD8B64EFE}"/>
    <dgm:cxn modelId="{52858579-8B81-4FCF-B905-1C22C299871F}" type="presOf" srcId="{29E7A312-93B4-469E-B95D-D44F47443C0A}" destId="{BD714EDC-E8B1-405A-AE0B-06F5624B2AB9}" srcOrd="0" destOrd="0" presId="urn:microsoft.com/office/officeart/2005/8/layout/pList1"/>
    <dgm:cxn modelId="{3CDC427C-C498-42FC-8B45-40A4F53FEEFB}" srcId="{3E36FE37-FF4F-4510-A99F-02C2F01756A7}" destId="{5749F1C5-3658-47CE-8D0E-80D1597013E5}" srcOrd="0" destOrd="0" parTransId="{BC4D43D7-5966-4E49-BC30-4FA9EFE5FFF2}" sibTransId="{2CB2CE60-D7B2-4F61-8C4E-263554B81C73}"/>
    <dgm:cxn modelId="{4FBFE07F-E844-4975-B5E3-F5A89F30FCAD}" srcId="{3E36FE37-FF4F-4510-A99F-02C2F01756A7}" destId="{29E7A312-93B4-469E-B95D-D44F47443C0A}" srcOrd="2" destOrd="0" parTransId="{F2820699-2A38-4CE8-969B-165DA9004AA3}" sibTransId="{A382FA5A-8E8B-434B-97FB-3C1B08AC1205}"/>
    <dgm:cxn modelId="{09B9F88D-E789-4EAF-A1F4-66D0761B909B}" type="presOf" srcId="{AF9DF804-4C5D-4FCC-9094-5F1AD8B64EFE}" destId="{4392758A-6D62-4497-A55B-6FA76E3D2B86}" srcOrd="0" destOrd="0" presId="urn:microsoft.com/office/officeart/2005/8/layout/pList1"/>
    <dgm:cxn modelId="{EDE4469C-8AB8-4382-BD35-323E6973C04E}" type="presOf" srcId="{D2A51168-B97F-468A-A75D-056BCD94A2F1}" destId="{BD8C95B8-2B6D-4B9D-ABA7-CF8A32AFF63D}" srcOrd="0" destOrd="0" presId="urn:microsoft.com/office/officeart/2005/8/layout/pList1"/>
    <dgm:cxn modelId="{6F4F12CF-B136-4CCB-9733-624CE4075F36}" type="presOf" srcId="{E111E40E-0FAF-4BF4-9E9E-344317C7B402}" destId="{BCD594D5-7D27-419E-A42E-603B8A238955}" srcOrd="0" destOrd="0" presId="urn:microsoft.com/office/officeart/2005/8/layout/pList1"/>
    <dgm:cxn modelId="{1CA482D0-2357-45EA-A663-FCA7007E13CF}" srcId="{3E36FE37-FF4F-4510-A99F-02C2F01756A7}" destId="{E111E40E-0FAF-4BF4-9E9E-344317C7B402}" srcOrd="4" destOrd="0" parTransId="{4E8DF99A-82EA-4564-B14A-0898FF2052AC}" sibTransId="{C0129077-4E42-4493-88B7-D2FE3D0427B4}"/>
    <dgm:cxn modelId="{A6F04FF6-FBCD-4C91-A6E3-EB88C0DD4D78}" type="presOf" srcId="{AA4D9A03-58F6-4114-9A6C-20F0767E11E5}" destId="{C3A71923-0402-462A-901E-8EA3E16E0E1A}" srcOrd="0" destOrd="0" presId="urn:microsoft.com/office/officeart/2005/8/layout/pList1"/>
    <dgm:cxn modelId="{E2437CFE-9A0A-47BC-997E-4CCD1184EFAC}" type="presOf" srcId="{2CB2CE60-D7B2-4F61-8C4E-263554B81C73}" destId="{6605BDE1-E3E9-4171-9F5E-2B7A487FCAE1}" srcOrd="0" destOrd="0" presId="urn:microsoft.com/office/officeart/2005/8/layout/pList1"/>
    <dgm:cxn modelId="{B5FA55B6-0A6B-40FF-BC5E-3E6B16683B27}" type="presParOf" srcId="{0245F6E2-D570-4674-BA7C-34481233D0FE}" destId="{C7526732-C07C-4EB6-84E3-FCDA5AE187CD}" srcOrd="0" destOrd="0" presId="urn:microsoft.com/office/officeart/2005/8/layout/pList1"/>
    <dgm:cxn modelId="{999404FB-0537-43C7-8571-A98FE0E117F3}" type="presParOf" srcId="{C7526732-C07C-4EB6-84E3-FCDA5AE187CD}" destId="{D18A0AED-5B0D-4567-9E02-665ECEAB7750}" srcOrd="0" destOrd="0" presId="urn:microsoft.com/office/officeart/2005/8/layout/pList1"/>
    <dgm:cxn modelId="{3E37CF67-3912-4973-AD54-5DF6FECAABC0}" type="presParOf" srcId="{C7526732-C07C-4EB6-84E3-FCDA5AE187CD}" destId="{4CFCD71F-6384-468D-B7BA-5AE43EC84C6C}" srcOrd="1" destOrd="0" presId="urn:microsoft.com/office/officeart/2005/8/layout/pList1"/>
    <dgm:cxn modelId="{779A64BC-19FA-45C9-A0B1-54CDD2F38382}" type="presParOf" srcId="{0245F6E2-D570-4674-BA7C-34481233D0FE}" destId="{6605BDE1-E3E9-4171-9F5E-2B7A487FCAE1}" srcOrd="1" destOrd="0" presId="urn:microsoft.com/office/officeart/2005/8/layout/pList1"/>
    <dgm:cxn modelId="{0D02A188-EE70-439A-87F3-646DE3151336}" type="presParOf" srcId="{0245F6E2-D570-4674-BA7C-34481233D0FE}" destId="{A170520A-5E67-4565-B9C4-070389E91A74}" srcOrd="2" destOrd="0" presId="urn:microsoft.com/office/officeart/2005/8/layout/pList1"/>
    <dgm:cxn modelId="{B8BD23FB-6CC2-43F3-A9A4-AEFA65BC819D}" type="presParOf" srcId="{A170520A-5E67-4565-B9C4-070389E91A74}" destId="{11958132-C181-4902-B684-90CF3E7AC8BA}" srcOrd="0" destOrd="0" presId="urn:microsoft.com/office/officeart/2005/8/layout/pList1"/>
    <dgm:cxn modelId="{DBD52E73-5143-4706-8621-82D44A5B5DAC}" type="presParOf" srcId="{A170520A-5E67-4565-B9C4-070389E91A74}" destId="{C3A71923-0402-462A-901E-8EA3E16E0E1A}" srcOrd="1" destOrd="0" presId="urn:microsoft.com/office/officeart/2005/8/layout/pList1"/>
    <dgm:cxn modelId="{420CB944-1FAE-4B53-B11B-C59C57C15F3F}" type="presParOf" srcId="{0245F6E2-D570-4674-BA7C-34481233D0FE}" destId="{0B3BE2B6-EF44-4DD9-9258-7EBB31D15968}" srcOrd="3" destOrd="0" presId="urn:microsoft.com/office/officeart/2005/8/layout/pList1"/>
    <dgm:cxn modelId="{EB7F8F8E-73DB-4965-8575-EA008A0DBFA1}" type="presParOf" srcId="{0245F6E2-D570-4674-BA7C-34481233D0FE}" destId="{0C996403-0904-47A3-AB2A-6490B4A00590}" srcOrd="4" destOrd="0" presId="urn:microsoft.com/office/officeart/2005/8/layout/pList1"/>
    <dgm:cxn modelId="{DA5401A1-CC4A-4D15-B7C0-1970700D15B0}" type="presParOf" srcId="{0C996403-0904-47A3-AB2A-6490B4A00590}" destId="{02CC6655-1FB2-4BEF-B214-884F96ED141B}" srcOrd="0" destOrd="0" presId="urn:microsoft.com/office/officeart/2005/8/layout/pList1"/>
    <dgm:cxn modelId="{D764A883-3C29-4A26-B9EE-F15380D68B7A}" type="presParOf" srcId="{0C996403-0904-47A3-AB2A-6490B4A00590}" destId="{BD714EDC-E8B1-405A-AE0B-06F5624B2AB9}" srcOrd="1" destOrd="0" presId="urn:microsoft.com/office/officeart/2005/8/layout/pList1"/>
    <dgm:cxn modelId="{2CB91532-E716-4A95-8A51-4A276D38C021}" type="presParOf" srcId="{0245F6E2-D570-4674-BA7C-34481233D0FE}" destId="{4636098C-9EEA-4BA3-888D-0A19134C10C7}" srcOrd="5" destOrd="0" presId="urn:microsoft.com/office/officeart/2005/8/layout/pList1"/>
    <dgm:cxn modelId="{14F8721F-3F13-44AB-B0B8-64046E14D902}" type="presParOf" srcId="{0245F6E2-D570-4674-BA7C-34481233D0FE}" destId="{AD466B10-C320-4110-BDCB-F27610801214}" srcOrd="6" destOrd="0" presId="urn:microsoft.com/office/officeart/2005/8/layout/pList1"/>
    <dgm:cxn modelId="{D08A1A77-3D7A-48E4-AF05-ECB002666344}" type="presParOf" srcId="{AD466B10-C320-4110-BDCB-F27610801214}" destId="{3CA81EF8-3000-478E-96B0-EE88F52FA52A}" srcOrd="0" destOrd="0" presId="urn:microsoft.com/office/officeart/2005/8/layout/pList1"/>
    <dgm:cxn modelId="{1B49B8AC-9B0C-47B2-B899-5D653E0ABDB7}" type="presParOf" srcId="{AD466B10-C320-4110-BDCB-F27610801214}" destId="{BD8C95B8-2B6D-4B9D-ABA7-CF8A32AFF63D}" srcOrd="1" destOrd="0" presId="urn:microsoft.com/office/officeart/2005/8/layout/pList1"/>
    <dgm:cxn modelId="{5C30797D-9F4B-484C-9C3C-B01922E8826E}" type="presParOf" srcId="{0245F6E2-D570-4674-BA7C-34481233D0FE}" destId="{4392758A-6D62-4497-A55B-6FA76E3D2B86}" srcOrd="7" destOrd="0" presId="urn:microsoft.com/office/officeart/2005/8/layout/pList1"/>
    <dgm:cxn modelId="{B88BA8B0-EC83-40C9-809A-AEC33E801A7D}" type="presParOf" srcId="{0245F6E2-D570-4674-BA7C-34481233D0FE}" destId="{FF972760-E142-4553-ADF1-49BC38042A32}" srcOrd="8" destOrd="0" presId="urn:microsoft.com/office/officeart/2005/8/layout/pList1"/>
    <dgm:cxn modelId="{9BA11455-5BDA-4E51-B0ED-57121F6A0531}" type="presParOf" srcId="{FF972760-E142-4553-ADF1-49BC38042A32}" destId="{48C519A5-F15E-4491-8BFC-D77CFD5861A6}" srcOrd="0" destOrd="0" presId="urn:microsoft.com/office/officeart/2005/8/layout/pList1"/>
    <dgm:cxn modelId="{370A7845-2E74-45A8-9B20-26C5D0D4CFB2}" type="presParOf" srcId="{FF972760-E142-4553-ADF1-49BC38042A32}" destId="{BCD594D5-7D27-419E-A42E-603B8A23895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A0AED-5B0D-4567-9E02-665ECEAB7750}">
      <dsp:nvSpPr>
        <dsp:cNvPr id="0" name=""/>
        <dsp:cNvSpPr/>
      </dsp:nvSpPr>
      <dsp:spPr>
        <a:xfrm>
          <a:off x="321158" y="3242"/>
          <a:ext cx="1932161" cy="1331259"/>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CD71F-6384-468D-B7BA-5AE43EC84C6C}">
      <dsp:nvSpPr>
        <dsp:cNvPr id="0" name=""/>
        <dsp:cNvSpPr/>
      </dsp:nvSpPr>
      <dsp:spPr>
        <a:xfrm>
          <a:off x="321158" y="1334502"/>
          <a:ext cx="1932161" cy="71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id-ID" sz="2600" kern="1200" dirty="0"/>
            <a:t>Imitasi</a:t>
          </a:r>
        </a:p>
      </dsp:txBody>
      <dsp:txXfrm>
        <a:off x="321158" y="1334502"/>
        <a:ext cx="1932161" cy="716832"/>
      </dsp:txXfrm>
    </dsp:sp>
    <dsp:sp modelId="{11958132-C181-4902-B684-90CF3E7AC8BA}">
      <dsp:nvSpPr>
        <dsp:cNvPr id="0" name=""/>
        <dsp:cNvSpPr/>
      </dsp:nvSpPr>
      <dsp:spPr>
        <a:xfrm>
          <a:off x="2446617" y="3242"/>
          <a:ext cx="1932161" cy="1331259"/>
        </a:xfrm>
        <a:prstGeom prst="roundRect">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71923-0402-462A-901E-8EA3E16E0E1A}">
      <dsp:nvSpPr>
        <dsp:cNvPr id="0" name=""/>
        <dsp:cNvSpPr/>
      </dsp:nvSpPr>
      <dsp:spPr>
        <a:xfrm>
          <a:off x="2446617" y="1334502"/>
          <a:ext cx="1932161" cy="71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id-ID" sz="2600" kern="1200" dirty="0"/>
            <a:t>Sugesti</a:t>
          </a:r>
        </a:p>
      </dsp:txBody>
      <dsp:txXfrm>
        <a:off x="2446617" y="1334502"/>
        <a:ext cx="1932161" cy="716832"/>
      </dsp:txXfrm>
    </dsp:sp>
    <dsp:sp modelId="{02CC6655-1FB2-4BEF-B214-884F96ED141B}">
      <dsp:nvSpPr>
        <dsp:cNvPr id="0" name=""/>
        <dsp:cNvSpPr/>
      </dsp:nvSpPr>
      <dsp:spPr>
        <a:xfrm>
          <a:off x="4572076" y="3242"/>
          <a:ext cx="1932161" cy="1331259"/>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79000" b="-7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14EDC-E8B1-405A-AE0B-06F5624B2AB9}">
      <dsp:nvSpPr>
        <dsp:cNvPr id="0" name=""/>
        <dsp:cNvSpPr/>
      </dsp:nvSpPr>
      <dsp:spPr>
        <a:xfrm>
          <a:off x="4572076" y="1334502"/>
          <a:ext cx="1932161" cy="71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id-ID" sz="2600" kern="1200" dirty="0"/>
            <a:t>Identifikasi</a:t>
          </a:r>
        </a:p>
      </dsp:txBody>
      <dsp:txXfrm>
        <a:off x="4572076" y="1334502"/>
        <a:ext cx="1932161" cy="716832"/>
      </dsp:txXfrm>
    </dsp:sp>
    <dsp:sp modelId="{3CA81EF8-3000-478E-96B0-EE88F52FA52A}">
      <dsp:nvSpPr>
        <dsp:cNvPr id="0" name=""/>
        <dsp:cNvSpPr/>
      </dsp:nvSpPr>
      <dsp:spPr>
        <a:xfrm>
          <a:off x="1383887" y="2244550"/>
          <a:ext cx="1932161" cy="1331259"/>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C95B8-2B6D-4B9D-ABA7-CF8A32AFF63D}">
      <dsp:nvSpPr>
        <dsp:cNvPr id="0" name=""/>
        <dsp:cNvSpPr/>
      </dsp:nvSpPr>
      <dsp:spPr>
        <a:xfrm>
          <a:off x="1383887" y="3575810"/>
          <a:ext cx="1932161" cy="71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id-ID" sz="2600" kern="1200" dirty="0"/>
            <a:t>Simpati</a:t>
          </a:r>
        </a:p>
      </dsp:txBody>
      <dsp:txXfrm>
        <a:off x="1383887" y="3575810"/>
        <a:ext cx="1932161" cy="716832"/>
      </dsp:txXfrm>
    </dsp:sp>
    <dsp:sp modelId="{48C519A5-F15E-4491-8BFC-D77CFD5861A6}">
      <dsp:nvSpPr>
        <dsp:cNvPr id="0" name=""/>
        <dsp:cNvSpPr/>
      </dsp:nvSpPr>
      <dsp:spPr>
        <a:xfrm>
          <a:off x="3509347" y="2244550"/>
          <a:ext cx="1932161" cy="1331259"/>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80000" b="-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594D5-7D27-419E-A42E-603B8A238955}">
      <dsp:nvSpPr>
        <dsp:cNvPr id="0" name=""/>
        <dsp:cNvSpPr/>
      </dsp:nvSpPr>
      <dsp:spPr>
        <a:xfrm>
          <a:off x="3509347" y="3575810"/>
          <a:ext cx="1932161" cy="71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id-ID" sz="2600" kern="1200" dirty="0"/>
            <a:t>Empati</a:t>
          </a:r>
        </a:p>
      </dsp:txBody>
      <dsp:txXfrm>
        <a:off x="3509347" y="3575810"/>
        <a:ext cx="1932161" cy="71683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d-ID" dirty="0"/>
          </a:p>
        </p:txBody>
      </p:sp>
      <p:sp>
        <p:nvSpPr>
          <p:cNvPr id="3" name="Tampungan Tanggal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DDBFDF0-7DD0-4716-89BA-EAF15DE3A3A0}" type="datetime1">
              <a:rPr lang="id-ID" smtClean="0"/>
              <a:t>25/10/2022</a:t>
            </a:fld>
            <a:endParaRPr lang="id-ID" dirty="0"/>
          </a:p>
        </p:txBody>
      </p:sp>
      <p:sp>
        <p:nvSpPr>
          <p:cNvPr id="4" name="Tampungan Ka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d-ID" dirty="0"/>
          </a:p>
        </p:txBody>
      </p:sp>
      <p:sp>
        <p:nvSpPr>
          <p:cNvPr id="5" name="Tampungan Nomor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604A0D4-B89B-4ADD-AF9E-38636B40EE4E}" type="slidenum">
              <a:rPr lang="id-ID" smtClean="0"/>
              <a:t>‹#›</a:t>
            </a:fld>
            <a:endParaRPr lang="id-ID"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d-ID" noProof="0" dirty="0"/>
          </a:p>
        </p:txBody>
      </p:sp>
      <p:sp>
        <p:nvSpPr>
          <p:cNvPr id="3" name="Tampungan Tangga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BD743-42A5-492F-B065-32BBD8613B97}" type="datetime1">
              <a:rPr lang="id-ID" smtClean="0"/>
              <a:pPr/>
              <a:t>25/10/2022</a:t>
            </a:fld>
            <a:endParaRPr lang="id-ID" dirty="0"/>
          </a:p>
        </p:txBody>
      </p:sp>
      <p:sp>
        <p:nvSpPr>
          <p:cNvPr id="4" name="Tampungan Gambar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d-ID" noProof="0" dirty="0"/>
          </a:p>
        </p:txBody>
      </p:sp>
      <p:sp>
        <p:nvSpPr>
          <p:cNvPr id="5" name="Tampungan Catatan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id-ID" noProof="0" dirty="0"/>
              <a:t>Klik untuk mengedit gaya teks Master</a:t>
            </a:r>
          </a:p>
          <a:p>
            <a:pPr lvl="1" rtl="0"/>
            <a:r>
              <a:rPr lang="id-ID" noProof="0" dirty="0"/>
              <a:t>Tingkat kedua</a:t>
            </a:r>
          </a:p>
          <a:p>
            <a:pPr lvl="2" rtl="0"/>
            <a:r>
              <a:rPr lang="id-ID" noProof="0" dirty="0"/>
              <a:t>Tingkat ketiga</a:t>
            </a:r>
          </a:p>
          <a:p>
            <a:pPr lvl="3" rtl="0"/>
            <a:r>
              <a:rPr lang="id-ID" noProof="0" dirty="0"/>
              <a:t>Tingkat keempat</a:t>
            </a:r>
          </a:p>
          <a:p>
            <a:pPr lvl="4" rtl="0"/>
            <a:r>
              <a:rPr lang="id-ID" noProof="0" dirty="0"/>
              <a:t>Tingkat kelima</a:t>
            </a:r>
          </a:p>
        </p:txBody>
      </p:sp>
      <p:sp>
        <p:nvSpPr>
          <p:cNvPr id="6" name="Tampungan Ka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d-ID" noProof="0" dirty="0"/>
          </a:p>
        </p:txBody>
      </p:sp>
      <p:sp>
        <p:nvSpPr>
          <p:cNvPr id="7" name="Tampungan Nomor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2869989-EB00-4EE7-BCB5-25BDC5BB29F8}" type="slidenum">
              <a:rPr lang="id-ID" noProof="0" smtClean="0"/>
              <a:t>‹#›</a:t>
            </a:fld>
            <a:endParaRPr lang="id-ID" noProof="0"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10"/>
          </p:nvPr>
        </p:nvSpPr>
        <p:spPr/>
        <p:txBody>
          <a:bodyPr/>
          <a:lstStyle/>
          <a:p>
            <a:pPr rtl="0"/>
            <a:fld id="{82869989-EB00-4EE7-BCB5-25BDC5BB29F8}" type="slidenum">
              <a:rPr lang="id-ID" smtClean="0"/>
              <a:t>1</a:t>
            </a:fld>
            <a:endParaRPr lang="id-ID" dirty="0"/>
          </a:p>
        </p:txBody>
      </p:sp>
    </p:spTree>
    <p:extLst>
      <p:ext uri="{BB962C8B-B14F-4D97-AF65-F5344CB8AC3E}">
        <p14:creationId xmlns:p14="http://schemas.microsoft.com/office/powerpoint/2010/main" val="187718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Gambar Slide 1"/>
          <p:cNvSpPr>
            <a:spLocks noGrp="1" noRot="1" noChangeAspect="1"/>
          </p:cNvSpPr>
          <p:nvPr>
            <p:ph type="sldImg"/>
          </p:nvPr>
        </p:nvSpPr>
        <p:spPr/>
      </p:sp>
      <p:sp>
        <p:nvSpPr>
          <p:cNvPr id="3" name="Tampungan Catatan 2"/>
          <p:cNvSpPr>
            <a:spLocks noGrp="1"/>
          </p:cNvSpPr>
          <p:nvPr>
            <p:ph type="body" idx="1"/>
          </p:nvPr>
        </p:nvSpPr>
        <p:spPr/>
        <p:txBody>
          <a:bodyPr rtlCol="0"/>
          <a:lstStyle/>
          <a:p>
            <a:pPr rtl="0"/>
            <a:endParaRPr lang="id-ID" dirty="0"/>
          </a:p>
        </p:txBody>
      </p:sp>
      <p:sp>
        <p:nvSpPr>
          <p:cNvPr id="4" name="Tampungan Nomor Slide 3"/>
          <p:cNvSpPr>
            <a:spLocks noGrp="1"/>
          </p:cNvSpPr>
          <p:nvPr>
            <p:ph type="sldNum" sz="quarter" idx="10"/>
          </p:nvPr>
        </p:nvSpPr>
        <p:spPr/>
        <p:txBody>
          <a:bodyPr rtlCol="0"/>
          <a:lstStyle/>
          <a:p>
            <a:pPr rtl="0"/>
            <a:fld id="{82869989-EB00-4EE7-BCB5-25BDC5BB29F8}" type="slidenum">
              <a:rPr lang="id-ID" smtClean="0"/>
              <a:t>3</a:t>
            </a:fld>
            <a:endParaRPr lang="id-ID" dirty="0"/>
          </a:p>
        </p:txBody>
      </p:sp>
    </p:spTree>
    <p:extLst>
      <p:ext uri="{BB962C8B-B14F-4D97-AF65-F5344CB8AC3E}">
        <p14:creationId xmlns:p14="http://schemas.microsoft.com/office/powerpoint/2010/main" val="198030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10"/>
          </p:nvPr>
        </p:nvSpPr>
        <p:spPr/>
        <p:txBody>
          <a:bodyPr/>
          <a:lstStyle/>
          <a:p>
            <a:pPr rtl="0"/>
            <a:fld id="{82869989-EB00-4EE7-BCB5-25BDC5BB29F8}" type="slidenum">
              <a:rPr lang="id-ID" smtClean="0"/>
              <a:t>5</a:t>
            </a:fld>
            <a:endParaRPr lang="id-ID" dirty="0"/>
          </a:p>
        </p:txBody>
      </p:sp>
    </p:spTree>
    <p:extLst>
      <p:ext uri="{BB962C8B-B14F-4D97-AF65-F5344CB8AC3E}">
        <p14:creationId xmlns:p14="http://schemas.microsoft.com/office/powerpoint/2010/main" val="112627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10"/>
          </p:nvPr>
        </p:nvSpPr>
        <p:spPr/>
        <p:txBody>
          <a:bodyPr/>
          <a:lstStyle/>
          <a:p>
            <a:pPr rtl="0"/>
            <a:fld id="{82869989-EB00-4EE7-BCB5-25BDC5BB29F8}" type="slidenum">
              <a:rPr lang="id-ID" smtClean="0"/>
              <a:t>7</a:t>
            </a:fld>
            <a:endParaRPr lang="id-ID" dirty="0"/>
          </a:p>
        </p:txBody>
      </p:sp>
    </p:spTree>
    <p:extLst>
      <p:ext uri="{BB962C8B-B14F-4D97-AF65-F5344CB8AC3E}">
        <p14:creationId xmlns:p14="http://schemas.microsoft.com/office/powerpoint/2010/main" val="227470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10"/>
          </p:nvPr>
        </p:nvSpPr>
        <p:spPr/>
        <p:txBody>
          <a:bodyPr/>
          <a:lstStyle/>
          <a:p>
            <a:pPr rtl="0"/>
            <a:fld id="{82869989-EB00-4EE7-BCB5-25BDC5BB29F8}" type="slidenum">
              <a:rPr lang="id-ID" smtClean="0"/>
              <a:t>12</a:t>
            </a:fld>
            <a:endParaRPr lang="id-ID" dirty="0"/>
          </a:p>
        </p:txBody>
      </p:sp>
    </p:spTree>
    <p:extLst>
      <p:ext uri="{BB962C8B-B14F-4D97-AF65-F5344CB8AC3E}">
        <p14:creationId xmlns:p14="http://schemas.microsoft.com/office/powerpoint/2010/main" val="92060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Judul">
    <p:spTree>
      <p:nvGrpSpPr>
        <p:cNvPr id="1" name=""/>
        <p:cNvGrpSpPr/>
        <p:nvPr/>
      </p:nvGrpSpPr>
      <p:grpSpPr>
        <a:xfrm>
          <a:off x="0" y="0"/>
          <a:ext cx="0" cy="0"/>
          <a:chOff x="0" y="0"/>
          <a:chExt cx="0" cy="0"/>
        </a:xfrm>
      </p:grpSpPr>
      <p:grpSp>
        <p:nvGrpSpPr>
          <p:cNvPr id="5" name="Grup 4"/>
          <p:cNvGrpSpPr/>
          <p:nvPr userDrawn="1"/>
        </p:nvGrpSpPr>
        <p:grpSpPr bwMode="hidden">
          <a:xfrm>
            <a:off x="-1" y="0"/>
            <a:ext cx="12192002" cy="6858000"/>
            <a:chOff x="-1" y="0"/>
            <a:chExt cx="12192002" cy="6858000"/>
          </a:xfrm>
        </p:grpSpPr>
        <p:cxnSp>
          <p:nvCxnSpPr>
            <p:cNvPr id="6" name="Konektor Lurus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Konektor Lurus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Konektor Lurus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Penyambung Lurus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Konektor Lurus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Konektor Lurus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Konektor Lurus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Konektor Lurus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Konektor Lurus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Konektor Lurus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Konektor Lurus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Konektor Lurus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Konektor Lurus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Konektor Lurus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Konektor Lurus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Konektor Lurus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up 22"/>
            <p:cNvGrpSpPr/>
            <p:nvPr userDrawn="1"/>
          </p:nvGrpSpPr>
          <p:grpSpPr bwMode="hidden">
            <a:xfrm>
              <a:off x="-1" y="0"/>
              <a:ext cx="12192001" cy="6858000"/>
              <a:chOff x="-1" y="0"/>
              <a:chExt cx="12192001" cy="6858000"/>
            </a:xfrm>
          </p:grpSpPr>
          <p:cxnSp>
            <p:nvCxnSpPr>
              <p:cNvPr id="41" name="Konektor Lurus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Konektor Lurus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Konektor Lurus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Konektor Lurus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Konektor Lurus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up 45"/>
              <p:cNvGrpSpPr/>
              <p:nvPr/>
            </p:nvGrpSpPr>
            <p:grpSpPr bwMode="hidden">
              <a:xfrm>
                <a:off x="6327885" y="0"/>
                <a:ext cx="5864115" cy="5898673"/>
                <a:chOff x="6327885" y="0"/>
                <a:chExt cx="5864115" cy="5898673"/>
              </a:xfrm>
            </p:grpSpPr>
            <p:cxnSp>
              <p:nvCxnSpPr>
                <p:cNvPr id="52" name="Konektor Lurus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Konektor Lurus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Konektor Lurus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Konektor Lurus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Konektor Lurus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Konektor Lurus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Konektor Lurus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Konektor Lurus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Konektor Lurus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Konektor Lurus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up 23"/>
            <p:cNvGrpSpPr/>
            <p:nvPr userDrawn="1"/>
          </p:nvGrpSpPr>
          <p:grpSpPr bwMode="hidden">
            <a:xfrm flipH="1">
              <a:off x="0" y="0"/>
              <a:ext cx="12192001" cy="6858000"/>
              <a:chOff x="-1" y="0"/>
              <a:chExt cx="12192001" cy="6858000"/>
            </a:xfrm>
          </p:grpSpPr>
          <p:cxnSp>
            <p:nvCxnSpPr>
              <p:cNvPr id="25" name="Konektor Lurus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Konektor Lurus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Konektor Lurus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Konektor Lurus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Konektor Lurus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up 29"/>
              <p:cNvGrpSpPr/>
              <p:nvPr/>
            </p:nvGrpSpPr>
            <p:grpSpPr bwMode="hidden">
              <a:xfrm>
                <a:off x="6327885" y="0"/>
                <a:ext cx="5864115" cy="5898673"/>
                <a:chOff x="6327885" y="0"/>
                <a:chExt cx="5864115" cy="5898673"/>
              </a:xfrm>
            </p:grpSpPr>
            <p:cxnSp>
              <p:nvCxnSpPr>
                <p:cNvPr id="36" name="Konektor Lurus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Konektor Lurus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Konektor Lurus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Konektor Lurus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Konektor Lurus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Konektor Lurus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Konektor Lurus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Konektor Lurus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Konektor Lurus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Konektor Lurus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Judul 1"/>
          <p:cNvSpPr>
            <a:spLocks noGrp="1"/>
          </p:cNvSpPr>
          <p:nvPr>
            <p:ph type="ctrTitle"/>
          </p:nvPr>
        </p:nvSpPr>
        <p:spPr>
          <a:xfrm>
            <a:off x="1293845" y="1909346"/>
            <a:ext cx="9604310" cy="3383280"/>
          </a:xfrm>
        </p:spPr>
        <p:txBody>
          <a:bodyPr rtlCol="0" anchor="b">
            <a:normAutofit/>
          </a:bodyPr>
          <a:lstStyle>
            <a:lvl1pPr algn="l">
              <a:lnSpc>
                <a:spcPct val="85000"/>
              </a:lnSpc>
              <a:defRPr sz="8000" cap="none" baseline="0">
                <a:solidFill>
                  <a:schemeClr val="tx1"/>
                </a:solidFill>
              </a:defRPr>
            </a:lvl1pPr>
          </a:lstStyle>
          <a:p>
            <a:pPr rtl="0"/>
            <a:r>
              <a:rPr lang="id-ID" noProof="0"/>
              <a:t>Klik untuk mengedit gaya judul Master</a:t>
            </a:r>
            <a:endParaRPr lang="id-ID" noProof="0" dirty="0"/>
          </a:p>
        </p:txBody>
      </p:sp>
      <p:sp>
        <p:nvSpPr>
          <p:cNvPr id="3" name="Subjudul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d-ID" noProof="0"/>
              <a:t>Klik untuk mengedit gaya subjudul Master</a:t>
            </a:r>
            <a:endParaRPr lang="id-ID" noProof="0" dirty="0"/>
          </a:p>
        </p:txBody>
      </p:sp>
      <p:cxnSp>
        <p:nvCxnSpPr>
          <p:cNvPr id="58" name="Konektor Lurus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p:cNvSpPr>
            <a:spLocks noGrp="1"/>
          </p:cNvSpPr>
          <p:nvPr>
            <p:ph type="title"/>
          </p:nvPr>
        </p:nvSpPr>
        <p:spPr/>
        <p:txBody>
          <a:bodyPr rtlCol="0"/>
          <a:lstStyle/>
          <a:p>
            <a:pPr rtl="0"/>
            <a:r>
              <a:rPr lang="id-ID" noProof="0"/>
              <a:t>Klik untuk mengedit gaya judul Master</a:t>
            </a:r>
            <a:endParaRPr lang="id-ID" noProof="0" dirty="0"/>
          </a:p>
        </p:txBody>
      </p:sp>
      <p:sp>
        <p:nvSpPr>
          <p:cNvPr id="3" name="Placeholder Teks Vertikal 2"/>
          <p:cNvSpPr>
            <a:spLocks noGrp="1"/>
          </p:cNvSpPr>
          <p:nvPr>
            <p:ph type="body" orient="vert" idx="1"/>
          </p:nvPr>
        </p:nvSpPr>
        <p:spPr/>
        <p:txBody>
          <a:bodyPr vert="eaVert" rtlCol="0"/>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5" name="Tampungan Kaki 4"/>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4" name="Tampungan Tanggal 3"/>
          <p:cNvSpPr>
            <a:spLocks noGrp="1"/>
          </p:cNvSpPr>
          <p:nvPr>
            <p:ph type="dt" sz="half" idx="10"/>
          </p:nvPr>
        </p:nvSpPr>
        <p:spPr/>
        <p:txBody>
          <a:bodyPr rtlCol="0"/>
          <a:lstStyle/>
          <a:p>
            <a:pPr rtl="0"/>
            <a:fld id="{CF3A1FC4-1DA8-4E4A-A73C-E76D6A39737E}" type="datetime1">
              <a:rPr lang="id-ID" noProof="0" smtClean="0"/>
              <a:t>25/10/2022</a:t>
            </a:fld>
            <a:endParaRPr lang="id-ID" noProof="0" dirty="0"/>
          </a:p>
        </p:txBody>
      </p:sp>
      <p:sp>
        <p:nvSpPr>
          <p:cNvPr id="6" name="Tampungan Nomor Slide 5"/>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ks dan Judul Vertikal">
    <p:spTree>
      <p:nvGrpSpPr>
        <p:cNvPr id="1" name=""/>
        <p:cNvGrpSpPr/>
        <p:nvPr/>
      </p:nvGrpSpPr>
      <p:grpSpPr>
        <a:xfrm>
          <a:off x="0" y="0"/>
          <a:ext cx="0" cy="0"/>
          <a:chOff x="0" y="0"/>
          <a:chExt cx="0" cy="0"/>
        </a:xfrm>
      </p:grpSpPr>
      <p:sp>
        <p:nvSpPr>
          <p:cNvPr id="2" name="Judul Vertikal 1"/>
          <p:cNvSpPr>
            <a:spLocks noGrp="1"/>
          </p:cNvSpPr>
          <p:nvPr>
            <p:ph type="title" orient="vert"/>
          </p:nvPr>
        </p:nvSpPr>
        <p:spPr>
          <a:xfrm>
            <a:off x="9209314" y="489856"/>
            <a:ext cx="1687286" cy="5301343"/>
          </a:xfrm>
        </p:spPr>
        <p:txBody>
          <a:bodyPr vert="eaVert" rtlCol="0"/>
          <a:lstStyle/>
          <a:p>
            <a:pPr rtl="0"/>
            <a:r>
              <a:rPr lang="id-ID" noProof="0"/>
              <a:t>Klik untuk mengedit gaya judul Master</a:t>
            </a:r>
            <a:endParaRPr lang="id-ID" noProof="0" dirty="0"/>
          </a:p>
        </p:txBody>
      </p:sp>
      <p:sp>
        <p:nvSpPr>
          <p:cNvPr id="3" name="Placeholder Teks Vertikal 2"/>
          <p:cNvSpPr>
            <a:spLocks noGrp="1"/>
          </p:cNvSpPr>
          <p:nvPr>
            <p:ph type="body" orient="vert" idx="1"/>
          </p:nvPr>
        </p:nvSpPr>
        <p:spPr>
          <a:xfrm>
            <a:off x="1295399" y="489856"/>
            <a:ext cx="7587344" cy="5301343"/>
          </a:xfrm>
        </p:spPr>
        <p:txBody>
          <a:bodyPr vert="eaVert" rtlCol="0"/>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5" name="Placeholder Footer 4"/>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4" name="Tampungan Tanggal 3"/>
          <p:cNvSpPr>
            <a:spLocks noGrp="1"/>
          </p:cNvSpPr>
          <p:nvPr>
            <p:ph type="dt" sz="half" idx="10"/>
          </p:nvPr>
        </p:nvSpPr>
        <p:spPr/>
        <p:txBody>
          <a:bodyPr rtlCol="0"/>
          <a:lstStyle/>
          <a:p>
            <a:pPr rtl="0"/>
            <a:fld id="{643D0144-2FF0-4518-AAC8-2DC1BF3AD39E}" type="datetime1">
              <a:rPr lang="id-ID" noProof="0" smtClean="0"/>
              <a:t>25/10/2022</a:t>
            </a:fld>
            <a:endParaRPr lang="id-ID" noProof="0" dirty="0"/>
          </a:p>
        </p:txBody>
      </p:sp>
      <p:sp>
        <p:nvSpPr>
          <p:cNvPr id="6" name="Tampungan Nomor Slide 5"/>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p:cNvSpPr>
            <a:spLocks noGrp="1"/>
          </p:cNvSpPr>
          <p:nvPr>
            <p:ph type="title"/>
          </p:nvPr>
        </p:nvSpPr>
        <p:spPr/>
        <p:txBody>
          <a:bodyPr rtlCol="0"/>
          <a:lstStyle/>
          <a:p>
            <a:pPr rtl="0"/>
            <a:r>
              <a:rPr lang="id-ID" noProof="0"/>
              <a:t>Klik untuk mengedit gaya judul Master</a:t>
            </a:r>
            <a:endParaRPr lang="id-ID" noProof="0" dirty="0"/>
          </a:p>
        </p:txBody>
      </p:sp>
      <p:sp>
        <p:nvSpPr>
          <p:cNvPr id="3" name="Tampungan Konten 2"/>
          <p:cNvSpPr>
            <a:spLocks noGrp="1"/>
          </p:cNvSpPr>
          <p:nvPr>
            <p:ph idx="1"/>
          </p:nvPr>
        </p:nvSpPr>
        <p:spPr/>
        <p:txBody>
          <a:bodyPr rtlCol="0"/>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5" name="Tampungan Kaki 4"/>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4" name="Tampungan Tanggal 3"/>
          <p:cNvSpPr>
            <a:spLocks noGrp="1"/>
          </p:cNvSpPr>
          <p:nvPr>
            <p:ph type="dt" sz="half" idx="10"/>
          </p:nvPr>
        </p:nvSpPr>
        <p:spPr/>
        <p:txBody>
          <a:bodyPr rtlCol="0"/>
          <a:lstStyle/>
          <a:p>
            <a:pPr rtl="0"/>
            <a:fld id="{E3458E4A-2C40-4C34-AF78-A6F6BC8D2E45}" type="datetime1">
              <a:rPr lang="id-ID" noProof="0" smtClean="0"/>
              <a:t>25/10/2022</a:t>
            </a:fld>
            <a:endParaRPr lang="id-ID" noProof="0" dirty="0"/>
          </a:p>
        </p:txBody>
      </p:sp>
      <p:sp>
        <p:nvSpPr>
          <p:cNvPr id="6" name="Tampungan Nomor Slide 5"/>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eader Bagian">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up 6"/>
          <p:cNvGrpSpPr/>
          <p:nvPr userDrawn="1"/>
        </p:nvGrpSpPr>
        <p:grpSpPr bwMode="hidden">
          <a:xfrm>
            <a:off x="-1" y="0"/>
            <a:ext cx="12192002" cy="6858000"/>
            <a:chOff x="-1" y="0"/>
            <a:chExt cx="12192002" cy="6858000"/>
          </a:xfrm>
        </p:grpSpPr>
        <p:cxnSp>
          <p:nvCxnSpPr>
            <p:cNvPr id="8" name="Konektor Lurus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Konektor Lurus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Konektor Lurus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Konektor Lurus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Konektor Lurus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Konektor Lurus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Konektor Lurus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Konektor Lurus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Konektor Lurus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Konektor Lurus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Konektor Lurus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Konektor Lurus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Konektor Lurus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Konektor Lurus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Konektor Lurus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Konektor Lurus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up 23"/>
            <p:cNvGrpSpPr/>
            <p:nvPr userDrawn="1"/>
          </p:nvGrpSpPr>
          <p:grpSpPr bwMode="hidden">
            <a:xfrm>
              <a:off x="-1" y="0"/>
              <a:ext cx="12192001" cy="6858000"/>
              <a:chOff x="-1" y="0"/>
              <a:chExt cx="12192001" cy="6858000"/>
            </a:xfrm>
          </p:grpSpPr>
          <p:cxnSp>
            <p:nvCxnSpPr>
              <p:cNvPr id="42" name="Konektor Lurus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Konektor Lurus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Konektor Lurus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Konektor Lurus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Konektor Lurus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up 46"/>
              <p:cNvGrpSpPr/>
              <p:nvPr/>
            </p:nvGrpSpPr>
            <p:grpSpPr bwMode="hidden">
              <a:xfrm>
                <a:off x="6327885" y="0"/>
                <a:ext cx="5864115" cy="5898673"/>
                <a:chOff x="6327885" y="0"/>
                <a:chExt cx="5864115" cy="5898673"/>
              </a:xfrm>
            </p:grpSpPr>
            <p:cxnSp>
              <p:nvCxnSpPr>
                <p:cNvPr id="53" name="Konektor Lurus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Konektor Lurus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Konektor Lurus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Konektor Lurus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Konektor Lurus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Konektor Lurus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Konektor Lurus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Konektor Lurus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Konektor Lurus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Konektor Lurus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up 24"/>
            <p:cNvGrpSpPr/>
            <p:nvPr userDrawn="1"/>
          </p:nvGrpSpPr>
          <p:grpSpPr bwMode="hidden">
            <a:xfrm flipH="1">
              <a:off x="0" y="0"/>
              <a:ext cx="12192001" cy="6858000"/>
              <a:chOff x="-1" y="0"/>
              <a:chExt cx="12192001" cy="6858000"/>
            </a:xfrm>
          </p:grpSpPr>
          <p:cxnSp>
            <p:nvCxnSpPr>
              <p:cNvPr id="26" name="Konektor Lurus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Konektor Lurus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Konektor Lurus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Konektor Lurus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Konektor Lurus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up 30"/>
              <p:cNvGrpSpPr/>
              <p:nvPr/>
            </p:nvGrpSpPr>
            <p:grpSpPr bwMode="hidden">
              <a:xfrm>
                <a:off x="6327885" y="0"/>
                <a:ext cx="5864115" cy="5898673"/>
                <a:chOff x="6327885" y="0"/>
                <a:chExt cx="5864115" cy="5898673"/>
              </a:xfrm>
            </p:grpSpPr>
            <p:cxnSp>
              <p:nvCxnSpPr>
                <p:cNvPr id="37" name="Konektor Lurus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Konektor Lurus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Konektor Lurus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Konektor Lurus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Konektor Lurus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Konektor Lurus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Konektor Lurus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Konektor Lurus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Konektor Lurus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Konektor Lurus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Judul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id-ID" noProof="0"/>
              <a:t>Klik untuk mengedit gaya judul Master</a:t>
            </a:r>
            <a:endParaRPr lang="id-ID" noProof="0" dirty="0"/>
          </a:p>
        </p:txBody>
      </p:sp>
      <p:sp>
        <p:nvSpPr>
          <p:cNvPr id="3" name="Tampungan Teks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id-ID" noProof="0"/>
              <a:t>Edit gaya teks Master</a:t>
            </a:r>
          </a:p>
        </p:txBody>
      </p:sp>
      <p:cxnSp>
        <p:nvCxnSpPr>
          <p:cNvPr id="58" name="Konektor Lurus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p:cNvSpPr>
            <a:spLocks noGrp="1"/>
          </p:cNvSpPr>
          <p:nvPr>
            <p:ph type="title"/>
          </p:nvPr>
        </p:nvSpPr>
        <p:spPr/>
        <p:txBody>
          <a:bodyPr rtlCol="0"/>
          <a:lstStyle/>
          <a:p>
            <a:pPr rtl="0"/>
            <a:r>
              <a:rPr lang="id-ID" noProof="0"/>
              <a:t>Klik untuk mengedit gaya judul Master</a:t>
            </a:r>
            <a:endParaRPr lang="id-ID" noProof="0" dirty="0"/>
          </a:p>
        </p:txBody>
      </p:sp>
      <p:sp>
        <p:nvSpPr>
          <p:cNvPr id="3" name="Tampungan Konten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4" name="Tampungan Konten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6" name="Tampungan Kaki 5"/>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5" name="Tampungan Tanggal 4"/>
          <p:cNvSpPr>
            <a:spLocks noGrp="1"/>
          </p:cNvSpPr>
          <p:nvPr>
            <p:ph type="dt" sz="half" idx="10"/>
          </p:nvPr>
        </p:nvSpPr>
        <p:spPr/>
        <p:txBody>
          <a:bodyPr rtlCol="0"/>
          <a:lstStyle/>
          <a:p>
            <a:pPr rtl="0"/>
            <a:fld id="{5ECC93A1-E8D9-4796-8A9D-1772EECAAA18}" type="datetime1">
              <a:rPr lang="id-ID" noProof="0" smtClean="0"/>
              <a:t>25/10/2022</a:t>
            </a:fld>
            <a:endParaRPr lang="id-ID" noProof="0" dirty="0"/>
          </a:p>
        </p:txBody>
      </p:sp>
      <p:sp>
        <p:nvSpPr>
          <p:cNvPr id="7" name="Tampungan Nomor Slide 6"/>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p:cNvSpPr>
            <a:spLocks noGrp="1"/>
          </p:cNvSpPr>
          <p:nvPr>
            <p:ph type="title"/>
          </p:nvPr>
        </p:nvSpPr>
        <p:spPr/>
        <p:txBody>
          <a:bodyPr rtlCol="0"/>
          <a:lstStyle/>
          <a:p>
            <a:pPr rtl="0"/>
            <a:r>
              <a:rPr lang="id-ID" noProof="0"/>
              <a:t>Klik untuk mengedit gaya judul Master</a:t>
            </a:r>
            <a:endParaRPr lang="id-ID" noProof="0" dirty="0"/>
          </a:p>
        </p:txBody>
      </p:sp>
      <p:sp>
        <p:nvSpPr>
          <p:cNvPr id="3" name="Tampungan Teks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d-ID" noProof="0"/>
              <a:t>Edit gaya teks Master</a:t>
            </a:r>
          </a:p>
        </p:txBody>
      </p:sp>
      <p:sp>
        <p:nvSpPr>
          <p:cNvPr id="4" name="Tampungan Konten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5" name="Tampungan Teks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d-ID" noProof="0"/>
              <a:t>Edit gaya teks Master</a:t>
            </a:r>
          </a:p>
        </p:txBody>
      </p:sp>
      <p:sp>
        <p:nvSpPr>
          <p:cNvPr id="6" name="Tampungan Konten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8" name="Tampungan Kaki 7"/>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7" name="Tampungan Tanggal 6"/>
          <p:cNvSpPr>
            <a:spLocks noGrp="1"/>
          </p:cNvSpPr>
          <p:nvPr>
            <p:ph type="dt" sz="half" idx="10"/>
          </p:nvPr>
        </p:nvSpPr>
        <p:spPr/>
        <p:txBody>
          <a:bodyPr rtlCol="0"/>
          <a:lstStyle/>
          <a:p>
            <a:pPr rtl="0"/>
            <a:fld id="{3A2FA222-47F3-4553-AFDF-07C008D1CD7A}" type="datetime1">
              <a:rPr lang="id-ID" noProof="0" smtClean="0"/>
              <a:t>25/10/2022</a:t>
            </a:fld>
            <a:endParaRPr lang="id-ID" noProof="0" dirty="0"/>
          </a:p>
        </p:txBody>
      </p:sp>
      <p:sp>
        <p:nvSpPr>
          <p:cNvPr id="9" name="Tampungan Nomor Slide 8"/>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p:cNvSpPr>
            <a:spLocks noGrp="1"/>
          </p:cNvSpPr>
          <p:nvPr>
            <p:ph type="title"/>
          </p:nvPr>
        </p:nvSpPr>
        <p:spPr/>
        <p:txBody>
          <a:bodyPr rtlCol="0"/>
          <a:lstStyle/>
          <a:p>
            <a:pPr rtl="0"/>
            <a:r>
              <a:rPr lang="id-ID" noProof="0"/>
              <a:t>Klik untuk mengedit gaya judul Master</a:t>
            </a:r>
            <a:endParaRPr lang="id-ID" noProof="0" dirty="0"/>
          </a:p>
        </p:txBody>
      </p:sp>
      <p:sp>
        <p:nvSpPr>
          <p:cNvPr id="4" name="Tampungan Kaki 3"/>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3" name="Tampungan Tanggal 2"/>
          <p:cNvSpPr>
            <a:spLocks noGrp="1"/>
          </p:cNvSpPr>
          <p:nvPr>
            <p:ph type="dt" sz="half" idx="10"/>
          </p:nvPr>
        </p:nvSpPr>
        <p:spPr/>
        <p:txBody>
          <a:bodyPr rtlCol="0"/>
          <a:lstStyle/>
          <a:p>
            <a:pPr rtl="0"/>
            <a:fld id="{E7A008E7-024E-4261-B14C-B00D020BDA14}" type="datetime1">
              <a:rPr lang="id-ID" noProof="0" smtClean="0"/>
              <a:t>25/10/2022</a:t>
            </a:fld>
            <a:endParaRPr lang="id-ID" noProof="0" dirty="0"/>
          </a:p>
        </p:txBody>
      </p:sp>
      <p:sp>
        <p:nvSpPr>
          <p:cNvPr id="5" name="Tampungan Nomor Slide 4"/>
          <p:cNvSpPr>
            <a:spLocks noGrp="1"/>
          </p:cNvSpPr>
          <p:nvPr>
            <p:ph type="sldNum" sz="quarter" idx="12"/>
          </p:nvPr>
        </p:nvSpPr>
        <p:spPr/>
        <p:txBody>
          <a:bodyPr rtlCol="0"/>
          <a:lstStyle/>
          <a:p>
            <a:pPr rtl="0"/>
            <a:fld id="{E31375A4-56A4-47D6-9801-1991572033F7}" type="slidenum">
              <a:rPr lang="id-ID" noProof="0" smtClean="0"/>
              <a:t>‹#›</a:t>
            </a:fld>
            <a:endParaRPr lang="id-ID" noProof="0"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Kosong">
    <p:spTree>
      <p:nvGrpSpPr>
        <p:cNvPr id="1" name=""/>
        <p:cNvGrpSpPr/>
        <p:nvPr/>
      </p:nvGrpSpPr>
      <p:grpSpPr>
        <a:xfrm>
          <a:off x="0" y="0"/>
          <a:ext cx="0" cy="0"/>
          <a:chOff x="0" y="0"/>
          <a:chExt cx="0" cy="0"/>
        </a:xfrm>
      </p:grpSpPr>
      <p:grpSp>
        <p:nvGrpSpPr>
          <p:cNvPr id="161" name="Grup 160"/>
          <p:cNvGrpSpPr/>
          <p:nvPr userDrawn="1"/>
        </p:nvGrpSpPr>
        <p:grpSpPr bwMode="hidden">
          <a:xfrm>
            <a:off x="-1" y="0"/>
            <a:ext cx="12192002" cy="6858000"/>
            <a:chOff x="-1" y="0"/>
            <a:chExt cx="12192002" cy="6858000"/>
          </a:xfrm>
        </p:grpSpPr>
        <p:cxnSp>
          <p:nvCxnSpPr>
            <p:cNvPr id="162" name="Konektor Lurus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Konektor Lurus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Konektor Lurus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Konektor Lurus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Konektor Lurus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Konektor Lurus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Konektor Lurus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Konektor Lurus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Konektor Lurus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Konektor Lurus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Konektor Lurus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Konektor Lurus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Konektor Lurus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Konektor Lurus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Konektor Lurus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Konektor Lurus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up 177"/>
            <p:cNvGrpSpPr/>
            <p:nvPr userDrawn="1"/>
          </p:nvGrpSpPr>
          <p:grpSpPr bwMode="hidden">
            <a:xfrm>
              <a:off x="-1" y="0"/>
              <a:ext cx="12192001" cy="6858000"/>
              <a:chOff x="-1" y="0"/>
              <a:chExt cx="12192001" cy="6858000"/>
            </a:xfrm>
          </p:grpSpPr>
          <p:cxnSp>
            <p:nvCxnSpPr>
              <p:cNvPr id="196" name="Konektor Lurus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Konektor Lurus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Konektor Lurus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Konektor Lurus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Konektor Lurus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up 200"/>
              <p:cNvGrpSpPr/>
              <p:nvPr/>
            </p:nvGrpSpPr>
            <p:grpSpPr bwMode="hidden">
              <a:xfrm>
                <a:off x="6327885" y="0"/>
                <a:ext cx="5864115" cy="5898673"/>
                <a:chOff x="6327885" y="0"/>
                <a:chExt cx="5864115" cy="5898673"/>
              </a:xfrm>
            </p:grpSpPr>
            <p:cxnSp>
              <p:nvCxnSpPr>
                <p:cNvPr id="207" name="Konektor Lurus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Konektor Lurus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Konektor Lurus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Konektor Lurus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Konektor Lurus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Konektor Lurus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Konektor Lurus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Konektor Lurus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Konektor Lurus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Konektor Lurus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up 178"/>
            <p:cNvGrpSpPr/>
            <p:nvPr userDrawn="1"/>
          </p:nvGrpSpPr>
          <p:grpSpPr bwMode="hidden">
            <a:xfrm flipH="1">
              <a:off x="0" y="0"/>
              <a:ext cx="12192001" cy="6858000"/>
              <a:chOff x="-1" y="0"/>
              <a:chExt cx="12192001" cy="6858000"/>
            </a:xfrm>
          </p:grpSpPr>
          <p:cxnSp>
            <p:nvCxnSpPr>
              <p:cNvPr id="180" name="Konektor Lurus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Konektor Lurus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Konektor Lurus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Konektor Lurus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Konektor Lurus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up 184"/>
              <p:cNvGrpSpPr/>
              <p:nvPr/>
            </p:nvGrpSpPr>
            <p:grpSpPr bwMode="hidden">
              <a:xfrm>
                <a:off x="6327885" y="0"/>
                <a:ext cx="5864115" cy="5898673"/>
                <a:chOff x="6327885" y="0"/>
                <a:chExt cx="5864115" cy="5898673"/>
              </a:xfrm>
            </p:grpSpPr>
            <p:cxnSp>
              <p:nvCxnSpPr>
                <p:cNvPr id="191" name="Konektor Lurus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Konektor Lurus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Konektor Lurus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Konektor Lurus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Konektor Lurus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Konektor Lurus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Konektor Lurus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Konektor Lurus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Konektor Lurus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Konektor Lurus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Placeholder Kaki 212"/>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212" name="Placeholder Tanggal 211"/>
          <p:cNvSpPr>
            <a:spLocks noGrp="1"/>
          </p:cNvSpPr>
          <p:nvPr>
            <p:ph type="dt" sz="half" idx="10"/>
          </p:nvPr>
        </p:nvSpPr>
        <p:spPr/>
        <p:txBody>
          <a:bodyPr rtlCol="0"/>
          <a:lstStyle/>
          <a:p>
            <a:pPr rtl="0"/>
            <a:fld id="{513AD46D-8C04-4C94-87D0-D3D92CC6A3EF}" type="datetime1">
              <a:rPr lang="id-ID" noProof="0" smtClean="0"/>
              <a:t>25/10/2022</a:t>
            </a:fld>
            <a:endParaRPr lang="id-ID" noProof="0" dirty="0"/>
          </a:p>
        </p:txBody>
      </p:sp>
      <p:sp>
        <p:nvSpPr>
          <p:cNvPr id="214" name="Placeholder Nomor Slide 213"/>
          <p:cNvSpPr>
            <a:spLocks noGrp="1"/>
          </p:cNvSpPr>
          <p:nvPr>
            <p:ph type="sldNum" sz="quarter" idx="12"/>
          </p:nvPr>
        </p:nvSpPr>
        <p:spPr/>
        <p:txBody>
          <a:bodyPr rtlCol="0"/>
          <a:lstStyle/>
          <a:p>
            <a:pPr rtl="0"/>
            <a:fld id="{E31375A4-56A4-47D6-9801-1991572033F7}" type="slidenum">
              <a:rPr lang="id-ID" noProof="0" smtClean="0"/>
              <a:pPr/>
              <a:t>‹#›</a:t>
            </a:fld>
            <a:endParaRPr lang="id-ID" noProof="0"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Konten dengan Keteranga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up 8"/>
          <p:cNvGrpSpPr/>
          <p:nvPr userDrawn="1"/>
        </p:nvGrpSpPr>
        <p:grpSpPr bwMode="hidden">
          <a:xfrm>
            <a:off x="-1" y="0"/>
            <a:ext cx="12192002" cy="6858000"/>
            <a:chOff x="-1" y="0"/>
            <a:chExt cx="12192002" cy="6858000"/>
          </a:xfrm>
        </p:grpSpPr>
        <p:cxnSp>
          <p:nvCxnSpPr>
            <p:cNvPr id="10" name="Konektor Lurus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Konektor Lurus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Konektor Lurus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Konektor Lurus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Konektor Lurus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Konektor Lurus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Konektor Lurus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Konektor Lurus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Konektor Lurus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Konektor Lurus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Konektor Lurus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Konektor Lurus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Konektor Lurus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Konektor Lurus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Konektor Lurus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Konektor Lurus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up 25"/>
            <p:cNvGrpSpPr/>
            <p:nvPr userDrawn="1"/>
          </p:nvGrpSpPr>
          <p:grpSpPr bwMode="hidden">
            <a:xfrm>
              <a:off x="-1" y="0"/>
              <a:ext cx="12192001" cy="6858000"/>
              <a:chOff x="-1" y="0"/>
              <a:chExt cx="12192001" cy="6858000"/>
            </a:xfrm>
          </p:grpSpPr>
          <p:cxnSp>
            <p:nvCxnSpPr>
              <p:cNvPr id="44" name="Konektor Lurus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Konektor Lurus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Konektor Lurus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Konektor Lurus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Konektor Lurus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up 48"/>
              <p:cNvGrpSpPr/>
              <p:nvPr/>
            </p:nvGrpSpPr>
            <p:grpSpPr bwMode="hidden">
              <a:xfrm>
                <a:off x="6327885" y="0"/>
                <a:ext cx="5864115" cy="5898673"/>
                <a:chOff x="6327885" y="0"/>
                <a:chExt cx="5864115" cy="5898673"/>
              </a:xfrm>
            </p:grpSpPr>
            <p:cxnSp>
              <p:nvCxnSpPr>
                <p:cNvPr id="55" name="Konektor Lurus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Konektor Lurus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Konektor Lurus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Konektor Lurus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Konektor Lurus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Konektor Lurus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Konektor Lurus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Konektor Lurus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Konektor Lurus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Konektor Lurus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up 26"/>
            <p:cNvGrpSpPr/>
            <p:nvPr userDrawn="1"/>
          </p:nvGrpSpPr>
          <p:grpSpPr bwMode="hidden">
            <a:xfrm flipH="1">
              <a:off x="0" y="0"/>
              <a:ext cx="12192001" cy="6858000"/>
              <a:chOff x="-1" y="0"/>
              <a:chExt cx="12192001" cy="6858000"/>
            </a:xfrm>
          </p:grpSpPr>
          <p:cxnSp>
            <p:nvCxnSpPr>
              <p:cNvPr id="28" name="Konektor Lurus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Konektor Lurus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Konektor Lurus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Konektor Lurus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Konektor Lurus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up 32"/>
              <p:cNvGrpSpPr/>
              <p:nvPr/>
            </p:nvGrpSpPr>
            <p:grpSpPr bwMode="hidden">
              <a:xfrm>
                <a:off x="6327885" y="0"/>
                <a:ext cx="5864115" cy="5898673"/>
                <a:chOff x="6327885" y="0"/>
                <a:chExt cx="5864115" cy="5898673"/>
              </a:xfrm>
            </p:grpSpPr>
            <p:cxnSp>
              <p:nvCxnSpPr>
                <p:cNvPr id="39" name="Konektor Lurus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Konektor Lurus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Konektor Lurus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Konektor Lurus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Konektor Lurus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Konektor Lurus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Konektor Lurus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Konektor Lurus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Konektor Lurus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Konektor Lurus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Persegi panjang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noProof="0" dirty="0"/>
          </a:p>
        </p:txBody>
      </p:sp>
      <p:sp>
        <p:nvSpPr>
          <p:cNvPr id="2" name="Judul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id-ID" noProof="0"/>
              <a:t>Klik untuk mengedit gaya judul Master</a:t>
            </a:r>
            <a:endParaRPr lang="id-ID" noProof="0" dirty="0"/>
          </a:p>
        </p:txBody>
      </p:sp>
      <p:sp>
        <p:nvSpPr>
          <p:cNvPr id="3" name="Placeholder Konten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id-ID" noProof="0"/>
              <a:t>Edit gaya teks Master</a:t>
            </a:r>
          </a:p>
          <a:p>
            <a:pPr lvl="1" rtl="0"/>
            <a:r>
              <a:rPr lang="id-ID" noProof="0"/>
              <a:t>Tingkat kedua</a:t>
            </a:r>
          </a:p>
          <a:p>
            <a:pPr lvl="2" rtl="0"/>
            <a:r>
              <a:rPr lang="id-ID" noProof="0"/>
              <a:t>Tingkat ketiga</a:t>
            </a:r>
          </a:p>
          <a:p>
            <a:pPr lvl="3" rtl="0"/>
            <a:r>
              <a:rPr lang="id-ID" noProof="0"/>
              <a:t>Tingkat keempat</a:t>
            </a:r>
          </a:p>
          <a:p>
            <a:pPr lvl="4" rtl="0"/>
            <a:r>
              <a:rPr lang="id-ID" noProof="0"/>
              <a:t>Tingkat kelima</a:t>
            </a:r>
            <a:endParaRPr lang="id-ID" noProof="0" dirty="0"/>
          </a:p>
        </p:txBody>
      </p:sp>
      <p:sp>
        <p:nvSpPr>
          <p:cNvPr id="4" name="Tampungan Teks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d-ID" noProof="0"/>
              <a:t>Edit gaya teks Master</a:t>
            </a:r>
          </a:p>
        </p:txBody>
      </p:sp>
      <p:cxnSp>
        <p:nvCxnSpPr>
          <p:cNvPr id="60" name="Konektor Lurus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laceholder Footer 5"/>
          <p:cNvSpPr>
            <a:spLocks noGrp="1"/>
          </p:cNvSpPr>
          <p:nvPr>
            <p:ph type="ftr" sz="quarter" idx="11"/>
          </p:nvPr>
        </p:nvSpPr>
        <p:spPr/>
        <p:txBody>
          <a:bodyPr rtlCol="0"/>
          <a:lstStyle/>
          <a:p>
            <a:pPr rtl="0"/>
            <a:r>
              <a:rPr lang="id-ID" noProof="0" dirty="0"/>
              <a:t>Tambahkan </a:t>
            </a:r>
            <a:r>
              <a:rPr lang="id-ID" noProof="0" dirty="0" err="1"/>
              <a:t>footer</a:t>
            </a:r>
            <a:endParaRPr lang="id-ID" noProof="0" dirty="0"/>
          </a:p>
        </p:txBody>
      </p:sp>
      <p:sp>
        <p:nvSpPr>
          <p:cNvPr id="5" name="Tampungan Tanggal 4"/>
          <p:cNvSpPr>
            <a:spLocks noGrp="1"/>
          </p:cNvSpPr>
          <p:nvPr>
            <p:ph type="dt" sz="half" idx="10"/>
          </p:nvPr>
        </p:nvSpPr>
        <p:spPr/>
        <p:txBody>
          <a:bodyPr rtlCol="0"/>
          <a:lstStyle>
            <a:lvl1pPr>
              <a:defRPr>
                <a:solidFill>
                  <a:schemeClr val="bg1"/>
                </a:solidFill>
              </a:defRPr>
            </a:lvl1pPr>
          </a:lstStyle>
          <a:p>
            <a:pPr rtl="0"/>
            <a:fld id="{5AD62934-4126-48DE-AD0D-646C68469AB2}" type="datetime1">
              <a:rPr lang="id-ID" noProof="0" smtClean="0"/>
              <a:t>25/10/2022</a:t>
            </a:fld>
            <a:endParaRPr lang="id-ID" noProof="0" dirty="0"/>
          </a:p>
        </p:txBody>
      </p:sp>
      <p:sp>
        <p:nvSpPr>
          <p:cNvPr id="8" name="Placeholder Nomor Slide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id-ID" noProof="0" smtClean="0"/>
              <a:pPr/>
              <a:t>‹#›</a:t>
            </a:fld>
            <a:endParaRPr lang="id-ID" noProof="0"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Gambar dengan Keteranga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up 7"/>
          <p:cNvGrpSpPr/>
          <p:nvPr/>
        </p:nvGrpSpPr>
        <p:grpSpPr bwMode="hidden">
          <a:xfrm>
            <a:off x="-1" y="0"/>
            <a:ext cx="12192002" cy="6858000"/>
            <a:chOff x="-1" y="0"/>
            <a:chExt cx="12192002" cy="6858000"/>
          </a:xfrm>
        </p:grpSpPr>
        <p:cxnSp>
          <p:nvCxnSpPr>
            <p:cNvPr id="9" name="Konektor Lurus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Konektor Lurus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Konektor Lurus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Konektor Lurus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Konektor Lurus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Konektor Lurus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Konektor Lurus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Konektor Lurus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Konektor Lurus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Konektor Lurus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Konektor Lurus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Konektor Lurus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Konektor Lurus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Konektor Lurus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Konektor Lurus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Konektor Lurus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up 24"/>
            <p:cNvGrpSpPr/>
            <p:nvPr/>
          </p:nvGrpSpPr>
          <p:grpSpPr bwMode="hidden">
            <a:xfrm>
              <a:off x="-1" y="0"/>
              <a:ext cx="12192001" cy="6858000"/>
              <a:chOff x="-1" y="0"/>
              <a:chExt cx="12192001" cy="6858000"/>
            </a:xfrm>
          </p:grpSpPr>
          <p:cxnSp>
            <p:nvCxnSpPr>
              <p:cNvPr id="43" name="Konektor Lurus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Konektor Lurus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Konektor Lurus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Konektor Lurus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Konektor Lurus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up 47"/>
              <p:cNvGrpSpPr/>
              <p:nvPr/>
            </p:nvGrpSpPr>
            <p:grpSpPr bwMode="hidden">
              <a:xfrm>
                <a:off x="6327885" y="0"/>
                <a:ext cx="5864115" cy="5898673"/>
                <a:chOff x="6327885" y="0"/>
                <a:chExt cx="5864115" cy="5898673"/>
              </a:xfrm>
            </p:grpSpPr>
            <p:cxnSp>
              <p:nvCxnSpPr>
                <p:cNvPr id="54" name="Konektor Lurus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Konektor Lurus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Konektor Lurus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Konektor Lurus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Konektor Lurus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Konektor Lurus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Konektor Lurus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Konektor Lurus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Konektor Lurus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Konektor Lurus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up 25"/>
            <p:cNvGrpSpPr/>
            <p:nvPr/>
          </p:nvGrpSpPr>
          <p:grpSpPr bwMode="hidden">
            <a:xfrm flipH="1">
              <a:off x="0" y="0"/>
              <a:ext cx="12192001" cy="6858000"/>
              <a:chOff x="-1" y="0"/>
              <a:chExt cx="12192001" cy="6858000"/>
            </a:xfrm>
          </p:grpSpPr>
          <p:cxnSp>
            <p:nvCxnSpPr>
              <p:cNvPr id="27" name="Konektor Lurus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Konektor Lurus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Konektor Lurus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Konektor Lurus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Konektor Lurus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up 31"/>
              <p:cNvGrpSpPr/>
              <p:nvPr/>
            </p:nvGrpSpPr>
            <p:grpSpPr bwMode="hidden">
              <a:xfrm>
                <a:off x="6327885" y="0"/>
                <a:ext cx="5864115" cy="5898673"/>
                <a:chOff x="6327885" y="0"/>
                <a:chExt cx="5864115" cy="5898673"/>
              </a:xfrm>
            </p:grpSpPr>
            <p:cxnSp>
              <p:nvCxnSpPr>
                <p:cNvPr id="38" name="Konektor Lurus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Konektor Lurus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Konektor Lurus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Konektor Lurus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Konektor Lurus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Konektor Lurus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Konektor Lurus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Konektor Lurus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Konektor Lurus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Konektor Lurus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Persegi panjang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noProof="0" dirty="0"/>
          </a:p>
        </p:txBody>
      </p:sp>
      <p:cxnSp>
        <p:nvCxnSpPr>
          <p:cNvPr id="59" name="Konektor Lurus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Judul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id-ID" noProof="0"/>
              <a:t>Klik untuk mengedit gaya judul Master</a:t>
            </a:r>
            <a:endParaRPr lang="id-ID" noProof="0" dirty="0"/>
          </a:p>
        </p:txBody>
      </p:sp>
      <p:sp>
        <p:nvSpPr>
          <p:cNvPr id="3" name="Placeholder Gambar 2" descr="Placeholder kosong untuk menambahkan gambar. Klik placeholder lalu pilih gambar yang ingin Anda tambahkan."/>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d-ID" noProof="0"/>
              <a:t>Klik ikon untuk menambahkan gambar</a:t>
            </a:r>
            <a:endParaRPr lang="id-ID" noProof="0" dirty="0"/>
          </a:p>
        </p:txBody>
      </p:sp>
      <p:sp>
        <p:nvSpPr>
          <p:cNvPr id="4" name="Tampungan Teks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d-ID" noProof="0"/>
              <a:t>Edit gaya teks Master</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up 95"/>
          <p:cNvGrpSpPr/>
          <p:nvPr userDrawn="1"/>
        </p:nvGrpSpPr>
        <p:grpSpPr bwMode="hidden">
          <a:xfrm>
            <a:off x="-1" y="-195943"/>
            <a:ext cx="12192002" cy="6858000"/>
            <a:chOff x="-1" y="0"/>
            <a:chExt cx="12192002" cy="6858000"/>
          </a:xfrm>
        </p:grpSpPr>
        <p:cxnSp>
          <p:nvCxnSpPr>
            <p:cNvPr id="97" name="Konektor Lurus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Konektor Lurus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Konektor Lurus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Konektor Lurus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Konektor Lurus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Konektor Lurus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Konektor Lurus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Konektor Lurus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Konektor Lurus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Konektor Lurus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Konektor Lurus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Konektor Lurus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Konektor Lurus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Konektor Lurus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Konektor Lurus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Konektor Lurus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up 112"/>
            <p:cNvGrpSpPr/>
            <p:nvPr userDrawn="1"/>
          </p:nvGrpSpPr>
          <p:grpSpPr bwMode="hidden">
            <a:xfrm>
              <a:off x="-1" y="0"/>
              <a:ext cx="12192001" cy="6858000"/>
              <a:chOff x="-1" y="0"/>
              <a:chExt cx="12192001" cy="6858000"/>
            </a:xfrm>
          </p:grpSpPr>
          <p:cxnSp>
            <p:nvCxnSpPr>
              <p:cNvPr id="131" name="Konektor Lurus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Konektor Lurus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Konektor Lurus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Konektor Lurus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Konektor Lurus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up 135"/>
              <p:cNvGrpSpPr/>
              <p:nvPr/>
            </p:nvGrpSpPr>
            <p:grpSpPr bwMode="hidden">
              <a:xfrm>
                <a:off x="6327885" y="0"/>
                <a:ext cx="5864115" cy="5898673"/>
                <a:chOff x="6327885" y="0"/>
                <a:chExt cx="5864115" cy="5898673"/>
              </a:xfrm>
            </p:grpSpPr>
            <p:cxnSp>
              <p:nvCxnSpPr>
                <p:cNvPr id="142" name="Konektor Lurus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Konektor Lurus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Konektor Lurus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Konektor Lurus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Konektor Lurus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Konektor Lurus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Konektor Lurus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Konektor Lurus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Konektor Lurus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Konektor Lurus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up 113"/>
            <p:cNvGrpSpPr/>
            <p:nvPr userDrawn="1"/>
          </p:nvGrpSpPr>
          <p:grpSpPr bwMode="hidden">
            <a:xfrm flipH="1">
              <a:off x="0" y="0"/>
              <a:ext cx="12192001" cy="6858000"/>
              <a:chOff x="-1" y="0"/>
              <a:chExt cx="12192001" cy="6858000"/>
            </a:xfrm>
          </p:grpSpPr>
          <p:cxnSp>
            <p:nvCxnSpPr>
              <p:cNvPr id="115" name="Konektor Lurus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Konektor Lurus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Konektor Lurus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Konektor Lurus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Konektor Lurus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up 119"/>
              <p:cNvGrpSpPr/>
              <p:nvPr/>
            </p:nvGrpSpPr>
            <p:grpSpPr bwMode="hidden">
              <a:xfrm>
                <a:off x="6327885" y="0"/>
                <a:ext cx="5864115" cy="5898673"/>
                <a:chOff x="6327885" y="0"/>
                <a:chExt cx="5864115" cy="5898673"/>
              </a:xfrm>
            </p:grpSpPr>
            <p:cxnSp>
              <p:nvCxnSpPr>
                <p:cNvPr id="126" name="Konektor Lurus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Konektor Lurus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Konektor Lurus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Konektor Lurus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Konektor Lurus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Konektor Lurus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Konektor Lurus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Konektor Lurus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Konektor Lurus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Konektor Lurus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Placeholder Judul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id-ID" noProof="0" dirty="0"/>
              <a:t>Klik untuk mengedit gaya judul Master</a:t>
            </a:r>
          </a:p>
        </p:txBody>
      </p:sp>
      <p:sp>
        <p:nvSpPr>
          <p:cNvPr id="3" name="Tampungan Teks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id-ID" noProof="0" dirty="0"/>
              <a:t>Klik untuk mengedit gaya teks Master</a:t>
            </a:r>
          </a:p>
          <a:p>
            <a:pPr lvl="1" rtl="0"/>
            <a:r>
              <a:rPr lang="id-ID" noProof="0" dirty="0"/>
              <a:t>Tingkat kedua</a:t>
            </a:r>
          </a:p>
          <a:p>
            <a:pPr lvl="2" rtl="0"/>
            <a:r>
              <a:rPr lang="id-ID" noProof="0" dirty="0"/>
              <a:t>Tingkat ketiga</a:t>
            </a:r>
          </a:p>
          <a:p>
            <a:pPr lvl="3" rtl="0"/>
            <a:r>
              <a:rPr lang="id-ID" noProof="0" dirty="0"/>
              <a:t>Tingkat keempat</a:t>
            </a:r>
          </a:p>
          <a:p>
            <a:pPr lvl="4" rtl="0"/>
            <a:r>
              <a:rPr lang="id-ID" noProof="0" dirty="0"/>
              <a:t>Tingkat kelima</a:t>
            </a:r>
          </a:p>
        </p:txBody>
      </p:sp>
      <p:cxnSp>
        <p:nvCxnSpPr>
          <p:cNvPr id="148" name="Konektor Lurus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Placeholder Foot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id-ID" noProof="0" dirty="0"/>
              <a:t>Tambahkan </a:t>
            </a:r>
            <a:r>
              <a:rPr lang="id-ID" noProof="0" dirty="0" err="1"/>
              <a:t>footer</a:t>
            </a:r>
            <a:endParaRPr lang="id-ID" noProof="0" dirty="0"/>
          </a:p>
        </p:txBody>
      </p:sp>
      <p:sp>
        <p:nvSpPr>
          <p:cNvPr id="4" name="Tampungan Tanggal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59595E09-6B09-4D27-811F-D344CBB5DAD4}" type="datetime1">
              <a:rPr lang="id-ID" noProof="0" smtClean="0"/>
              <a:t>25/10/2022</a:t>
            </a:fld>
            <a:endParaRPr lang="id-ID" noProof="0" dirty="0"/>
          </a:p>
        </p:txBody>
      </p:sp>
      <p:sp>
        <p:nvSpPr>
          <p:cNvPr id="6" name="Tampungan Nomor Slide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E31375A4-56A4-47D6-9801-1991572033F7}" type="slidenum">
              <a:rPr lang="id-ID" noProof="0" smtClean="0"/>
              <a:pPr/>
              <a:t>‹#›</a:t>
            </a:fld>
            <a:endParaRPr lang="id-ID" noProof="0"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p:cNvSpPr>
            <a:spLocks noGrp="1"/>
          </p:cNvSpPr>
          <p:nvPr>
            <p:ph type="ctrTitle"/>
          </p:nvPr>
        </p:nvSpPr>
        <p:spPr/>
        <p:txBody>
          <a:bodyPr rtlCol="0">
            <a:normAutofit/>
          </a:bodyPr>
          <a:lstStyle/>
          <a:p>
            <a:r>
              <a:rPr lang="id-ID" dirty="0"/>
              <a:t>Individu, Kelompok, dan Hubungan Sosial</a:t>
            </a:r>
          </a:p>
        </p:txBody>
      </p:sp>
      <p:sp>
        <p:nvSpPr>
          <p:cNvPr id="3" name="Subjudul 2"/>
          <p:cNvSpPr>
            <a:spLocks noGrp="1"/>
          </p:cNvSpPr>
          <p:nvPr>
            <p:ph type="subTitle" idx="1"/>
          </p:nvPr>
        </p:nvSpPr>
        <p:spPr/>
        <p:txBody>
          <a:bodyPr rtlCol="0"/>
          <a:lstStyle/>
          <a:p>
            <a:r>
              <a:rPr lang="id-ID" b="1" dirty="0"/>
              <a:t>Materi Sosiologi Kelas X</a:t>
            </a:r>
            <a:endParaRPr lang="id-ID" dirty="0"/>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EA116E1-D0C9-47D8-A914-4DF13BE97836}"/>
              </a:ext>
            </a:extLst>
          </p:cNvPr>
          <p:cNvSpPr>
            <a:spLocks noGrp="1"/>
          </p:cNvSpPr>
          <p:nvPr>
            <p:ph type="title"/>
          </p:nvPr>
        </p:nvSpPr>
        <p:spPr/>
        <p:txBody>
          <a:bodyPr>
            <a:normAutofit/>
          </a:bodyPr>
          <a:lstStyle/>
          <a:p>
            <a:r>
              <a:rPr lang="id-ID" sz="2400" b="0" dirty="0" err="1"/>
              <a:t>Bentuk-Bentuk</a:t>
            </a:r>
            <a:r>
              <a:rPr lang="id-ID" sz="2400" b="0" dirty="0"/>
              <a:t> Interaksi Sosial</a:t>
            </a:r>
          </a:p>
        </p:txBody>
      </p:sp>
      <p:pic>
        <p:nvPicPr>
          <p:cNvPr id="5" name="Tampungan Konten 4">
            <a:extLst>
              <a:ext uri="{FF2B5EF4-FFF2-40B4-BE49-F238E27FC236}">
                <a16:creationId xmlns:a16="http://schemas.microsoft.com/office/drawing/2014/main" id="{D5E4E0B1-B013-42F5-8A16-5D6E2C24D028}"/>
              </a:ext>
            </a:extLst>
          </p:cNvPr>
          <p:cNvPicPr>
            <a:picLocks noGrp="1" noChangeAspect="1"/>
          </p:cNvPicPr>
          <p:nvPr>
            <p:ph idx="1"/>
          </p:nvPr>
        </p:nvPicPr>
        <p:blipFill>
          <a:blip r:embed="rId2"/>
          <a:stretch>
            <a:fillRect/>
          </a:stretch>
        </p:blipFill>
        <p:spPr>
          <a:xfrm>
            <a:off x="1227842" y="571500"/>
            <a:ext cx="4848404" cy="5715000"/>
          </a:xfrm>
          <a:prstGeom prst="rect">
            <a:avLst/>
          </a:prstGeom>
        </p:spPr>
      </p:pic>
      <p:pic>
        <p:nvPicPr>
          <p:cNvPr id="6" name="Picture 5">
            <a:extLst>
              <a:ext uri="{FF2B5EF4-FFF2-40B4-BE49-F238E27FC236}">
                <a16:creationId xmlns:a16="http://schemas.microsoft.com/office/drawing/2014/main" id="{7911B341-3E13-424C-9486-23292D8CE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788" y="3167746"/>
            <a:ext cx="2952328" cy="2664296"/>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138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447D1FB8-2E18-4ED7-AB29-D4DCF14A0E44}"/>
              </a:ext>
            </a:extLst>
          </p:cNvPr>
          <p:cNvPicPr>
            <a:picLocks noChangeAspect="1"/>
          </p:cNvPicPr>
          <p:nvPr/>
        </p:nvPicPr>
        <p:blipFill>
          <a:blip r:embed="rId2"/>
          <a:stretch>
            <a:fillRect/>
          </a:stretch>
        </p:blipFill>
        <p:spPr>
          <a:xfrm>
            <a:off x="1544941" y="655079"/>
            <a:ext cx="9102117" cy="5547841"/>
          </a:xfrm>
          <a:prstGeom prst="rect">
            <a:avLst/>
          </a:prstGeom>
        </p:spPr>
      </p:pic>
    </p:spTree>
    <p:extLst>
      <p:ext uri="{BB962C8B-B14F-4D97-AF65-F5344CB8AC3E}">
        <p14:creationId xmlns:p14="http://schemas.microsoft.com/office/powerpoint/2010/main" val="3905853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Teks 2"/>
          <p:cNvSpPr>
            <a:spLocks noGrp="1"/>
          </p:cNvSpPr>
          <p:nvPr>
            <p:ph type="body" idx="1"/>
          </p:nvPr>
        </p:nvSpPr>
        <p:spPr>
          <a:xfrm>
            <a:off x="1295400" y="1056322"/>
            <a:ext cx="4572000" cy="641350"/>
          </a:xfrm>
        </p:spPr>
        <p:txBody>
          <a:bodyPr rtlCol="0">
            <a:noAutofit/>
          </a:bodyPr>
          <a:lstStyle/>
          <a:p>
            <a:r>
              <a:rPr lang="id-ID" sz="2400" dirty="0"/>
              <a:t>Hubungan Individu dan Kelompok</a:t>
            </a:r>
          </a:p>
        </p:txBody>
      </p:sp>
      <p:sp>
        <p:nvSpPr>
          <p:cNvPr id="4" name="Tampungan Konten 3"/>
          <p:cNvSpPr>
            <a:spLocks noGrp="1"/>
          </p:cNvSpPr>
          <p:nvPr>
            <p:ph sz="half" idx="2"/>
          </p:nvPr>
        </p:nvSpPr>
        <p:spPr>
          <a:xfrm>
            <a:off x="1295400" y="1916859"/>
            <a:ext cx="4572000" cy="3874341"/>
          </a:xfrm>
        </p:spPr>
        <p:txBody>
          <a:bodyPr rtlCol="0">
            <a:noAutofit/>
          </a:bodyPr>
          <a:lstStyle/>
          <a:p>
            <a:pPr marL="0" indent="0">
              <a:buNone/>
            </a:pPr>
            <a:r>
              <a:rPr lang="id-ID" dirty="0"/>
              <a:t>Secara umum, interaksi sosial dapat terjadi </a:t>
            </a:r>
            <a:r>
              <a:rPr lang="id-ID" dirty="0" err="1"/>
              <a:t>antarindividu</a:t>
            </a:r>
            <a:r>
              <a:rPr lang="id-ID" dirty="0"/>
              <a:t>, antara individu dan kelompok, serta antarkelompok. Hubungan sosial antarkelompok memiliki beberapa kriteria sebagai berikut.</a:t>
            </a:r>
          </a:p>
          <a:p>
            <a:pPr lvl="0"/>
            <a:r>
              <a:rPr lang="id-ID" dirty="0"/>
              <a:t>Kriteria fisiologis</a:t>
            </a:r>
          </a:p>
          <a:p>
            <a:pPr lvl="0"/>
            <a:r>
              <a:rPr lang="id-ID" dirty="0"/>
              <a:t>Kriteria kebudayaan</a:t>
            </a:r>
          </a:p>
          <a:p>
            <a:pPr lvl="0"/>
            <a:r>
              <a:rPr lang="id-ID" dirty="0"/>
              <a:t>Kriteria ekonomi</a:t>
            </a:r>
          </a:p>
          <a:p>
            <a:r>
              <a:rPr lang="id-ID" dirty="0"/>
              <a:t>Kriteria perilaku</a:t>
            </a:r>
          </a:p>
        </p:txBody>
      </p:sp>
      <p:sp>
        <p:nvSpPr>
          <p:cNvPr id="5" name="Tampungan Teks 4"/>
          <p:cNvSpPr>
            <a:spLocks noGrp="1"/>
          </p:cNvSpPr>
          <p:nvPr>
            <p:ph type="body" sz="quarter" idx="3"/>
          </p:nvPr>
        </p:nvSpPr>
        <p:spPr>
          <a:xfrm>
            <a:off x="6324600" y="1066800"/>
            <a:ext cx="4572000" cy="641350"/>
          </a:xfrm>
        </p:spPr>
        <p:txBody>
          <a:bodyPr rtlCol="0">
            <a:noAutofit/>
          </a:bodyPr>
          <a:lstStyle/>
          <a:p>
            <a:r>
              <a:rPr lang="id-ID" sz="2400" dirty="0"/>
              <a:t>Hubungan antara keteraturan sosial dan interaksi sosial</a:t>
            </a:r>
          </a:p>
        </p:txBody>
      </p:sp>
      <p:sp>
        <p:nvSpPr>
          <p:cNvPr id="6" name="Tampungan Konten 5"/>
          <p:cNvSpPr>
            <a:spLocks noGrp="1"/>
          </p:cNvSpPr>
          <p:nvPr>
            <p:ph sz="quarter" idx="4"/>
          </p:nvPr>
        </p:nvSpPr>
        <p:spPr>
          <a:xfrm>
            <a:off x="6324600" y="1916859"/>
            <a:ext cx="4572000" cy="3287487"/>
          </a:xfrm>
        </p:spPr>
        <p:txBody>
          <a:bodyPr rtlCol="0">
            <a:normAutofit/>
          </a:bodyPr>
          <a:lstStyle/>
          <a:p>
            <a:pPr marL="0" indent="0">
              <a:buNone/>
            </a:pPr>
            <a:r>
              <a:rPr lang="id-ID" dirty="0"/>
              <a:t>Keteraturan sosial merupakan hubungan yang selaras dan serasi antara interaksi sosial, nilai sosial, dan norma sosial. Artinya, hak dan kewajiban direalisasikan dengan nilai dan norma atau tata aturan yang berlaku. </a:t>
            </a:r>
          </a:p>
        </p:txBody>
      </p:sp>
      <p:pic>
        <p:nvPicPr>
          <p:cNvPr id="2" name="Gambar 1">
            <a:extLst>
              <a:ext uri="{FF2B5EF4-FFF2-40B4-BE49-F238E27FC236}">
                <a16:creationId xmlns:a16="http://schemas.microsoft.com/office/drawing/2014/main" id="{DA53A4B0-F647-497A-8AF7-42DFB0BF8EE4}"/>
              </a:ext>
            </a:extLst>
          </p:cNvPr>
          <p:cNvPicPr>
            <a:picLocks noChangeAspect="1"/>
          </p:cNvPicPr>
          <p:nvPr/>
        </p:nvPicPr>
        <p:blipFill>
          <a:blip r:embed="rId3"/>
          <a:stretch>
            <a:fillRect/>
          </a:stretch>
        </p:blipFill>
        <p:spPr>
          <a:xfrm>
            <a:off x="5559188" y="4451871"/>
            <a:ext cx="2857500" cy="1504950"/>
          </a:xfrm>
          <a:prstGeom prst="rect">
            <a:avLst/>
          </a:prstGeom>
        </p:spPr>
      </p:pic>
      <p:pic>
        <p:nvPicPr>
          <p:cNvPr id="7" name="Gambar 6">
            <a:extLst>
              <a:ext uri="{FF2B5EF4-FFF2-40B4-BE49-F238E27FC236}">
                <a16:creationId xmlns:a16="http://schemas.microsoft.com/office/drawing/2014/main" id="{E825BF46-BEBC-4180-BBBE-A967800CEA74}"/>
              </a:ext>
            </a:extLst>
          </p:cNvPr>
          <p:cNvPicPr>
            <a:picLocks noChangeAspect="1"/>
          </p:cNvPicPr>
          <p:nvPr/>
        </p:nvPicPr>
        <p:blipFill rotWithShape="1">
          <a:blip r:embed="rId4"/>
          <a:srcRect t="11432" b="14281"/>
          <a:stretch/>
        </p:blipFill>
        <p:spPr>
          <a:xfrm>
            <a:off x="8416688" y="4451871"/>
            <a:ext cx="2701119" cy="1504950"/>
          </a:xfrm>
          <a:prstGeom prst="rect">
            <a:avLst/>
          </a:prstGeom>
        </p:spPr>
      </p:pic>
    </p:spTree>
    <p:extLst>
      <p:ext uri="{BB962C8B-B14F-4D97-AF65-F5344CB8AC3E}">
        <p14:creationId xmlns:p14="http://schemas.microsoft.com/office/powerpoint/2010/main" val="3229171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Teks 2">
            <a:extLst>
              <a:ext uri="{FF2B5EF4-FFF2-40B4-BE49-F238E27FC236}">
                <a16:creationId xmlns:a16="http://schemas.microsoft.com/office/drawing/2014/main" id="{844C2C15-942F-4256-B4B3-FEB1B22C8438}"/>
              </a:ext>
            </a:extLst>
          </p:cNvPr>
          <p:cNvSpPr>
            <a:spLocks noGrp="1"/>
          </p:cNvSpPr>
          <p:nvPr>
            <p:ph type="body" idx="1"/>
          </p:nvPr>
        </p:nvSpPr>
        <p:spPr>
          <a:xfrm>
            <a:off x="995149" y="1108639"/>
            <a:ext cx="9901451" cy="641350"/>
          </a:xfrm>
        </p:spPr>
        <p:txBody>
          <a:bodyPr>
            <a:noAutofit/>
          </a:bodyPr>
          <a:lstStyle/>
          <a:p>
            <a:r>
              <a:rPr lang="id-ID" sz="2200" dirty="0"/>
              <a:t>Menurut proses terbentuknya, keteraturan sosial terjadi melalui tahap-tahap berikut.</a:t>
            </a:r>
          </a:p>
        </p:txBody>
      </p:sp>
      <p:pic>
        <p:nvPicPr>
          <p:cNvPr id="7" name="Tampungan Konten 6">
            <a:extLst>
              <a:ext uri="{FF2B5EF4-FFF2-40B4-BE49-F238E27FC236}">
                <a16:creationId xmlns:a16="http://schemas.microsoft.com/office/drawing/2014/main" id="{0895479A-7ED3-4EE5-BA25-DABDF16C9AB6}"/>
              </a:ext>
            </a:extLst>
          </p:cNvPr>
          <p:cNvPicPr>
            <a:picLocks noGrp="1" noChangeAspect="1"/>
          </p:cNvPicPr>
          <p:nvPr>
            <p:ph sz="quarter" idx="4"/>
          </p:nvPr>
        </p:nvPicPr>
        <p:blipFill>
          <a:blip r:embed="rId2"/>
          <a:stretch>
            <a:fillRect/>
          </a:stretch>
        </p:blipFill>
        <p:spPr>
          <a:xfrm>
            <a:off x="1220337" y="2252804"/>
            <a:ext cx="8988188" cy="1936681"/>
          </a:xfrm>
          <a:prstGeom prst="rect">
            <a:avLst/>
          </a:prstGeom>
        </p:spPr>
      </p:pic>
    </p:spTree>
    <p:extLst>
      <p:ext uri="{BB962C8B-B14F-4D97-AF65-F5344CB8AC3E}">
        <p14:creationId xmlns:p14="http://schemas.microsoft.com/office/powerpoint/2010/main" val="196733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A76D54A-82A5-44C9-97F5-66DDA2AD6001}"/>
              </a:ext>
            </a:extLst>
          </p:cNvPr>
          <p:cNvSpPr>
            <a:spLocks noGrp="1"/>
          </p:cNvSpPr>
          <p:nvPr>
            <p:ph type="title"/>
          </p:nvPr>
        </p:nvSpPr>
        <p:spPr>
          <a:xfrm>
            <a:off x="1295400" y="503854"/>
            <a:ext cx="9601200" cy="792684"/>
          </a:xfrm>
        </p:spPr>
        <p:txBody>
          <a:bodyPr>
            <a:normAutofit/>
          </a:bodyPr>
          <a:lstStyle/>
          <a:p>
            <a:r>
              <a:rPr lang="id-ID" sz="2400" b="0" dirty="0"/>
              <a:t>Status dan Peran dalam Interaksi Sosial</a:t>
            </a:r>
          </a:p>
        </p:txBody>
      </p:sp>
      <p:sp>
        <p:nvSpPr>
          <p:cNvPr id="3" name="Tampungan Konten 2">
            <a:extLst>
              <a:ext uri="{FF2B5EF4-FFF2-40B4-BE49-F238E27FC236}">
                <a16:creationId xmlns:a16="http://schemas.microsoft.com/office/drawing/2014/main" id="{2455B24D-C4A1-4E01-9B3B-A9BB8D2871FE}"/>
              </a:ext>
            </a:extLst>
          </p:cNvPr>
          <p:cNvSpPr>
            <a:spLocks noGrp="1"/>
          </p:cNvSpPr>
          <p:nvPr>
            <p:ph sz="half" idx="1"/>
          </p:nvPr>
        </p:nvSpPr>
        <p:spPr>
          <a:xfrm>
            <a:off x="1295400" y="1523999"/>
            <a:ext cx="5228230" cy="4235356"/>
          </a:xfrm>
        </p:spPr>
        <p:txBody>
          <a:bodyPr>
            <a:noAutofit/>
          </a:bodyPr>
          <a:lstStyle/>
          <a:p>
            <a:pPr marL="0" indent="0">
              <a:buNone/>
            </a:pPr>
            <a:r>
              <a:rPr lang="id-ID" dirty="0"/>
              <a:t>Status dan peran seseorang mempengaruhi cara atau bentuk interaksi sosialnya.</a:t>
            </a:r>
          </a:p>
          <a:p>
            <a:pPr marL="0" indent="0">
              <a:buNone/>
            </a:pPr>
            <a:r>
              <a:rPr lang="id-ID" dirty="0"/>
              <a:t>Status (kedudukan), merupakan posisi seseorang secara umum di masyarakat dalam hubungannya dengan orang lain. Menurut Ralf </a:t>
            </a:r>
            <a:r>
              <a:rPr lang="id-ID" dirty="0" err="1"/>
              <a:t>Linton</a:t>
            </a:r>
            <a:r>
              <a:rPr lang="id-ID" dirty="0"/>
              <a:t>, dalam kehidupan masyarakat terdapat tiga macam status:</a:t>
            </a:r>
          </a:p>
          <a:p>
            <a:r>
              <a:rPr lang="id-ID" i="1" dirty="0" err="1"/>
              <a:t>Ascribed</a:t>
            </a:r>
            <a:r>
              <a:rPr lang="id-ID" i="1" dirty="0"/>
              <a:t> status</a:t>
            </a:r>
            <a:r>
              <a:rPr lang="id-ID" dirty="0"/>
              <a:t>.</a:t>
            </a:r>
          </a:p>
          <a:p>
            <a:r>
              <a:rPr lang="id-ID" i="1" dirty="0" err="1"/>
              <a:t>Achieved</a:t>
            </a:r>
            <a:r>
              <a:rPr lang="id-ID" i="1" dirty="0"/>
              <a:t> status</a:t>
            </a:r>
            <a:r>
              <a:rPr lang="id-ID" dirty="0"/>
              <a:t>.</a:t>
            </a:r>
          </a:p>
          <a:p>
            <a:r>
              <a:rPr lang="id-ID" i="1" dirty="0" err="1"/>
              <a:t>Assigned</a:t>
            </a:r>
            <a:r>
              <a:rPr lang="id-ID" i="1" dirty="0"/>
              <a:t> status</a:t>
            </a:r>
            <a:r>
              <a:rPr lang="id-ID" dirty="0"/>
              <a:t>.</a:t>
            </a:r>
          </a:p>
        </p:txBody>
      </p:sp>
      <p:pic>
        <p:nvPicPr>
          <p:cNvPr id="8" name="Tampungan Konten 7">
            <a:extLst>
              <a:ext uri="{FF2B5EF4-FFF2-40B4-BE49-F238E27FC236}">
                <a16:creationId xmlns:a16="http://schemas.microsoft.com/office/drawing/2014/main" id="{79217920-5A01-4C3E-985D-D0350BE75AAB}"/>
              </a:ext>
            </a:extLst>
          </p:cNvPr>
          <p:cNvPicPr>
            <a:picLocks noGrp="1" noChangeAspect="1"/>
          </p:cNvPicPr>
          <p:nvPr>
            <p:ph sz="half" idx="2"/>
          </p:nvPr>
        </p:nvPicPr>
        <p:blipFill>
          <a:blip r:embed="rId2"/>
          <a:stretch>
            <a:fillRect/>
          </a:stretch>
        </p:blipFill>
        <p:spPr>
          <a:xfrm>
            <a:off x="7597339" y="1296538"/>
            <a:ext cx="3061562" cy="4139166"/>
          </a:xfrm>
          <a:prstGeom prst="rect">
            <a:avLst/>
          </a:prstGeom>
        </p:spPr>
      </p:pic>
    </p:spTree>
    <p:extLst>
      <p:ext uri="{BB962C8B-B14F-4D97-AF65-F5344CB8AC3E}">
        <p14:creationId xmlns:p14="http://schemas.microsoft.com/office/powerpoint/2010/main" val="3762758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71AC0FC4-5FD6-4DCE-9783-C17FEB9AF96D}"/>
              </a:ext>
            </a:extLst>
          </p:cNvPr>
          <p:cNvSpPr>
            <a:spLocks noGrp="1"/>
          </p:cNvSpPr>
          <p:nvPr>
            <p:ph idx="1"/>
          </p:nvPr>
        </p:nvSpPr>
        <p:spPr>
          <a:xfrm>
            <a:off x="1254457" y="1524000"/>
            <a:ext cx="4382069" cy="3809999"/>
          </a:xfrm>
        </p:spPr>
        <p:txBody>
          <a:bodyPr/>
          <a:lstStyle/>
          <a:p>
            <a:pPr marL="0" indent="0">
              <a:buNone/>
            </a:pPr>
            <a:r>
              <a:rPr lang="id-ID" dirty="0"/>
              <a:t>Peran merupakan aspek dinamis dari kedudukan atau status. Peran adalah perilaku yang diharapkan oleh pihak lain terhadap seseorang dalam melaksanakan hak dan kewajiban sesuai dengan status yang dimilikinya. Sama seperti status, peran dapat dimiliki manusia sejak lahir atau diperoleh dari lingkungan sosial. Peran-peran tersebut harus dilaksanakan sekaligus. Di sinilah akan terjadi konflik peran.</a:t>
            </a:r>
          </a:p>
        </p:txBody>
      </p:sp>
      <p:pic>
        <p:nvPicPr>
          <p:cNvPr id="4" name="Gambar 3">
            <a:extLst>
              <a:ext uri="{FF2B5EF4-FFF2-40B4-BE49-F238E27FC236}">
                <a16:creationId xmlns:a16="http://schemas.microsoft.com/office/drawing/2014/main" id="{A07B2B05-F55D-44AB-877F-2990FC3E9B1C}"/>
              </a:ext>
            </a:extLst>
          </p:cNvPr>
          <p:cNvPicPr>
            <a:picLocks noChangeAspect="1"/>
          </p:cNvPicPr>
          <p:nvPr/>
        </p:nvPicPr>
        <p:blipFill>
          <a:blip r:embed="rId2"/>
          <a:stretch>
            <a:fillRect/>
          </a:stretch>
        </p:blipFill>
        <p:spPr>
          <a:xfrm>
            <a:off x="5641077" y="1417144"/>
            <a:ext cx="5755123" cy="4023709"/>
          </a:xfrm>
          <a:prstGeom prst="rect">
            <a:avLst/>
          </a:prstGeom>
        </p:spPr>
      </p:pic>
    </p:spTree>
    <p:extLst>
      <p:ext uri="{BB962C8B-B14F-4D97-AF65-F5344CB8AC3E}">
        <p14:creationId xmlns:p14="http://schemas.microsoft.com/office/powerpoint/2010/main" val="214310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532C04F-7A9B-49E8-85AF-10B4C8C8887B}"/>
              </a:ext>
            </a:extLst>
          </p:cNvPr>
          <p:cNvSpPr>
            <a:spLocks noGrp="1"/>
          </p:cNvSpPr>
          <p:nvPr>
            <p:ph type="title"/>
          </p:nvPr>
        </p:nvSpPr>
        <p:spPr/>
        <p:txBody>
          <a:bodyPr/>
          <a:lstStyle/>
          <a:p>
            <a:r>
              <a:rPr lang="id-ID" dirty="0"/>
              <a:t>Sumber</a:t>
            </a:r>
          </a:p>
        </p:txBody>
      </p:sp>
      <p:sp>
        <p:nvSpPr>
          <p:cNvPr id="3" name="Tampungan Konten 2">
            <a:extLst>
              <a:ext uri="{FF2B5EF4-FFF2-40B4-BE49-F238E27FC236}">
                <a16:creationId xmlns:a16="http://schemas.microsoft.com/office/drawing/2014/main" id="{D6FE036B-3227-493D-AC2A-0E1A92A570FB}"/>
              </a:ext>
            </a:extLst>
          </p:cNvPr>
          <p:cNvSpPr>
            <a:spLocks noGrp="1"/>
          </p:cNvSpPr>
          <p:nvPr>
            <p:ph idx="1"/>
          </p:nvPr>
        </p:nvSpPr>
        <p:spPr/>
        <p:txBody>
          <a:bodyPr/>
          <a:lstStyle/>
          <a:p>
            <a:pPr marL="0" indent="0">
              <a:buNone/>
            </a:pPr>
            <a:r>
              <a:rPr lang="id-ID" dirty="0"/>
              <a:t>Maryati, Kun dan Juju </a:t>
            </a:r>
            <a:r>
              <a:rPr lang="id-ID" dirty="0" err="1"/>
              <a:t>Suryawati</a:t>
            </a:r>
            <a:r>
              <a:rPr lang="id-ID" dirty="0"/>
              <a:t>. 2016. Sosiologi; Kelompok Peminatan Ilmu Pengetahuan Sosial; untuk SMA/MA Kelas X. </a:t>
            </a:r>
            <a:r>
              <a:rPr lang="id-ID" dirty="0" err="1"/>
              <a:t>Esis</a:t>
            </a:r>
            <a:r>
              <a:rPr lang="id-ID" dirty="0"/>
              <a:t> Erlangga. Jakarta</a:t>
            </a:r>
          </a:p>
          <a:p>
            <a:pPr marL="0" indent="0">
              <a:buNone/>
            </a:pPr>
            <a:endParaRPr lang="id-ID" dirty="0"/>
          </a:p>
          <a:p>
            <a:pPr marL="0" indent="0">
              <a:buNone/>
            </a:pPr>
            <a:r>
              <a:rPr lang="id-ID" dirty="0" err="1"/>
              <a:t>Copyright</a:t>
            </a:r>
            <a:r>
              <a:rPr lang="id-ID" dirty="0"/>
              <a:t>. </a:t>
            </a:r>
          </a:p>
          <a:p>
            <a:pPr marL="0" indent="0">
              <a:buNone/>
            </a:pPr>
            <a:r>
              <a:rPr lang="id-ID" dirty="0"/>
              <a:t>Sosiologi79. Sosiologi SMAN 1 </a:t>
            </a:r>
            <a:r>
              <a:rPr lang="id-ID" dirty="0" err="1"/>
              <a:t>Cibeber</a:t>
            </a:r>
            <a:r>
              <a:rPr lang="id-ID" dirty="0"/>
              <a:t> </a:t>
            </a:r>
            <a:r>
              <a:rPr lang="id-ID" dirty="0" err="1"/>
              <a:t>Cikotok</a:t>
            </a:r>
            <a:endParaRPr lang="id-ID" dirty="0"/>
          </a:p>
        </p:txBody>
      </p:sp>
    </p:spTree>
    <p:extLst>
      <p:ext uri="{BB962C8B-B14F-4D97-AF65-F5344CB8AC3E}">
        <p14:creationId xmlns:p14="http://schemas.microsoft.com/office/powerpoint/2010/main" val="40158406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Teks 2">
            <a:extLst>
              <a:ext uri="{FF2B5EF4-FFF2-40B4-BE49-F238E27FC236}">
                <a16:creationId xmlns:a16="http://schemas.microsoft.com/office/drawing/2014/main" id="{48EBFA3E-FEB4-4AAF-9C27-A698D049BA05}"/>
              </a:ext>
            </a:extLst>
          </p:cNvPr>
          <p:cNvSpPr>
            <a:spLocks noGrp="1"/>
          </p:cNvSpPr>
          <p:nvPr>
            <p:ph type="body" idx="1"/>
          </p:nvPr>
        </p:nvSpPr>
        <p:spPr>
          <a:xfrm>
            <a:off x="922903" y="1002667"/>
            <a:ext cx="4572000" cy="641350"/>
          </a:xfrm>
        </p:spPr>
        <p:txBody>
          <a:bodyPr>
            <a:normAutofit/>
          </a:bodyPr>
          <a:lstStyle/>
          <a:p>
            <a:r>
              <a:rPr lang="id-ID" sz="2400" b="1" dirty="0"/>
              <a:t>Tujuan Pembelajaran</a:t>
            </a:r>
            <a:endParaRPr lang="id-ID" sz="2400" dirty="0"/>
          </a:p>
        </p:txBody>
      </p:sp>
      <p:sp>
        <p:nvSpPr>
          <p:cNvPr id="4" name="Tampungan Konten 3">
            <a:extLst>
              <a:ext uri="{FF2B5EF4-FFF2-40B4-BE49-F238E27FC236}">
                <a16:creationId xmlns:a16="http://schemas.microsoft.com/office/drawing/2014/main" id="{26995593-A8E7-48BF-A6FD-882D51FCAC3C}"/>
              </a:ext>
            </a:extLst>
          </p:cNvPr>
          <p:cNvSpPr>
            <a:spLocks noGrp="1"/>
          </p:cNvSpPr>
          <p:nvPr>
            <p:ph sz="half" idx="2"/>
          </p:nvPr>
        </p:nvSpPr>
        <p:spPr>
          <a:xfrm>
            <a:off x="922903" y="1785256"/>
            <a:ext cx="4572000" cy="3287487"/>
          </a:xfrm>
        </p:spPr>
        <p:txBody>
          <a:bodyPr>
            <a:normAutofit lnSpcReduction="10000"/>
          </a:bodyPr>
          <a:lstStyle/>
          <a:p>
            <a:pPr marL="0" indent="0">
              <a:buNone/>
            </a:pPr>
            <a:r>
              <a:rPr lang="id-ID" dirty="0"/>
              <a:t>Dengan mempelajari bab ini, Anda diharapkan mampu:</a:t>
            </a:r>
          </a:p>
          <a:p>
            <a:pPr lvl="0"/>
            <a:r>
              <a:rPr lang="id-ID" dirty="0"/>
              <a:t>Mengenali dan mengidentifikasi realitas individu, kelompok, dan hubungan sosial di masyarakat, dan</a:t>
            </a:r>
          </a:p>
          <a:p>
            <a:r>
              <a:rPr lang="id-ID" dirty="0"/>
              <a:t>Mengolah realitas individu, kelompok, dan hubungan sosial sehingga mandiri dalam memosisikan diri dalam pergaulan sosial di masyarakat</a:t>
            </a:r>
          </a:p>
        </p:txBody>
      </p:sp>
      <p:pic>
        <p:nvPicPr>
          <p:cNvPr id="7" name="Tampungan Konten 6">
            <a:extLst>
              <a:ext uri="{FF2B5EF4-FFF2-40B4-BE49-F238E27FC236}">
                <a16:creationId xmlns:a16="http://schemas.microsoft.com/office/drawing/2014/main" id="{4A8188F1-7BAC-47B7-9098-035B2AB7140E}"/>
              </a:ext>
            </a:extLst>
          </p:cNvPr>
          <p:cNvPicPr>
            <a:picLocks noGrp="1" noChangeAspect="1"/>
          </p:cNvPicPr>
          <p:nvPr>
            <p:ph sz="quarter" idx="4"/>
          </p:nvPr>
        </p:nvPicPr>
        <p:blipFill>
          <a:blip r:embed="rId2"/>
          <a:stretch>
            <a:fillRect/>
          </a:stretch>
        </p:blipFill>
        <p:spPr>
          <a:xfrm>
            <a:off x="5494904" y="561177"/>
            <a:ext cx="6162980" cy="4795569"/>
          </a:xfrm>
          <a:prstGeom prst="rect">
            <a:avLst/>
          </a:prstGeom>
        </p:spPr>
      </p:pic>
    </p:spTree>
    <p:extLst>
      <p:ext uri="{BB962C8B-B14F-4D97-AF65-F5344CB8AC3E}">
        <p14:creationId xmlns:p14="http://schemas.microsoft.com/office/powerpoint/2010/main" val="6472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p:cNvSpPr>
            <a:spLocks noGrp="1"/>
          </p:cNvSpPr>
          <p:nvPr>
            <p:ph type="title"/>
          </p:nvPr>
        </p:nvSpPr>
        <p:spPr>
          <a:xfrm>
            <a:off x="1295400" y="259378"/>
            <a:ext cx="9601200" cy="1142385"/>
          </a:xfrm>
        </p:spPr>
        <p:txBody>
          <a:bodyPr rtlCol="0"/>
          <a:lstStyle/>
          <a:p>
            <a:r>
              <a:rPr lang="id-ID" dirty="0"/>
              <a:t>Individu</a:t>
            </a:r>
          </a:p>
        </p:txBody>
      </p:sp>
      <p:sp>
        <p:nvSpPr>
          <p:cNvPr id="3" name="Tampungan Konten 2"/>
          <p:cNvSpPr>
            <a:spLocks noGrp="1"/>
          </p:cNvSpPr>
          <p:nvPr>
            <p:ph idx="1"/>
          </p:nvPr>
        </p:nvSpPr>
        <p:spPr>
          <a:xfrm>
            <a:off x="1295400" y="1646238"/>
            <a:ext cx="6524767" cy="3809999"/>
          </a:xfrm>
        </p:spPr>
        <p:txBody>
          <a:bodyPr rtlCol="0">
            <a:noAutofit/>
          </a:bodyPr>
          <a:lstStyle/>
          <a:p>
            <a:r>
              <a:rPr lang="id-ID" dirty="0"/>
              <a:t>Kata individu berasal dari bahasa Latin yaitu </a:t>
            </a:r>
            <a:r>
              <a:rPr lang="id-ID" dirty="0" err="1"/>
              <a:t>individuum</a:t>
            </a:r>
            <a:r>
              <a:rPr lang="id-ID" dirty="0"/>
              <a:t> yang berarti terbagi atau kesatuan terkecil. Jika didefinisikan, individu berarti orang, seseorang atau perorangan. Antara individu satu dengan individu lainnya memiliki perbedaan. Perbedaan tersebut berupa watak dan karakteristik yang dimiliki tiap individu yang diperoleh sejak individu tersebut dilahirkan.</a:t>
            </a:r>
          </a:p>
          <a:p>
            <a:r>
              <a:rPr lang="id-ID" dirty="0"/>
              <a:t>Individu membutuhkan orang lain dalam rangka memenuhi kebutuhan-kebutuhan hidupnya. Individu senantiasa melakukan hubungan-hubungan sosial dengan individu yang lain dalam rangka memenuhi kebutuhan-kebutuhan hidupnya tersebut, maka terbentuklah kehidupan bersama yang disebut sebagai masyarakat</a:t>
            </a:r>
          </a:p>
        </p:txBody>
      </p:sp>
      <p:pic>
        <p:nvPicPr>
          <p:cNvPr id="4" name="Gambar 3">
            <a:extLst>
              <a:ext uri="{FF2B5EF4-FFF2-40B4-BE49-F238E27FC236}">
                <a16:creationId xmlns:a16="http://schemas.microsoft.com/office/drawing/2014/main" id="{8F28630B-E31B-4479-95E5-DBDE3014816A}"/>
              </a:ext>
            </a:extLst>
          </p:cNvPr>
          <p:cNvPicPr>
            <a:picLocks noChangeAspect="1"/>
          </p:cNvPicPr>
          <p:nvPr/>
        </p:nvPicPr>
        <p:blipFill rotWithShape="1">
          <a:blip r:embed="rId3"/>
          <a:srcRect l="30706" r="29315"/>
          <a:stretch/>
        </p:blipFill>
        <p:spPr>
          <a:xfrm>
            <a:off x="8137418" y="1188493"/>
            <a:ext cx="2759182" cy="4602707"/>
          </a:xfrm>
          <a:prstGeom prst="rect">
            <a:avLst/>
          </a:prstGeom>
        </p:spPr>
      </p:pic>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49C3D44-C167-4FDD-BEBC-C5D5619B045D}"/>
              </a:ext>
            </a:extLst>
          </p:cNvPr>
          <p:cNvSpPr>
            <a:spLocks noGrp="1"/>
          </p:cNvSpPr>
          <p:nvPr>
            <p:ph type="title"/>
          </p:nvPr>
        </p:nvSpPr>
        <p:spPr>
          <a:xfrm>
            <a:off x="1295400" y="395113"/>
            <a:ext cx="9601200" cy="738093"/>
          </a:xfrm>
        </p:spPr>
        <p:txBody>
          <a:bodyPr/>
          <a:lstStyle/>
          <a:p>
            <a:r>
              <a:rPr lang="id-ID" dirty="0"/>
              <a:t>Kelompok</a:t>
            </a:r>
          </a:p>
        </p:txBody>
      </p:sp>
      <p:sp>
        <p:nvSpPr>
          <p:cNvPr id="3" name="Tampungan Konten 2">
            <a:extLst>
              <a:ext uri="{FF2B5EF4-FFF2-40B4-BE49-F238E27FC236}">
                <a16:creationId xmlns:a16="http://schemas.microsoft.com/office/drawing/2014/main" id="{A582D065-32EC-4115-BDE4-C389C2DEFAE8}"/>
              </a:ext>
            </a:extLst>
          </p:cNvPr>
          <p:cNvSpPr>
            <a:spLocks noGrp="1"/>
          </p:cNvSpPr>
          <p:nvPr>
            <p:ph sz="half" idx="1"/>
          </p:nvPr>
        </p:nvSpPr>
        <p:spPr>
          <a:xfrm>
            <a:off x="1295400" y="1312458"/>
            <a:ext cx="4927979" cy="3810001"/>
          </a:xfrm>
        </p:spPr>
        <p:txBody>
          <a:bodyPr>
            <a:noAutofit/>
          </a:bodyPr>
          <a:lstStyle/>
          <a:p>
            <a:pPr marL="0" indent="0">
              <a:buNone/>
            </a:pPr>
            <a:r>
              <a:rPr lang="id-ID" dirty="0"/>
              <a:t>Hasrat manusia yang dibawa sejak lahir yaitu:</a:t>
            </a:r>
          </a:p>
          <a:p>
            <a:pPr lvl="0"/>
            <a:r>
              <a:rPr lang="id-ID" dirty="0"/>
              <a:t>Keinginan untuk menjadi satu dengan manusia lain di sekelilingnya</a:t>
            </a:r>
          </a:p>
          <a:p>
            <a:pPr lvl="0"/>
            <a:r>
              <a:rPr lang="id-ID" dirty="0"/>
              <a:t>Keinginan untuk menjadi satu dengan lingkungan alamnya</a:t>
            </a:r>
          </a:p>
          <a:p>
            <a:pPr lvl="0"/>
            <a:r>
              <a:rPr lang="id-ID" dirty="0"/>
              <a:t>Bersistem dan berproses</a:t>
            </a:r>
          </a:p>
          <a:p>
            <a:pPr marL="0" indent="0">
              <a:buNone/>
            </a:pPr>
            <a:endParaRPr lang="id-ID" dirty="0"/>
          </a:p>
        </p:txBody>
      </p:sp>
      <p:sp>
        <p:nvSpPr>
          <p:cNvPr id="4" name="Tampungan Konten 3">
            <a:extLst>
              <a:ext uri="{FF2B5EF4-FFF2-40B4-BE49-F238E27FC236}">
                <a16:creationId xmlns:a16="http://schemas.microsoft.com/office/drawing/2014/main" id="{16AF3F6D-8A4A-496D-BA46-492F5CBFA2CA}"/>
              </a:ext>
            </a:extLst>
          </p:cNvPr>
          <p:cNvSpPr>
            <a:spLocks noGrp="1"/>
          </p:cNvSpPr>
          <p:nvPr>
            <p:ph sz="half" idx="2"/>
          </p:nvPr>
        </p:nvSpPr>
        <p:spPr>
          <a:xfrm>
            <a:off x="6324600" y="503853"/>
            <a:ext cx="4572000" cy="5287347"/>
          </a:xfrm>
        </p:spPr>
        <p:txBody>
          <a:bodyPr>
            <a:noAutofit/>
          </a:bodyPr>
          <a:lstStyle/>
          <a:p>
            <a:pPr marL="0" indent="0">
              <a:buNone/>
            </a:pPr>
            <a:r>
              <a:rPr lang="id-ID" dirty="0"/>
              <a:t>Keterikatan dan ketergantungan antara manusia satu sama lain mendorong manusia untuk membentuk kelompok sosial. Syarat kelompok:</a:t>
            </a:r>
          </a:p>
          <a:p>
            <a:pPr lvl="0"/>
            <a:r>
              <a:rPr lang="id-ID" dirty="0"/>
              <a:t>Memiliki kesadaran sebagai bagian dari kelompok yang bersangkutan</a:t>
            </a:r>
          </a:p>
          <a:p>
            <a:pPr lvl="0"/>
            <a:r>
              <a:rPr lang="id-ID" dirty="0"/>
              <a:t>Ada hubungan timbal balik antara anggota yang satu dengan yang lain</a:t>
            </a:r>
          </a:p>
          <a:p>
            <a:pPr lvl="0"/>
            <a:r>
              <a:rPr lang="id-ID" dirty="0"/>
              <a:t>Ada faktor pengikat yang dimiliki oleh anggota kelompok, seperti kepentingan, tujuan, dan ideologi yang sama</a:t>
            </a:r>
          </a:p>
          <a:p>
            <a:pPr lvl="0"/>
            <a:r>
              <a:rPr lang="id-ID" dirty="0"/>
              <a:t>Memiliki struktur, tujuan, dan pola perilaku yang sama</a:t>
            </a:r>
          </a:p>
          <a:p>
            <a:pPr marL="0" indent="0">
              <a:buNone/>
            </a:pPr>
            <a:endParaRPr lang="id-ID" dirty="0"/>
          </a:p>
        </p:txBody>
      </p:sp>
      <p:pic>
        <p:nvPicPr>
          <p:cNvPr id="5" name="Gambar 4">
            <a:extLst>
              <a:ext uri="{FF2B5EF4-FFF2-40B4-BE49-F238E27FC236}">
                <a16:creationId xmlns:a16="http://schemas.microsoft.com/office/drawing/2014/main" id="{31FEB7FF-71D8-4AC8-8378-BA185C2BBDC0}"/>
              </a:ext>
            </a:extLst>
          </p:cNvPr>
          <p:cNvPicPr>
            <a:picLocks noChangeAspect="1"/>
          </p:cNvPicPr>
          <p:nvPr/>
        </p:nvPicPr>
        <p:blipFill rotWithShape="1">
          <a:blip r:embed="rId2"/>
          <a:srcRect l="14632" r="10884"/>
          <a:stretch/>
        </p:blipFill>
        <p:spPr>
          <a:xfrm>
            <a:off x="44924" y="4205114"/>
            <a:ext cx="1856096" cy="1834690"/>
          </a:xfrm>
          <a:prstGeom prst="rect">
            <a:avLst/>
          </a:prstGeom>
        </p:spPr>
      </p:pic>
      <p:pic>
        <p:nvPicPr>
          <p:cNvPr id="6" name="Gambar 5">
            <a:extLst>
              <a:ext uri="{FF2B5EF4-FFF2-40B4-BE49-F238E27FC236}">
                <a16:creationId xmlns:a16="http://schemas.microsoft.com/office/drawing/2014/main" id="{24502AD7-8894-47EB-A664-FA1DCD523530}"/>
              </a:ext>
            </a:extLst>
          </p:cNvPr>
          <p:cNvPicPr>
            <a:picLocks noChangeAspect="1"/>
          </p:cNvPicPr>
          <p:nvPr/>
        </p:nvPicPr>
        <p:blipFill rotWithShape="1">
          <a:blip r:embed="rId3"/>
          <a:srcRect l="11475" r="15589"/>
          <a:stretch/>
        </p:blipFill>
        <p:spPr>
          <a:xfrm>
            <a:off x="1901020" y="4205114"/>
            <a:ext cx="2006221" cy="1834690"/>
          </a:xfrm>
          <a:prstGeom prst="rect">
            <a:avLst/>
          </a:prstGeom>
        </p:spPr>
      </p:pic>
      <p:pic>
        <p:nvPicPr>
          <p:cNvPr id="7" name="Gambar 6">
            <a:extLst>
              <a:ext uri="{FF2B5EF4-FFF2-40B4-BE49-F238E27FC236}">
                <a16:creationId xmlns:a16="http://schemas.microsoft.com/office/drawing/2014/main" id="{1BAB8405-D417-4656-B746-15FAA65B97BA}"/>
              </a:ext>
            </a:extLst>
          </p:cNvPr>
          <p:cNvPicPr>
            <a:picLocks noChangeAspect="1"/>
          </p:cNvPicPr>
          <p:nvPr/>
        </p:nvPicPr>
        <p:blipFill rotWithShape="1">
          <a:blip r:embed="rId4"/>
          <a:srcRect l="17430" r="18159"/>
          <a:stretch/>
        </p:blipFill>
        <p:spPr>
          <a:xfrm>
            <a:off x="3907241" y="4180950"/>
            <a:ext cx="1960160" cy="1858854"/>
          </a:xfrm>
          <a:prstGeom prst="rect">
            <a:avLst/>
          </a:prstGeom>
        </p:spPr>
      </p:pic>
    </p:spTree>
    <p:extLst>
      <p:ext uri="{BB962C8B-B14F-4D97-AF65-F5344CB8AC3E}">
        <p14:creationId xmlns:p14="http://schemas.microsoft.com/office/powerpoint/2010/main" val="201177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p:cNvSpPr>
            <a:spLocks noGrp="1"/>
          </p:cNvSpPr>
          <p:nvPr>
            <p:ph type="title"/>
          </p:nvPr>
        </p:nvSpPr>
        <p:spPr>
          <a:xfrm>
            <a:off x="1295400" y="503854"/>
            <a:ext cx="9601200" cy="942810"/>
          </a:xfrm>
        </p:spPr>
        <p:txBody>
          <a:bodyPr rtlCol="0"/>
          <a:lstStyle/>
          <a:p>
            <a:r>
              <a:rPr lang="id-ID" dirty="0"/>
              <a:t>Hubungan Sosial</a:t>
            </a:r>
          </a:p>
        </p:txBody>
      </p:sp>
      <p:sp>
        <p:nvSpPr>
          <p:cNvPr id="3" name="Tampungan Konten 2">
            <a:extLst>
              <a:ext uri="{FF2B5EF4-FFF2-40B4-BE49-F238E27FC236}">
                <a16:creationId xmlns:a16="http://schemas.microsoft.com/office/drawing/2014/main" id="{A76D5D77-F36D-4F02-925C-A072EC412D72}"/>
              </a:ext>
            </a:extLst>
          </p:cNvPr>
          <p:cNvSpPr>
            <a:spLocks noGrp="1"/>
          </p:cNvSpPr>
          <p:nvPr>
            <p:ph idx="1"/>
          </p:nvPr>
        </p:nvSpPr>
        <p:spPr>
          <a:xfrm>
            <a:off x="1295400" y="1663891"/>
            <a:ext cx="6647597" cy="4194412"/>
          </a:xfrm>
        </p:spPr>
        <p:txBody>
          <a:bodyPr>
            <a:noAutofit/>
          </a:bodyPr>
          <a:lstStyle/>
          <a:p>
            <a:pPr marL="0" indent="0">
              <a:buNone/>
            </a:pPr>
            <a:r>
              <a:rPr lang="id-ID" dirty="0"/>
              <a:t>Hubungan sosial adalah hubungan yang dilakukan oleh dua orang atau lebih. Unsur mendasar dari hubungan sosial adalah interaksi sosial. Interaksi </a:t>
            </a:r>
            <a:r>
              <a:rPr lang="id-ID" dirty="0" err="1"/>
              <a:t>antarmanusia</a:t>
            </a:r>
            <a:r>
              <a:rPr lang="id-ID" dirty="0"/>
              <a:t> terjadi karena manusia saling membutuhkan. </a:t>
            </a:r>
          </a:p>
          <a:p>
            <a:pPr marL="0" indent="0">
              <a:buNone/>
            </a:pPr>
            <a:r>
              <a:rPr lang="id-ID" dirty="0"/>
              <a:t>Interaksi sosial adalah hubungan timbal balik berupa aksi saling mempengaruhi </a:t>
            </a:r>
            <a:r>
              <a:rPr lang="id-ID" dirty="0" err="1"/>
              <a:t>antarindividu</a:t>
            </a:r>
            <a:r>
              <a:rPr lang="id-ID" dirty="0"/>
              <a:t>, antara individu dan kelompok, dan antarkelompok. </a:t>
            </a:r>
          </a:p>
          <a:p>
            <a:pPr marL="0" indent="0">
              <a:buNone/>
            </a:pPr>
            <a:r>
              <a:rPr lang="id-ID" dirty="0"/>
              <a:t>Dalam hubungan tersebut, individu atau kelompok bekerja sama atau berkonflik, melakukan interaksi, baik formal maupun informal, baik langsung maupun tidak langsung. Dalam interaksi sosial, salah satu pihak memberikan stimulus atau aksi dan pihak lain memberikan respons atau reaksi.</a:t>
            </a:r>
          </a:p>
        </p:txBody>
      </p:sp>
      <p:pic>
        <p:nvPicPr>
          <p:cNvPr id="4" name="Gambar 3">
            <a:extLst>
              <a:ext uri="{FF2B5EF4-FFF2-40B4-BE49-F238E27FC236}">
                <a16:creationId xmlns:a16="http://schemas.microsoft.com/office/drawing/2014/main" id="{1ED3BC9C-9CAE-45B5-A880-996418BD5EDF}"/>
              </a:ext>
            </a:extLst>
          </p:cNvPr>
          <p:cNvPicPr>
            <a:picLocks noChangeAspect="1"/>
          </p:cNvPicPr>
          <p:nvPr/>
        </p:nvPicPr>
        <p:blipFill rotWithShape="1">
          <a:blip r:embed="rId3"/>
          <a:srcRect l="36424" r="5468" b="5861"/>
          <a:stretch/>
        </p:blipFill>
        <p:spPr>
          <a:xfrm>
            <a:off x="8120418" y="1663890"/>
            <a:ext cx="3193577" cy="4027225"/>
          </a:xfrm>
          <a:prstGeom prst="rect">
            <a:avLst/>
          </a:prstGeom>
        </p:spPr>
      </p:pic>
    </p:spTree>
    <p:extLst>
      <p:ext uri="{BB962C8B-B14F-4D97-AF65-F5344CB8AC3E}">
        <p14:creationId xmlns:p14="http://schemas.microsoft.com/office/powerpoint/2010/main" val="1476019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C924E95-B3F3-4281-AB6C-0BB0248A87CF}"/>
              </a:ext>
            </a:extLst>
          </p:cNvPr>
          <p:cNvSpPr>
            <a:spLocks noGrp="1"/>
          </p:cNvSpPr>
          <p:nvPr>
            <p:ph type="title"/>
          </p:nvPr>
        </p:nvSpPr>
        <p:spPr>
          <a:xfrm>
            <a:off x="1295400" y="873457"/>
            <a:ext cx="9601200" cy="772781"/>
          </a:xfrm>
        </p:spPr>
        <p:txBody>
          <a:bodyPr>
            <a:normAutofit/>
          </a:bodyPr>
          <a:lstStyle/>
          <a:p>
            <a:r>
              <a:rPr lang="id-ID" sz="2400" b="0" dirty="0"/>
              <a:t>Syarat Terjadinya Interaksi Sosial</a:t>
            </a:r>
          </a:p>
        </p:txBody>
      </p:sp>
      <p:sp>
        <p:nvSpPr>
          <p:cNvPr id="3" name="Tampungan Teks 2">
            <a:extLst>
              <a:ext uri="{FF2B5EF4-FFF2-40B4-BE49-F238E27FC236}">
                <a16:creationId xmlns:a16="http://schemas.microsoft.com/office/drawing/2014/main" id="{21FE59B5-3814-4C61-AD48-2AE7A960134D}"/>
              </a:ext>
            </a:extLst>
          </p:cNvPr>
          <p:cNvSpPr>
            <a:spLocks noGrp="1"/>
          </p:cNvSpPr>
          <p:nvPr>
            <p:ph type="body" idx="1"/>
          </p:nvPr>
        </p:nvSpPr>
        <p:spPr/>
        <p:txBody>
          <a:bodyPr>
            <a:normAutofit/>
          </a:bodyPr>
          <a:lstStyle/>
          <a:p>
            <a:r>
              <a:rPr lang="id-ID" sz="2200" dirty="0"/>
              <a:t>Kontak Sosial</a:t>
            </a:r>
          </a:p>
        </p:txBody>
      </p:sp>
      <p:sp>
        <p:nvSpPr>
          <p:cNvPr id="4" name="Tampungan Konten 3">
            <a:extLst>
              <a:ext uri="{FF2B5EF4-FFF2-40B4-BE49-F238E27FC236}">
                <a16:creationId xmlns:a16="http://schemas.microsoft.com/office/drawing/2014/main" id="{44E7ECEF-4D5B-47EA-9370-3BE4CA76E9A2}"/>
              </a:ext>
            </a:extLst>
          </p:cNvPr>
          <p:cNvSpPr>
            <a:spLocks noGrp="1"/>
          </p:cNvSpPr>
          <p:nvPr>
            <p:ph sz="half" idx="2"/>
          </p:nvPr>
        </p:nvSpPr>
        <p:spPr/>
        <p:txBody>
          <a:bodyPr>
            <a:normAutofit/>
          </a:bodyPr>
          <a:lstStyle/>
          <a:p>
            <a:pPr marL="0" indent="0">
              <a:buNone/>
            </a:pPr>
            <a:r>
              <a:rPr lang="id-ID" dirty="0"/>
              <a:t>Kata “kontak” diturunkan dari Bahasa Latin: </a:t>
            </a:r>
            <a:r>
              <a:rPr lang="id-ID" i="1" dirty="0" err="1"/>
              <a:t>cum</a:t>
            </a:r>
            <a:r>
              <a:rPr lang="id-ID" dirty="0"/>
              <a:t> yang berarti bersama-sama dan </a:t>
            </a:r>
            <a:r>
              <a:rPr lang="id-ID" i="1" dirty="0" err="1"/>
              <a:t>tangere</a:t>
            </a:r>
            <a:r>
              <a:rPr lang="id-ID" dirty="0"/>
              <a:t> yang berarti menyentuh. Kontak sosial memiliki sifat-sifat sebagai berikut.</a:t>
            </a:r>
          </a:p>
          <a:p>
            <a:pPr lvl="0"/>
            <a:r>
              <a:rPr lang="id-ID" dirty="0"/>
              <a:t>Kontak sosial dapat bersifat positif atau negatif. </a:t>
            </a:r>
          </a:p>
          <a:p>
            <a:r>
              <a:rPr lang="id-ID" dirty="0"/>
              <a:t>Kontak sosial dapat bersifat primer atau sekunder. </a:t>
            </a:r>
          </a:p>
        </p:txBody>
      </p:sp>
      <p:sp>
        <p:nvSpPr>
          <p:cNvPr id="5" name="Tampungan Teks 4">
            <a:extLst>
              <a:ext uri="{FF2B5EF4-FFF2-40B4-BE49-F238E27FC236}">
                <a16:creationId xmlns:a16="http://schemas.microsoft.com/office/drawing/2014/main" id="{8695A403-A3C9-4BA5-B309-E1D7A284932C}"/>
              </a:ext>
            </a:extLst>
          </p:cNvPr>
          <p:cNvSpPr>
            <a:spLocks noGrp="1"/>
          </p:cNvSpPr>
          <p:nvPr>
            <p:ph type="body" sz="quarter" idx="3"/>
          </p:nvPr>
        </p:nvSpPr>
        <p:spPr/>
        <p:txBody>
          <a:bodyPr>
            <a:normAutofit/>
          </a:bodyPr>
          <a:lstStyle/>
          <a:p>
            <a:r>
              <a:rPr lang="id-ID" sz="2200" dirty="0"/>
              <a:t>Komunikasi</a:t>
            </a:r>
          </a:p>
        </p:txBody>
      </p:sp>
      <p:sp>
        <p:nvSpPr>
          <p:cNvPr id="6" name="Tampungan Konten 5">
            <a:extLst>
              <a:ext uri="{FF2B5EF4-FFF2-40B4-BE49-F238E27FC236}">
                <a16:creationId xmlns:a16="http://schemas.microsoft.com/office/drawing/2014/main" id="{3143D5D1-4C33-41B9-B3A9-4964DFA79FF3}"/>
              </a:ext>
            </a:extLst>
          </p:cNvPr>
          <p:cNvSpPr>
            <a:spLocks noGrp="1"/>
          </p:cNvSpPr>
          <p:nvPr>
            <p:ph sz="quarter" idx="4"/>
          </p:nvPr>
        </p:nvSpPr>
        <p:spPr/>
        <p:txBody>
          <a:bodyPr>
            <a:normAutofit/>
          </a:bodyPr>
          <a:lstStyle/>
          <a:p>
            <a:pPr marL="0" indent="0">
              <a:buNone/>
            </a:pPr>
            <a:r>
              <a:rPr lang="id-ID" dirty="0"/>
              <a:t>Komunikasi adalah pengiriman dan penerimaan pesan atau berita antara dua orang atau lebih sehingga pesan yang dimaksud dapat dipahami. Lima unsur pokok dalam komunikasi, yaitu komunikator, komunikan, pesan, media, efek.</a:t>
            </a:r>
          </a:p>
        </p:txBody>
      </p:sp>
    </p:spTree>
    <p:extLst>
      <p:ext uri="{BB962C8B-B14F-4D97-AF65-F5344CB8AC3E}">
        <p14:creationId xmlns:p14="http://schemas.microsoft.com/office/powerpoint/2010/main" val="427023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p:cNvSpPr>
            <a:spLocks noGrp="1"/>
          </p:cNvSpPr>
          <p:nvPr>
            <p:ph type="title"/>
          </p:nvPr>
        </p:nvSpPr>
        <p:spPr>
          <a:xfrm>
            <a:off x="1295400" y="503853"/>
            <a:ext cx="9601200" cy="956457"/>
          </a:xfrm>
        </p:spPr>
        <p:txBody>
          <a:bodyPr rtlCol="0">
            <a:normAutofit/>
          </a:bodyPr>
          <a:lstStyle/>
          <a:p>
            <a:pPr algn="ctr" rtl="0"/>
            <a:r>
              <a:rPr lang="id-ID" sz="2400" b="0" dirty="0"/>
              <a:t>Faktor Pendorong Interaksi Sosial</a:t>
            </a:r>
          </a:p>
        </p:txBody>
      </p:sp>
      <p:graphicFrame>
        <p:nvGraphicFramePr>
          <p:cNvPr id="4" name="Diagram 3">
            <a:extLst>
              <a:ext uri="{FF2B5EF4-FFF2-40B4-BE49-F238E27FC236}">
                <a16:creationId xmlns:a16="http://schemas.microsoft.com/office/drawing/2014/main" id="{1D532F50-8304-4D3F-B0B4-2AB833DDFC6F}"/>
              </a:ext>
            </a:extLst>
          </p:cNvPr>
          <p:cNvGraphicFramePr/>
          <p:nvPr>
            <p:extLst>
              <p:ext uri="{D42A27DB-BD31-4B8C-83A1-F6EECF244321}">
                <p14:modId xmlns:p14="http://schemas.microsoft.com/office/powerpoint/2010/main" val="3276554350"/>
              </p:ext>
            </p:extLst>
          </p:nvPr>
        </p:nvGraphicFramePr>
        <p:xfrm>
          <a:off x="2683301" y="1842448"/>
          <a:ext cx="6825397" cy="4295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09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0032F6BE-0EEC-41E6-A769-F5704B4B44A1}"/>
              </a:ext>
            </a:extLst>
          </p:cNvPr>
          <p:cNvSpPr>
            <a:spLocks noGrp="1"/>
          </p:cNvSpPr>
          <p:nvPr>
            <p:ph idx="1"/>
          </p:nvPr>
        </p:nvSpPr>
        <p:spPr>
          <a:xfrm>
            <a:off x="1923197" y="1052015"/>
            <a:ext cx="4800600" cy="4753970"/>
          </a:xfrm>
        </p:spPr>
        <p:txBody>
          <a:bodyPr>
            <a:normAutofit/>
          </a:bodyPr>
          <a:lstStyle/>
          <a:p>
            <a:pPr marL="0" indent="0">
              <a:buNone/>
            </a:pPr>
            <a:r>
              <a:rPr lang="id-ID" dirty="0"/>
              <a:t>Sumber informasi yang mendasari interaksi seseorang dengan orang lain:</a:t>
            </a:r>
          </a:p>
          <a:p>
            <a:pPr lvl="0"/>
            <a:r>
              <a:rPr lang="id-ID" dirty="0"/>
              <a:t>Warna kulit</a:t>
            </a:r>
          </a:p>
          <a:p>
            <a:pPr lvl="0"/>
            <a:r>
              <a:rPr lang="id-ID" dirty="0"/>
              <a:t>Usia</a:t>
            </a:r>
          </a:p>
          <a:p>
            <a:pPr lvl="0"/>
            <a:r>
              <a:rPr lang="id-ID" dirty="0"/>
              <a:t>Jenis kelamin</a:t>
            </a:r>
          </a:p>
          <a:p>
            <a:pPr lvl="0"/>
            <a:r>
              <a:rPr lang="id-ID" dirty="0"/>
              <a:t>Penampilan fisik</a:t>
            </a:r>
          </a:p>
          <a:p>
            <a:pPr lvl="0"/>
            <a:r>
              <a:rPr lang="id-ID" dirty="0"/>
              <a:t>Bentuk tubuh</a:t>
            </a:r>
          </a:p>
          <a:p>
            <a:pPr lvl="0"/>
            <a:r>
              <a:rPr lang="id-ID" dirty="0"/>
              <a:t>Pakaian</a:t>
            </a:r>
          </a:p>
          <a:p>
            <a:pPr lvl="0"/>
            <a:r>
              <a:rPr lang="id-ID" dirty="0"/>
              <a:t>Wacana</a:t>
            </a:r>
          </a:p>
        </p:txBody>
      </p:sp>
      <p:pic>
        <p:nvPicPr>
          <p:cNvPr id="4" name="Gambar 3">
            <a:extLst>
              <a:ext uri="{FF2B5EF4-FFF2-40B4-BE49-F238E27FC236}">
                <a16:creationId xmlns:a16="http://schemas.microsoft.com/office/drawing/2014/main" id="{863C264D-0487-44C5-8190-1BD9EFDEEFBD}"/>
              </a:ext>
            </a:extLst>
          </p:cNvPr>
          <p:cNvPicPr>
            <a:picLocks noChangeAspect="1"/>
          </p:cNvPicPr>
          <p:nvPr/>
        </p:nvPicPr>
        <p:blipFill>
          <a:blip r:embed="rId2"/>
          <a:stretch>
            <a:fillRect/>
          </a:stretch>
        </p:blipFill>
        <p:spPr>
          <a:xfrm>
            <a:off x="4680277" y="2025965"/>
            <a:ext cx="5151566" cy="3133616"/>
          </a:xfrm>
          <a:prstGeom prst="rect">
            <a:avLst/>
          </a:prstGeom>
        </p:spPr>
      </p:pic>
    </p:spTree>
    <p:extLst>
      <p:ext uri="{BB962C8B-B14F-4D97-AF65-F5344CB8AC3E}">
        <p14:creationId xmlns:p14="http://schemas.microsoft.com/office/powerpoint/2010/main" val="218569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Teks 2">
            <a:extLst>
              <a:ext uri="{FF2B5EF4-FFF2-40B4-BE49-F238E27FC236}">
                <a16:creationId xmlns:a16="http://schemas.microsoft.com/office/drawing/2014/main" id="{23989C0D-FDD3-4437-B335-DF520F0ABCD1}"/>
              </a:ext>
            </a:extLst>
          </p:cNvPr>
          <p:cNvSpPr>
            <a:spLocks noGrp="1"/>
          </p:cNvSpPr>
          <p:nvPr>
            <p:ph type="body" idx="1"/>
          </p:nvPr>
        </p:nvSpPr>
        <p:spPr>
          <a:xfrm>
            <a:off x="995149" y="846665"/>
            <a:ext cx="10201701" cy="641350"/>
          </a:xfrm>
        </p:spPr>
        <p:txBody>
          <a:bodyPr>
            <a:normAutofit/>
          </a:bodyPr>
          <a:lstStyle/>
          <a:p>
            <a:r>
              <a:rPr lang="id-ID" sz="2200" dirty="0"/>
              <a:t>Tahap pendekatan dan peregangan hubungan dalam interaksi sosial</a:t>
            </a:r>
          </a:p>
        </p:txBody>
      </p:sp>
      <p:sp>
        <p:nvSpPr>
          <p:cNvPr id="4" name="Tampungan Konten 3">
            <a:extLst>
              <a:ext uri="{FF2B5EF4-FFF2-40B4-BE49-F238E27FC236}">
                <a16:creationId xmlns:a16="http://schemas.microsoft.com/office/drawing/2014/main" id="{539CAB89-AA1A-4C05-AC8A-3C80DE1A0694}"/>
              </a:ext>
            </a:extLst>
          </p:cNvPr>
          <p:cNvSpPr>
            <a:spLocks noGrp="1"/>
          </p:cNvSpPr>
          <p:nvPr>
            <p:ph sz="half" idx="2"/>
          </p:nvPr>
        </p:nvSpPr>
        <p:spPr>
          <a:xfrm>
            <a:off x="995149" y="1496124"/>
            <a:ext cx="10201701" cy="1315315"/>
          </a:xfrm>
        </p:spPr>
        <p:txBody>
          <a:bodyPr>
            <a:normAutofit/>
          </a:bodyPr>
          <a:lstStyle/>
          <a:p>
            <a:pPr marL="0" indent="0">
              <a:buNone/>
            </a:pPr>
            <a:r>
              <a:rPr lang="en-US" dirty="0" err="1"/>
              <a:t>Dalam</a:t>
            </a:r>
            <a:r>
              <a:rPr lang="en-US" dirty="0"/>
              <a:t> </a:t>
            </a:r>
            <a:r>
              <a:rPr lang="en-US" dirty="0" err="1"/>
              <a:t>interaksi</a:t>
            </a:r>
            <a:r>
              <a:rPr lang="en-US" dirty="0"/>
              <a:t> </a:t>
            </a:r>
            <a:r>
              <a:rPr lang="en-US" dirty="0" err="1"/>
              <a:t>sosial</a:t>
            </a:r>
            <a:r>
              <a:rPr lang="en-US" dirty="0"/>
              <a:t>, </a:t>
            </a:r>
            <a:r>
              <a:rPr lang="en-US" dirty="0" err="1"/>
              <a:t>tahap</a:t>
            </a:r>
            <a:r>
              <a:rPr lang="en-US" dirty="0"/>
              <a:t> </a:t>
            </a:r>
            <a:r>
              <a:rPr lang="en-US" dirty="0" err="1"/>
              <a:t>pendekatan</a:t>
            </a:r>
            <a:r>
              <a:rPr lang="en-US" dirty="0"/>
              <a:t> </a:t>
            </a:r>
            <a:r>
              <a:rPr lang="en-US" dirty="0" err="1"/>
              <a:t>terdiri</a:t>
            </a:r>
            <a:r>
              <a:rPr lang="en-US" dirty="0"/>
              <a:t> </a:t>
            </a:r>
            <a:r>
              <a:rPr lang="en-US" dirty="0" err="1"/>
              <a:t>dari</a:t>
            </a:r>
            <a:r>
              <a:rPr lang="en-US" dirty="0"/>
              <a:t> proses </a:t>
            </a:r>
            <a:r>
              <a:rPr lang="en-US" dirty="0" err="1"/>
              <a:t>memulai</a:t>
            </a:r>
            <a:r>
              <a:rPr lang="en-US" dirty="0"/>
              <a:t>, </a:t>
            </a:r>
            <a:r>
              <a:rPr lang="en-US" dirty="0" err="1"/>
              <a:t>menjajaki</a:t>
            </a:r>
            <a:r>
              <a:rPr lang="en-US" dirty="0"/>
              <a:t>, </a:t>
            </a:r>
            <a:r>
              <a:rPr lang="en-US" dirty="0" err="1"/>
              <a:t>meningkatkan</a:t>
            </a:r>
            <a:r>
              <a:rPr lang="en-US" dirty="0"/>
              <a:t>, </a:t>
            </a:r>
            <a:r>
              <a:rPr lang="en-US" dirty="0" err="1"/>
              <a:t>menyatupadukan</a:t>
            </a:r>
            <a:r>
              <a:rPr lang="en-US" dirty="0"/>
              <a:t>, </a:t>
            </a:r>
            <a:r>
              <a:rPr lang="en-US" dirty="0" err="1"/>
              <a:t>dan</a:t>
            </a:r>
            <a:r>
              <a:rPr lang="en-US" dirty="0"/>
              <a:t> </a:t>
            </a:r>
            <a:r>
              <a:rPr lang="en-US" dirty="0" err="1"/>
              <a:t>mempertalikan</a:t>
            </a:r>
            <a:r>
              <a:rPr lang="en-US" dirty="0"/>
              <a:t>. </a:t>
            </a:r>
            <a:r>
              <a:rPr lang="en-US" dirty="0" err="1"/>
              <a:t>Sementara</a:t>
            </a:r>
            <a:r>
              <a:rPr lang="en-US" dirty="0"/>
              <a:t> </a:t>
            </a:r>
            <a:r>
              <a:rPr lang="en-US" dirty="0" err="1"/>
              <a:t>itu</a:t>
            </a:r>
            <a:r>
              <a:rPr lang="en-US" dirty="0"/>
              <a:t>, </a:t>
            </a:r>
            <a:r>
              <a:rPr lang="en-US" dirty="0" err="1"/>
              <a:t>tahap</a:t>
            </a:r>
            <a:r>
              <a:rPr lang="en-US" dirty="0"/>
              <a:t> </a:t>
            </a:r>
            <a:r>
              <a:rPr lang="en-US" dirty="0" err="1"/>
              <a:t>perenggangan</a:t>
            </a:r>
            <a:r>
              <a:rPr lang="en-US" dirty="0"/>
              <a:t> </a:t>
            </a:r>
            <a:r>
              <a:rPr lang="en-US" dirty="0" err="1"/>
              <a:t>terdiri</a:t>
            </a:r>
            <a:r>
              <a:rPr lang="en-US" dirty="0"/>
              <a:t> </a:t>
            </a:r>
            <a:r>
              <a:rPr lang="en-US" dirty="0" err="1"/>
              <a:t>dari</a:t>
            </a:r>
            <a:r>
              <a:rPr lang="en-US" dirty="0"/>
              <a:t> proses </a:t>
            </a:r>
            <a:r>
              <a:rPr lang="en-US" dirty="0" err="1"/>
              <a:t>membeda-bedakan</a:t>
            </a:r>
            <a:r>
              <a:rPr lang="en-US" dirty="0"/>
              <a:t>, </a:t>
            </a:r>
            <a:r>
              <a:rPr lang="en-US" dirty="0" err="1"/>
              <a:t>membatasi</a:t>
            </a:r>
            <a:r>
              <a:rPr lang="en-US" dirty="0"/>
              <a:t>, </a:t>
            </a:r>
            <a:r>
              <a:rPr lang="en-US" dirty="0" err="1"/>
              <a:t>memacetkan</a:t>
            </a:r>
            <a:r>
              <a:rPr lang="en-US" dirty="0"/>
              <a:t>, </a:t>
            </a:r>
            <a:r>
              <a:rPr lang="en-US" dirty="0" err="1"/>
              <a:t>menghindari</a:t>
            </a:r>
            <a:r>
              <a:rPr lang="en-US" dirty="0"/>
              <a:t>, </a:t>
            </a:r>
            <a:r>
              <a:rPr lang="en-US" dirty="0" err="1"/>
              <a:t>dan</a:t>
            </a:r>
            <a:r>
              <a:rPr lang="en-US" dirty="0"/>
              <a:t> </a:t>
            </a:r>
            <a:r>
              <a:rPr lang="en-US" dirty="0" err="1"/>
              <a:t>memutuskan</a:t>
            </a:r>
            <a:r>
              <a:rPr lang="en-US" dirty="0"/>
              <a:t>.</a:t>
            </a:r>
            <a:endParaRPr lang="id-ID" dirty="0"/>
          </a:p>
        </p:txBody>
      </p:sp>
      <p:pic>
        <p:nvPicPr>
          <p:cNvPr id="7" name="Gambar 6">
            <a:extLst>
              <a:ext uri="{FF2B5EF4-FFF2-40B4-BE49-F238E27FC236}">
                <a16:creationId xmlns:a16="http://schemas.microsoft.com/office/drawing/2014/main" id="{BCD1DB04-4C68-4E48-A406-EBBB2F374D0F}"/>
              </a:ext>
            </a:extLst>
          </p:cNvPr>
          <p:cNvPicPr>
            <a:picLocks noChangeAspect="1"/>
          </p:cNvPicPr>
          <p:nvPr/>
        </p:nvPicPr>
        <p:blipFill>
          <a:blip r:embed="rId2"/>
          <a:stretch>
            <a:fillRect/>
          </a:stretch>
        </p:blipFill>
        <p:spPr>
          <a:xfrm>
            <a:off x="1065399" y="3317242"/>
            <a:ext cx="9242337" cy="3084843"/>
          </a:xfrm>
          <a:prstGeom prst="rect">
            <a:avLst/>
          </a:prstGeom>
        </p:spPr>
      </p:pic>
    </p:spTree>
    <p:extLst>
      <p:ext uri="{BB962C8B-B14F-4D97-AF65-F5344CB8AC3E}">
        <p14:creationId xmlns:p14="http://schemas.microsoft.com/office/powerpoint/2010/main" val="384542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Kisi Wajik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32_TF03031015.potx" id="{B6649B3F-4F7E-44C2-9E82-A1E843A1B10D}" vid="{B739E8B1-5D1F-4DEA-8C51-E60D3DD62BBD}"/>
    </a:ext>
  </a:extLst>
</a:theme>
</file>

<file path=ppt/theme/theme2.xml><?xml version="1.0" encoding="utf-8"?>
<a:theme xmlns:a="http://schemas.openxmlformats.org/drawingml/2006/main" name="Tema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Presentasi kisi wajik bisnis (layar lebar)</Template>
  <TotalTime>114</TotalTime>
  <Words>746</Words>
  <Application>Microsoft Office PowerPoint</Application>
  <PresentationFormat>Widescreen</PresentationFormat>
  <Paragraphs>73</Paragraphs>
  <Slides>16</Slides>
  <Notes>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Arial</vt:lpstr>
      <vt:lpstr>Kisi Wajik 16x9</vt:lpstr>
      <vt:lpstr>Individu, Kelompok, dan Hubungan Sosial</vt:lpstr>
      <vt:lpstr>PowerPoint Presentation</vt:lpstr>
      <vt:lpstr>Individu</vt:lpstr>
      <vt:lpstr>Kelompok</vt:lpstr>
      <vt:lpstr>Hubungan Sosial</vt:lpstr>
      <vt:lpstr>Syarat Terjadinya Interaksi Sosial</vt:lpstr>
      <vt:lpstr>Faktor Pendorong Interaksi Sosial</vt:lpstr>
      <vt:lpstr>PowerPoint Presentation</vt:lpstr>
      <vt:lpstr>PowerPoint Presentation</vt:lpstr>
      <vt:lpstr>Bentuk-Bentuk Interaksi Sosial</vt:lpstr>
      <vt:lpstr>PowerPoint Presentation</vt:lpstr>
      <vt:lpstr>PowerPoint Presentation</vt:lpstr>
      <vt:lpstr>PowerPoint Presentation</vt:lpstr>
      <vt:lpstr>Status dan Peran dalam Interaksi Sosial</vt:lpstr>
      <vt:lpstr>PowerPoint Presentation</vt:lpstr>
      <vt:lpstr>Sumber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 Kelompok, dan Hubungan Sosial</dc:title>
  <dc:creator>evi afifah</dc:creator>
  <cp:lastModifiedBy>diana fitri</cp:lastModifiedBy>
  <cp:revision>23</cp:revision>
  <dcterms:created xsi:type="dcterms:W3CDTF">2017-12-27T00:41:20Z</dcterms:created>
  <dcterms:modified xsi:type="dcterms:W3CDTF">2022-10-25T03:47:21Z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